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73" r:id="rId2"/>
    <p:sldId id="274" r:id="rId3"/>
    <p:sldId id="275" r:id="rId4"/>
    <p:sldId id="256" r:id="rId5"/>
    <p:sldId id="257" r:id="rId6"/>
    <p:sldId id="262" r:id="rId7"/>
    <p:sldId id="261" r:id="rId8"/>
    <p:sldId id="272" r:id="rId9"/>
    <p:sldId id="260" r:id="rId10"/>
    <p:sldId id="259" r:id="rId11"/>
    <p:sldId id="258" r:id="rId12"/>
    <p:sldId id="263" r:id="rId13"/>
    <p:sldId id="264" r:id="rId14"/>
    <p:sldId id="265" r:id="rId15"/>
    <p:sldId id="266" r:id="rId16"/>
    <p:sldId id="268" r:id="rId17"/>
    <p:sldId id="271" r:id="rId18"/>
  </p:sldIdLst>
  <p:sldSz cx="9144000" cy="6858000" type="screen4x3"/>
  <p:notesSz cx="6858000" cy="9083675"/>
  <p:custDataLst>
    <p:tags r:id="rId2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0929"/>
  </p:normalViewPr>
  <p:slideViewPr>
    <p:cSldViewPr>
      <p:cViewPr varScale="1">
        <p:scale>
          <a:sx n="77" d="100"/>
          <a:sy n="77" d="100"/>
        </p:scale>
        <p:origin x="124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54627" name="Rectangle 3"/>
          <p:cNvSpPr>
            <a:spLocks noGrp="1" noChangeArrowheads="1"/>
          </p:cNvSpPr>
          <p:nvPr>
            <p:ph type="dt" sz="quarter" idx="1"/>
          </p:nvPr>
        </p:nvSpPr>
        <p:spPr bwMode="auto">
          <a:xfrm>
            <a:off x="388620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54628" name="Rectangle 4"/>
          <p:cNvSpPr>
            <a:spLocks noGrp="1" noChangeArrowheads="1"/>
          </p:cNvSpPr>
          <p:nvPr>
            <p:ph type="ftr" sz="quarter" idx="2"/>
          </p:nvPr>
        </p:nvSpPr>
        <p:spPr bwMode="auto">
          <a:xfrm>
            <a:off x="0" y="862965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54629" name="Rectangle 5"/>
          <p:cNvSpPr>
            <a:spLocks noGrp="1" noChangeArrowheads="1"/>
          </p:cNvSpPr>
          <p:nvPr>
            <p:ph type="sldNum" sz="quarter" idx="3"/>
          </p:nvPr>
        </p:nvSpPr>
        <p:spPr bwMode="auto">
          <a:xfrm>
            <a:off x="3886200" y="862965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9B011BE-558D-499F-8D05-0CB0112370C7}" type="slidenum">
              <a:rPr lang="en-US"/>
              <a:pPr>
                <a:defRPr/>
              </a:pPr>
              <a:t>‹#›</a:t>
            </a:fld>
            <a:endParaRPr lang="en-US"/>
          </a:p>
        </p:txBody>
      </p:sp>
    </p:spTree>
    <p:extLst>
      <p:ext uri="{BB962C8B-B14F-4D97-AF65-F5344CB8AC3E}">
        <p14:creationId xmlns:p14="http://schemas.microsoft.com/office/powerpoint/2010/main" val="14553151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B8E8DF-87CC-465D-B9EA-1C52876E277A}" type="slidenum">
              <a:rPr lang="en-US"/>
              <a:pPr>
                <a:defRPr/>
              </a:pPr>
              <a:t>‹#›</a:t>
            </a:fld>
            <a:endParaRPr lang="en-US"/>
          </a:p>
        </p:txBody>
      </p:sp>
    </p:spTree>
    <p:extLst>
      <p:ext uri="{BB962C8B-B14F-4D97-AF65-F5344CB8AC3E}">
        <p14:creationId xmlns:p14="http://schemas.microsoft.com/office/powerpoint/2010/main" val="151409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DB9DCF-4653-4380-8C17-5BDEA46DA4AA}" type="slidenum">
              <a:rPr lang="en-US"/>
              <a:pPr>
                <a:defRPr/>
              </a:pPr>
              <a:t>‹#›</a:t>
            </a:fld>
            <a:endParaRPr lang="en-US"/>
          </a:p>
        </p:txBody>
      </p:sp>
    </p:spTree>
    <p:extLst>
      <p:ext uri="{BB962C8B-B14F-4D97-AF65-F5344CB8AC3E}">
        <p14:creationId xmlns:p14="http://schemas.microsoft.com/office/powerpoint/2010/main" val="2585432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A40D67-693D-4A84-AAC3-41E05CB29955}" type="slidenum">
              <a:rPr lang="en-US"/>
              <a:pPr>
                <a:defRPr/>
              </a:pPr>
              <a:t>‹#›</a:t>
            </a:fld>
            <a:endParaRPr lang="en-US"/>
          </a:p>
        </p:txBody>
      </p:sp>
    </p:spTree>
    <p:extLst>
      <p:ext uri="{BB962C8B-B14F-4D97-AF65-F5344CB8AC3E}">
        <p14:creationId xmlns:p14="http://schemas.microsoft.com/office/powerpoint/2010/main" val="330763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4FCDD6-64A2-4332-AE08-E7A62808E0D8}" type="slidenum">
              <a:rPr lang="en-US"/>
              <a:pPr>
                <a:defRPr/>
              </a:pPr>
              <a:t>‹#›</a:t>
            </a:fld>
            <a:endParaRPr lang="en-US"/>
          </a:p>
        </p:txBody>
      </p:sp>
    </p:spTree>
    <p:extLst>
      <p:ext uri="{BB962C8B-B14F-4D97-AF65-F5344CB8AC3E}">
        <p14:creationId xmlns:p14="http://schemas.microsoft.com/office/powerpoint/2010/main" val="138516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0209E4-B054-4138-9173-F96B44EA2452}" type="slidenum">
              <a:rPr lang="en-US"/>
              <a:pPr>
                <a:defRPr/>
              </a:pPr>
              <a:t>‹#›</a:t>
            </a:fld>
            <a:endParaRPr lang="en-US"/>
          </a:p>
        </p:txBody>
      </p:sp>
    </p:spTree>
    <p:extLst>
      <p:ext uri="{BB962C8B-B14F-4D97-AF65-F5344CB8AC3E}">
        <p14:creationId xmlns:p14="http://schemas.microsoft.com/office/powerpoint/2010/main" val="2201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8D5C61-1B1A-4591-BFCF-C5511E06C18E}" type="slidenum">
              <a:rPr lang="en-US"/>
              <a:pPr>
                <a:defRPr/>
              </a:pPr>
              <a:t>‹#›</a:t>
            </a:fld>
            <a:endParaRPr lang="en-US"/>
          </a:p>
        </p:txBody>
      </p:sp>
    </p:spTree>
    <p:extLst>
      <p:ext uri="{BB962C8B-B14F-4D97-AF65-F5344CB8AC3E}">
        <p14:creationId xmlns:p14="http://schemas.microsoft.com/office/powerpoint/2010/main" val="230070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924901-E291-411E-A137-8DA9860CB7C1}" type="slidenum">
              <a:rPr lang="en-US"/>
              <a:pPr>
                <a:defRPr/>
              </a:pPr>
              <a:t>‹#›</a:t>
            </a:fld>
            <a:endParaRPr lang="en-US"/>
          </a:p>
        </p:txBody>
      </p:sp>
    </p:spTree>
    <p:extLst>
      <p:ext uri="{BB962C8B-B14F-4D97-AF65-F5344CB8AC3E}">
        <p14:creationId xmlns:p14="http://schemas.microsoft.com/office/powerpoint/2010/main" val="315612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E3C8FAB-75F0-4B7C-8A20-FA7708C514CC}" type="slidenum">
              <a:rPr lang="en-US"/>
              <a:pPr>
                <a:defRPr/>
              </a:pPr>
              <a:t>‹#›</a:t>
            </a:fld>
            <a:endParaRPr lang="en-US"/>
          </a:p>
        </p:txBody>
      </p:sp>
    </p:spTree>
    <p:extLst>
      <p:ext uri="{BB962C8B-B14F-4D97-AF65-F5344CB8AC3E}">
        <p14:creationId xmlns:p14="http://schemas.microsoft.com/office/powerpoint/2010/main" val="3123563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C03636F-4CB6-434E-AE56-4C4220D5E55A}" type="slidenum">
              <a:rPr lang="en-US"/>
              <a:pPr>
                <a:defRPr/>
              </a:pPr>
              <a:t>‹#›</a:t>
            </a:fld>
            <a:endParaRPr lang="en-US"/>
          </a:p>
        </p:txBody>
      </p:sp>
    </p:spTree>
    <p:extLst>
      <p:ext uri="{BB962C8B-B14F-4D97-AF65-F5344CB8AC3E}">
        <p14:creationId xmlns:p14="http://schemas.microsoft.com/office/powerpoint/2010/main" val="203087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9D6A68-7FAE-4E54-939C-B0322CECA88A}" type="slidenum">
              <a:rPr lang="en-US"/>
              <a:pPr>
                <a:defRPr/>
              </a:pPr>
              <a:t>‹#›</a:t>
            </a:fld>
            <a:endParaRPr lang="en-US"/>
          </a:p>
        </p:txBody>
      </p:sp>
    </p:spTree>
    <p:extLst>
      <p:ext uri="{BB962C8B-B14F-4D97-AF65-F5344CB8AC3E}">
        <p14:creationId xmlns:p14="http://schemas.microsoft.com/office/powerpoint/2010/main" val="2976085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445BAE-62D0-42B6-A9BB-F304056B152C}" type="slidenum">
              <a:rPr lang="en-US"/>
              <a:pPr>
                <a:defRPr/>
              </a:pPr>
              <a:t>‹#›</a:t>
            </a:fld>
            <a:endParaRPr lang="en-US"/>
          </a:p>
        </p:txBody>
      </p:sp>
    </p:spTree>
    <p:extLst>
      <p:ext uri="{BB962C8B-B14F-4D97-AF65-F5344CB8AC3E}">
        <p14:creationId xmlns:p14="http://schemas.microsoft.com/office/powerpoint/2010/main" val="299084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2F16FD5-6706-4201-8232-85DB125E83F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9.wmf"/><Relationship Id="rId1" Type="http://schemas.openxmlformats.org/officeDocument/2006/relationships/slideLayout" Target="../slideLayouts/slideLayout7.xml"/><Relationship Id="rId4" Type="http://schemas.openxmlformats.org/officeDocument/2006/relationships/image" Target="../media/image20.wmf"/></Relationships>
</file>

<file path=ppt/slides/_rels/slide14.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jpeg"/><Relationship Id="rId1" Type="http://schemas.openxmlformats.org/officeDocument/2006/relationships/slideLayout" Target="../slideLayouts/slideLayout7.xml"/><Relationship Id="rId5" Type="http://schemas.openxmlformats.org/officeDocument/2006/relationships/image" Target="../media/image24.gif"/><Relationship Id="rId4" Type="http://schemas.openxmlformats.org/officeDocument/2006/relationships/image" Target="../media/image23.jpeg"/></Relationships>
</file>

<file path=ppt/slides/_rels/slide1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5.wmf"/><Relationship Id="rId1" Type="http://schemas.openxmlformats.org/officeDocument/2006/relationships/slideLayout" Target="../slideLayouts/slideLayout7.xml"/><Relationship Id="rId5" Type="http://schemas.openxmlformats.org/officeDocument/2006/relationships/image" Target="../media/image26.jpeg"/><Relationship Id="rId4" Type="http://schemas.openxmlformats.org/officeDocument/2006/relationships/image" Target="../media/image24.gif"/></Relationships>
</file>

<file path=ppt/slides/_rels/slide16.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22.wmf"/></Relationships>
</file>

<file path=ppt/slides/_rels/slide1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wmf"/><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4.gif"/><Relationship Id="rId1" Type="http://schemas.openxmlformats.org/officeDocument/2006/relationships/slideLayout" Target="../slideLayouts/slideLayout7.xml"/><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76200"/>
            <a:ext cx="7772400" cy="762000"/>
          </a:xfrm>
        </p:spPr>
        <p:txBody>
          <a:bodyPr/>
          <a:lstStyle/>
          <a:p>
            <a:pPr eaLnBrk="1" hangingPunct="1"/>
            <a:r>
              <a:rPr lang="en-US" sz="2400" b="1" smtClean="0">
                <a:solidFill>
                  <a:srgbClr val="800080"/>
                </a:solidFill>
                <a:latin typeface="Verdana" pitchFamily="34" charset="0"/>
              </a:rPr>
              <a:t>I Can Use My Words</a:t>
            </a:r>
            <a:br>
              <a:rPr lang="en-US" sz="2400" b="1" smtClean="0">
                <a:solidFill>
                  <a:srgbClr val="800080"/>
                </a:solidFill>
                <a:latin typeface="Verdana" pitchFamily="34" charset="0"/>
              </a:rPr>
            </a:br>
            <a:r>
              <a:rPr lang="en-US" sz="2400" b="1" smtClean="0">
                <a:solidFill>
                  <a:srgbClr val="800080"/>
                </a:solidFill>
                <a:latin typeface="Verdana" pitchFamily="34" charset="0"/>
              </a:rPr>
              <a:t>Scripted Story Tips</a:t>
            </a:r>
          </a:p>
        </p:txBody>
      </p:sp>
      <p:sp>
        <p:nvSpPr>
          <p:cNvPr id="2051" name="Rectangle 3"/>
          <p:cNvSpPr>
            <a:spLocks noGrp="1" noChangeArrowheads="1"/>
          </p:cNvSpPr>
          <p:nvPr>
            <p:ph type="body" idx="1"/>
          </p:nvPr>
        </p:nvSpPr>
        <p:spPr>
          <a:xfrm>
            <a:off x="685800" y="990600"/>
            <a:ext cx="7772400" cy="4114800"/>
          </a:xfrm>
        </p:spPr>
        <p:txBody>
          <a:bodyPr/>
          <a:lstStyle/>
          <a:p>
            <a:pPr marL="0" indent="0" eaLnBrk="1" hangingPunct="1">
              <a:lnSpc>
                <a:spcPct val="80000"/>
              </a:lnSpc>
              <a:buFontTx/>
              <a:buNone/>
            </a:pPr>
            <a:r>
              <a:rPr lang="en-US" sz="1800" smtClean="0">
                <a:latin typeface="Verdana" pitchFamily="34" charset="0"/>
              </a:rPr>
              <a:t>For tips and guidelines about “Scripted Stories”, please begin by reading “Scripted Stories for Social Situations Tips” located in the Visual Strategies folder on your CD.</a:t>
            </a:r>
          </a:p>
          <a:p>
            <a:pPr marL="0" indent="0" eaLnBrk="1" hangingPunct="1">
              <a:lnSpc>
                <a:spcPct val="80000"/>
              </a:lnSpc>
              <a:buFontTx/>
              <a:buNone/>
            </a:pPr>
            <a:endParaRPr lang="en-US" sz="1800" smtClean="0">
              <a:latin typeface="Verdana" pitchFamily="34" charset="0"/>
            </a:endParaRPr>
          </a:p>
          <a:p>
            <a:pPr marL="0" indent="0" eaLnBrk="1" hangingPunct="1">
              <a:lnSpc>
                <a:spcPct val="80000"/>
              </a:lnSpc>
              <a:buFontTx/>
              <a:buNone/>
            </a:pPr>
            <a:r>
              <a:rPr lang="en-US" sz="1800" smtClean="0">
                <a:latin typeface="Verdana" pitchFamily="34" charset="0"/>
              </a:rPr>
              <a:t>Please note that you can use real photographs with or instead of the line drawings for children that need this level of support.  For instance, next to the line drawings, you can glue or Velcro a photograph of two children talking, the teacher talking to a child, a child who is upset, a child who is happy, etc.</a:t>
            </a:r>
          </a:p>
          <a:p>
            <a:pPr marL="0" indent="0" eaLnBrk="1" hangingPunct="1">
              <a:lnSpc>
                <a:spcPct val="80000"/>
              </a:lnSpc>
            </a:pPr>
            <a:endParaRPr lang="en-US" sz="1800" smtClean="0">
              <a:latin typeface="Verdana" pitchFamily="34" charset="0"/>
            </a:endParaRPr>
          </a:p>
          <a:p>
            <a:pPr marL="0" indent="0" eaLnBrk="1" hangingPunct="1">
              <a:lnSpc>
                <a:spcPct val="80000"/>
              </a:lnSpc>
              <a:buFontTx/>
              <a:buNone/>
            </a:pPr>
            <a:r>
              <a:rPr lang="en-US" sz="1800" b="1" smtClean="0">
                <a:latin typeface="Verdana" pitchFamily="34" charset="0"/>
              </a:rPr>
              <a:t>Assembly Directions:</a:t>
            </a:r>
          </a:p>
          <a:p>
            <a:pPr marL="0" indent="0" eaLnBrk="1" hangingPunct="1">
              <a:lnSpc>
                <a:spcPct val="80000"/>
              </a:lnSpc>
              <a:buFontTx/>
              <a:buNone/>
            </a:pPr>
            <a:r>
              <a:rPr lang="en-US" sz="1800" smtClean="0">
                <a:latin typeface="Verdana" pitchFamily="34" charset="0"/>
              </a:rPr>
              <a:t>After printing on cardstock paper (or printer paper glued to a file folder for increased durability), bind the edge to form a book.  If the child will use or handle the book, it might be helpful to laminate the pages prior to binding to increase durability.  See next page(s) for “printing directions”.</a:t>
            </a:r>
          </a:p>
          <a:p>
            <a:pPr marL="0" indent="0" eaLnBrk="1" hangingPunct="1">
              <a:lnSpc>
                <a:spcPct val="80000"/>
              </a:lnSpc>
              <a:buFontTx/>
              <a:buNone/>
            </a:pPr>
            <a:endParaRPr lang="en-US" sz="1800" smtClean="0">
              <a:latin typeface="Verdana" pitchFamily="34" charset="0"/>
            </a:endParaRPr>
          </a:p>
        </p:txBody>
      </p:sp>
      <p:pic>
        <p:nvPicPr>
          <p:cNvPr id="2052" name="Picture 6" descr="DSC000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502920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3" name="Group 13"/>
          <p:cNvGrpSpPr>
            <a:grpSpLocks/>
          </p:cNvGrpSpPr>
          <p:nvPr/>
        </p:nvGrpSpPr>
        <p:grpSpPr bwMode="auto">
          <a:xfrm>
            <a:off x="125413" y="6426200"/>
            <a:ext cx="3836987" cy="457200"/>
            <a:chOff x="79" y="4048"/>
            <a:chExt cx="2417" cy="288"/>
          </a:xfrm>
        </p:grpSpPr>
        <p:sp>
          <p:nvSpPr>
            <p:cNvPr id="2054" name="Rectangle 9"/>
            <p:cNvSpPr>
              <a:spLocks noChangeArrowheads="1"/>
            </p:cNvSpPr>
            <p:nvPr/>
          </p:nvSpPr>
          <p:spPr bwMode="auto">
            <a:xfrm>
              <a:off x="79" y="4048"/>
              <a:ext cx="2400"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2055" name="Group 10"/>
            <p:cNvGrpSpPr>
              <a:grpSpLocks/>
            </p:cNvGrpSpPr>
            <p:nvPr/>
          </p:nvGrpSpPr>
          <p:grpSpPr bwMode="auto">
            <a:xfrm>
              <a:off x="79" y="4088"/>
              <a:ext cx="2417" cy="232"/>
              <a:chOff x="1872" y="802"/>
              <a:chExt cx="4240" cy="551"/>
            </a:xfrm>
          </p:grpSpPr>
          <p:pic>
            <p:nvPicPr>
              <p:cNvPr id="2056" name="Picture 11" descr="ToolLogo(teachin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876"/>
                <a:ext cx="960" cy="306"/>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Rectangle 12"/>
              <p:cNvSpPr>
                <a:spLocks noChangeArrowheads="1"/>
              </p:cNvSpPr>
              <p:nvPr/>
            </p:nvSpPr>
            <p:spPr bwMode="auto">
              <a:xfrm>
                <a:off x="2928" y="802"/>
                <a:ext cx="3184" cy="5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600">
                    <a:latin typeface="Arial" charset="0"/>
                  </a:rPr>
                  <a:t>Lentini, R., Vaughn, B. J., &amp; Fox, L. (2005).  Teaching Tools for Young Children </a:t>
                </a:r>
              </a:p>
              <a:p>
                <a:r>
                  <a:rPr lang="en-US" sz="600">
                    <a:latin typeface="Arial" charset="0"/>
                  </a:rPr>
                  <a:t>with Challenging Behavior. Tampa, Florida: University of South Florida, </a:t>
                </a:r>
              </a:p>
              <a:p>
                <a:r>
                  <a:rPr lang="en-US" sz="600">
                    <a:latin typeface="Arial" charset="0"/>
                  </a:rPr>
                  <a:t>Early Intervention Positive Behavior Support.</a:t>
                </a: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57200" y="457200"/>
            <a:ext cx="8305800" cy="447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I can use words to tell people how I feel.</a:t>
            </a:r>
          </a:p>
          <a:p>
            <a:pPr algn="ctr" eaLnBrk="1" hangingPunct="1"/>
            <a:r>
              <a:rPr lang="en-US" sz="3200">
                <a:latin typeface="Comic Sans MS" pitchFamily="66" charset="0"/>
              </a:rPr>
              <a:t>  </a:t>
            </a:r>
          </a:p>
          <a:p>
            <a:pPr algn="ctr" eaLnBrk="1" hangingPunct="1"/>
            <a:r>
              <a:rPr lang="en-US" sz="3200">
                <a:latin typeface="Comic Sans MS" pitchFamily="66" charset="0"/>
              </a:rPr>
              <a:t>I say, “I am mad.” </a:t>
            </a:r>
          </a:p>
          <a:p>
            <a:pPr algn="ctr" eaLnBrk="1" hangingPunct="1"/>
            <a:endParaRPr lang="en-US" sz="3200">
              <a:latin typeface="Comic Sans MS" pitchFamily="66" charset="0"/>
            </a:endParaRPr>
          </a:p>
          <a:p>
            <a:pPr algn="ctr" eaLnBrk="1" hangingPunct="1"/>
            <a:r>
              <a:rPr lang="en-US" sz="3200">
                <a:latin typeface="Comic Sans MS" pitchFamily="66" charset="0"/>
              </a:rPr>
              <a:t> </a:t>
            </a:r>
          </a:p>
          <a:p>
            <a:pPr algn="ctr" eaLnBrk="1" hangingPunct="1"/>
            <a:endParaRPr lang="en-US" sz="3200">
              <a:latin typeface="Comic Sans MS" pitchFamily="66" charset="0"/>
            </a:endParaRPr>
          </a:p>
          <a:p>
            <a:pPr algn="ctr" eaLnBrk="1" hangingPunct="1"/>
            <a:endParaRPr lang="en-US" sz="3200">
              <a:latin typeface="Comic Sans MS" pitchFamily="66" charset="0"/>
            </a:endParaRPr>
          </a:p>
          <a:p>
            <a:pPr algn="ctr" eaLnBrk="1" hangingPunct="1"/>
            <a:r>
              <a:rPr lang="en-US" sz="3200">
                <a:latin typeface="Comic Sans MS" pitchFamily="66" charset="0"/>
              </a:rPr>
              <a:t>or </a:t>
            </a:r>
          </a:p>
          <a:p>
            <a:pPr algn="ctr" eaLnBrk="1" hangingPunct="1"/>
            <a:r>
              <a:rPr lang="en-US" sz="3200">
                <a:latin typeface="Comic Sans MS" pitchFamily="66" charset="0"/>
              </a:rPr>
              <a:t>“I don’t like that.”</a:t>
            </a:r>
          </a:p>
        </p:txBody>
      </p:sp>
      <p:pic>
        <p:nvPicPr>
          <p:cNvPr id="1126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4946650"/>
            <a:ext cx="2341563" cy="153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8" name="Oval 8"/>
          <p:cNvSpPr>
            <a:spLocks noChangeArrowheads="1"/>
          </p:cNvSpPr>
          <p:nvPr/>
        </p:nvSpPr>
        <p:spPr bwMode="auto">
          <a:xfrm>
            <a:off x="4876800" y="4953000"/>
            <a:ext cx="22860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I don’t like that!</a:t>
            </a:r>
          </a:p>
        </p:txBody>
      </p:sp>
      <p:pic>
        <p:nvPicPr>
          <p:cNvPr id="1126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209800"/>
            <a:ext cx="2590800" cy="168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Oval 10"/>
          <p:cNvSpPr>
            <a:spLocks noChangeArrowheads="1"/>
          </p:cNvSpPr>
          <p:nvPr/>
        </p:nvSpPr>
        <p:spPr bwMode="auto">
          <a:xfrm>
            <a:off x="1676400" y="2514600"/>
            <a:ext cx="22860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I’m mad!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33400" y="5638800"/>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My family and my teachers can help me remember to use words.</a:t>
            </a:r>
          </a:p>
        </p:txBody>
      </p:sp>
      <p:pic>
        <p:nvPicPr>
          <p:cNvPr id="12291"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3048000"/>
            <a:ext cx="2792413"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8" descr="Click To Previe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447800"/>
            <a:ext cx="24384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Oval 9"/>
          <p:cNvSpPr>
            <a:spLocks noChangeArrowheads="1"/>
          </p:cNvSpPr>
          <p:nvPr/>
        </p:nvSpPr>
        <p:spPr bwMode="auto">
          <a:xfrm>
            <a:off x="609600" y="1143000"/>
            <a:ext cx="19812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Say,</a:t>
            </a:r>
          </a:p>
          <a:p>
            <a:pPr algn="ctr"/>
            <a:r>
              <a:rPr lang="en-US">
                <a:latin typeface="Comic Sans MS" pitchFamily="66" charset="0"/>
              </a:rPr>
              <a:t>“I need help.”</a:t>
            </a:r>
          </a:p>
        </p:txBody>
      </p:sp>
      <p:sp>
        <p:nvSpPr>
          <p:cNvPr id="12294" name="Oval 10"/>
          <p:cNvSpPr>
            <a:spLocks noChangeArrowheads="1"/>
          </p:cNvSpPr>
          <p:nvPr/>
        </p:nvSpPr>
        <p:spPr bwMode="auto">
          <a:xfrm>
            <a:off x="6400800" y="2590800"/>
            <a:ext cx="19812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Say,</a:t>
            </a:r>
          </a:p>
          <a:p>
            <a:pPr algn="ctr"/>
            <a:r>
              <a:rPr lang="en-US">
                <a:latin typeface="Comic Sans MS" pitchFamily="66" charset="0"/>
              </a:rPr>
              <a:t>“All done.”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685800" y="5715000"/>
            <a:ext cx="7848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I can use words to ask for help.</a:t>
            </a:r>
          </a:p>
          <a:p>
            <a:pPr algn="ctr" eaLnBrk="1" hangingPunct="1"/>
            <a:r>
              <a:rPr lang="en-US" sz="3200">
                <a:latin typeface="Comic Sans MS" pitchFamily="66" charset="0"/>
              </a:rPr>
              <a:t>I can say, “Help me please.”</a:t>
            </a:r>
          </a:p>
        </p:txBody>
      </p:sp>
      <p:pic>
        <p:nvPicPr>
          <p:cNvPr id="13315" name="Picture 5" descr="Click To Pre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533400"/>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Oval 6"/>
          <p:cNvSpPr>
            <a:spLocks noChangeArrowheads="1"/>
          </p:cNvSpPr>
          <p:nvPr/>
        </p:nvSpPr>
        <p:spPr bwMode="auto">
          <a:xfrm>
            <a:off x="3733800" y="762000"/>
            <a:ext cx="22860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Help me please.</a:t>
            </a:r>
          </a:p>
        </p:txBody>
      </p:sp>
      <p:sp>
        <p:nvSpPr>
          <p:cNvPr id="13317" name="Oval 7"/>
          <p:cNvSpPr>
            <a:spLocks noChangeArrowheads="1"/>
          </p:cNvSpPr>
          <p:nvPr/>
        </p:nvSpPr>
        <p:spPr bwMode="auto">
          <a:xfrm>
            <a:off x="6553200" y="2971800"/>
            <a:ext cx="23622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Comic Sans MS" pitchFamily="66" charset="0"/>
              </a:rPr>
              <a:t>Help me please.</a:t>
            </a:r>
          </a:p>
        </p:txBody>
      </p:sp>
      <p:sp>
        <p:nvSpPr>
          <p:cNvPr id="13318" name="Freeform 10"/>
          <p:cNvSpPr>
            <a:spLocks/>
          </p:cNvSpPr>
          <p:nvPr/>
        </p:nvSpPr>
        <p:spPr bwMode="auto">
          <a:xfrm>
            <a:off x="6089650" y="4249738"/>
            <a:ext cx="122238" cy="182562"/>
          </a:xfrm>
          <a:custGeom>
            <a:avLst/>
            <a:gdLst>
              <a:gd name="T0" fmla="*/ 76994 w 154"/>
              <a:gd name="T1" fmla="*/ 174625 h 230"/>
              <a:gd name="T2" fmla="*/ 57944 w 154"/>
              <a:gd name="T3" fmla="*/ 182562 h 230"/>
              <a:gd name="T4" fmla="*/ 23813 w 154"/>
              <a:gd name="T5" fmla="*/ 177006 h 230"/>
              <a:gd name="T6" fmla="*/ 4763 w 154"/>
              <a:gd name="T7" fmla="*/ 146050 h 230"/>
              <a:gd name="T8" fmla="*/ 2381 w 154"/>
              <a:gd name="T9" fmla="*/ 47625 h 230"/>
              <a:gd name="T10" fmla="*/ 0 w 154"/>
              <a:gd name="T11" fmla="*/ 25400 h 230"/>
              <a:gd name="T12" fmla="*/ 17463 w 154"/>
              <a:gd name="T13" fmla="*/ 18256 h 230"/>
              <a:gd name="T14" fmla="*/ 30956 w 154"/>
              <a:gd name="T15" fmla="*/ 25400 h 230"/>
              <a:gd name="T16" fmla="*/ 35719 w 154"/>
              <a:gd name="T17" fmla="*/ 29369 h 230"/>
              <a:gd name="T18" fmla="*/ 38894 w 154"/>
              <a:gd name="T19" fmla="*/ 14287 h 230"/>
              <a:gd name="T20" fmla="*/ 45244 w 154"/>
              <a:gd name="T21" fmla="*/ 4762 h 230"/>
              <a:gd name="T22" fmla="*/ 55563 w 154"/>
              <a:gd name="T23" fmla="*/ 0 h 230"/>
              <a:gd name="T24" fmla="*/ 69057 w 154"/>
              <a:gd name="T25" fmla="*/ 14287 h 230"/>
              <a:gd name="T26" fmla="*/ 67469 w 154"/>
              <a:gd name="T27" fmla="*/ 34131 h 230"/>
              <a:gd name="T28" fmla="*/ 76994 w 154"/>
              <a:gd name="T29" fmla="*/ 15875 h 230"/>
              <a:gd name="T30" fmla="*/ 86519 w 154"/>
              <a:gd name="T31" fmla="*/ 20637 h 230"/>
              <a:gd name="T32" fmla="*/ 92869 w 154"/>
              <a:gd name="T33" fmla="*/ 26194 h 230"/>
              <a:gd name="T34" fmla="*/ 92869 w 154"/>
              <a:gd name="T35" fmla="*/ 41275 h 230"/>
              <a:gd name="T36" fmla="*/ 94457 w 154"/>
              <a:gd name="T37" fmla="*/ 33337 h 230"/>
              <a:gd name="T38" fmla="*/ 98425 w 154"/>
              <a:gd name="T39" fmla="*/ 25400 h 230"/>
              <a:gd name="T40" fmla="*/ 106363 w 154"/>
              <a:gd name="T41" fmla="*/ 20637 h 230"/>
              <a:gd name="T42" fmla="*/ 120650 w 154"/>
              <a:gd name="T43" fmla="*/ 26194 h 230"/>
              <a:gd name="T44" fmla="*/ 122238 w 154"/>
              <a:gd name="T45" fmla="*/ 53181 h 230"/>
              <a:gd name="T46" fmla="*/ 112713 w 154"/>
              <a:gd name="T47" fmla="*/ 105568 h 230"/>
              <a:gd name="T48" fmla="*/ 76994 w 154"/>
              <a:gd name="T49" fmla="*/ 146050 h 230"/>
              <a:gd name="T50" fmla="*/ 76994 w 154"/>
              <a:gd name="T51" fmla="*/ 174625 h 23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4" h="230">
                <a:moveTo>
                  <a:pt x="97" y="220"/>
                </a:moveTo>
                <a:lnTo>
                  <a:pt x="73" y="230"/>
                </a:lnTo>
                <a:lnTo>
                  <a:pt x="30" y="223"/>
                </a:lnTo>
                <a:lnTo>
                  <a:pt x="6" y="184"/>
                </a:lnTo>
                <a:lnTo>
                  <a:pt x="3" y="60"/>
                </a:lnTo>
                <a:lnTo>
                  <a:pt x="0" y="32"/>
                </a:lnTo>
                <a:lnTo>
                  <a:pt x="22" y="23"/>
                </a:lnTo>
                <a:lnTo>
                  <a:pt x="39" y="32"/>
                </a:lnTo>
                <a:lnTo>
                  <a:pt x="45" y="37"/>
                </a:lnTo>
                <a:lnTo>
                  <a:pt x="49" y="18"/>
                </a:lnTo>
                <a:lnTo>
                  <a:pt x="57" y="6"/>
                </a:lnTo>
                <a:lnTo>
                  <a:pt x="70" y="0"/>
                </a:lnTo>
                <a:lnTo>
                  <a:pt x="87" y="18"/>
                </a:lnTo>
                <a:lnTo>
                  <a:pt x="85" y="43"/>
                </a:lnTo>
                <a:lnTo>
                  <a:pt x="97" y="20"/>
                </a:lnTo>
                <a:lnTo>
                  <a:pt x="109" y="26"/>
                </a:lnTo>
                <a:lnTo>
                  <a:pt x="117" y="33"/>
                </a:lnTo>
                <a:lnTo>
                  <a:pt x="117" y="52"/>
                </a:lnTo>
                <a:lnTo>
                  <a:pt x="119" y="42"/>
                </a:lnTo>
                <a:lnTo>
                  <a:pt x="124" y="32"/>
                </a:lnTo>
                <a:lnTo>
                  <a:pt x="134" y="26"/>
                </a:lnTo>
                <a:lnTo>
                  <a:pt x="152" y="33"/>
                </a:lnTo>
                <a:lnTo>
                  <a:pt x="154" y="67"/>
                </a:lnTo>
                <a:lnTo>
                  <a:pt x="142" y="133"/>
                </a:lnTo>
                <a:lnTo>
                  <a:pt x="97" y="184"/>
                </a:lnTo>
                <a:lnTo>
                  <a:pt x="97" y="2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19" name="Freeform 11"/>
          <p:cNvSpPr>
            <a:spLocks/>
          </p:cNvSpPr>
          <p:nvPr/>
        </p:nvSpPr>
        <p:spPr bwMode="auto">
          <a:xfrm>
            <a:off x="6105525" y="4276725"/>
            <a:ext cx="103188" cy="149225"/>
          </a:xfrm>
          <a:custGeom>
            <a:avLst/>
            <a:gdLst>
              <a:gd name="T0" fmla="*/ 61913 w 130"/>
              <a:gd name="T1" fmla="*/ 0 h 190"/>
              <a:gd name="T2" fmla="*/ 69057 w 130"/>
              <a:gd name="T3" fmla="*/ 2356 h 190"/>
              <a:gd name="T4" fmla="*/ 70644 w 130"/>
              <a:gd name="T5" fmla="*/ 12566 h 190"/>
              <a:gd name="T6" fmla="*/ 73819 w 130"/>
              <a:gd name="T7" fmla="*/ 30630 h 190"/>
              <a:gd name="T8" fmla="*/ 81757 w 130"/>
              <a:gd name="T9" fmla="*/ 28274 h 190"/>
              <a:gd name="T10" fmla="*/ 84138 w 130"/>
              <a:gd name="T11" fmla="*/ 19635 h 190"/>
              <a:gd name="T12" fmla="*/ 84138 w 130"/>
              <a:gd name="T13" fmla="*/ 28274 h 190"/>
              <a:gd name="T14" fmla="*/ 95250 w 130"/>
              <a:gd name="T15" fmla="*/ 9425 h 190"/>
              <a:gd name="T16" fmla="*/ 103188 w 130"/>
              <a:gd name="T17" fmla="*/ 17279 h 190"/>
              <a:gd name="T18" fmla="*/ 91282 w 130"/>
              <a:gd name="T19" fmla="*/ 52621 h 190"/>
              <a:gd name="T20" fmla="*/ 80963 w 130"/>
              <a:gd name="T21" fmla="*/ 83252 h 190"/>
              <a:gd name="T22" fmla="*/ 54769 w 130"/>
              <a:gd name="T23" fmla="*/ 109170 h 190"/>
              <a:gd name="T24" fmla="*/ 39688 w 130"/>
              <a:gd name="T25" fmla="*/ 117024 h 190"/>
              <a:gd name="T26" fmla="*/ 34925 w 130"/>
              <a:gd name="T27" fmla="*/ 114668 h 190"/>
              <a:gd name="T28" fmla="*/ 37306 w 130"/>
              <a:gd name="T29" fmla="*/ 119380 h 190"/>
              <a:gd name="T30" fmla="*/ 51594 w 130"/>
              <a:gd name="T31" fmla="*/ 121736 h 190"/>
              <a:gd name="T32" fmla="*/ 50006 w 130"/>
              <a:gd name="T33" fmla="*/ 140586 h 190"/>
              <a:gd name="T34" fmla="*/ 44450 w 130"/>
              <a:gd name="T35" fmla="*/ 149225 h 190"/>
              <a:gd name="T36" fmla="*/ 23019 w 130"/>
              <a:gd name="T37" fmla="*/ 146869 h 190"/>
              <a:gd name="T38" fmla="*/ 9525 w 130"/>
              <a:gd name="T39" fmla="*/ 138229 h 190"/>
              <a:gd name="T40" fmla="*/ 9525 w 130"/>
              <a:gd name="T41" fmla="*/ 117024 h 190"/>
              <a:gd name="T42" fmla="*/ 6350 w 130"/>
              <a:gd name="T43" fmla="*/ 92677 h 190"/>
              <a:gd name="T44" fmla="*/ 1588 w 130"/>
              <a:gd name="T45" fmla="*/ 70686 h 190"/>
              <a:gd name="T46" fmla="*/ 0 w 130"/>
              <a:gd name="T47" fmla="*/ 50265 h 190"/>
              <a:gd name="T48" fmla="*/ 4763 w 130"/>
              <a:gd name="T49" fmla="*/ 35343 h 190"/>
              <a:gd name="T50" fmla="*/ 39688 w 130"/>
              <a:gd name="T51" fmla="*/ 28274 h 190"/>
              <a:gd name="T52" fmla="*/ 61913 w 130"/>
              <a:gd name="T53" fmla="*/ 0 h 1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30" h="190">
                <a:moveTo>
                  <a:pt x="78" y="0"/>
                </a:moveTo>
                <a:lnTo>
                  <a:pt x="87" y="3"/>
                </a:lnTo>
                <a:lnTo>
                  <a:pt x="89" y="16"/>
                </a:lnTo>
                <a:lnTo>
                  <a:pt x="93" y="39"/>
                </a:lnTo>
                <a:lnTo>
                  <a:pt x="103" y="36"/>
                </a:lnTo>
                <a:lnTo>
                  <a:pt x="106" y="25"/>
                </a:lnTo>
                <a:lnTo>
                  <a:pt x="106" y="36"/>
                </a:lnTo>
                <a:lnTo>
                  <a:pt x="120" y="12"/>
                </a:lnTo>
                <a:lnTo>
                  <a:pt x="130" y="22"/>
                </a:lnTo>
                <a:lnTo>
                  <a:pt x="115" y="67"/>
                </a:lnTo>
                <a:lnTo>
                  <a:pt x="102" y="106"/>
                </a:lnTo>
                <a:lnTo>
                  <a:pt x="69" y="139"/>
                </a:lnTo>
                <a:lnTo>
                  <a:pt x="50" y="149"/>
                </a:lnTo>
                <a:lnTo>
                  <a:pt x="44" y="146"/>
                </a:lnTo>
                <a:lnTo>
                  <a:pt x="47" y="152"/>
                </a:lnTo>
                <a:lnTo>
                  <a:pt x="65" y="155"/>
                </a:lnTo>
                <a:lnTo>
                  <a:pt x="63" y="179"/>
                </a:lnTo>
                <a:lnTo>
                  <a:pt x="56" y="190"/>
                </a:lnTo>
                <a:lnTo>
                  <a:pt x="29" y="187"/>
                </a:lnTo>
                <a:lnTo>
                  <a:pt x="12" y="176"/>
                </a:lnTo>
                <a:lnTo>
                  <a:pt x="12" y="149"/>
                </a:lnTo>
                <a:lnTo>
                  <a:pt x="8" y="118"/>
                </a:lnTo>
                <a:lnTo>
                  <a:pt x="2" y="90"/>
                </a:lnTo>
                <a:lnTo>
                  <a:pt x="0" y="64"/>
                </a:lnTo>
                <a:lnTo>
                  <a:pt x="6" y="45"/>
                </a:lnTo>
                <a:lnTo>
                  <a:pt x="50" y="36"/>
                </a:lnTo>
                <a:lnTo>
                  <a:pt x="7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0" name="Freeform 12"/>
          <p:cNvSpPr>
            <a:spLocks/>
          </p:cNvSpPr>
          <p:nvPr/>
        </p:nvSpPr>
        <p:spPr bwMode="auto">
          <a:xfrm>
            <a:off x="6343650" y="5343525"/>
            <a:ext cx="252413" cy="136525"/>
          </a:xfrm>
          <a:custGeom>
            <a:avLst/>
            <a:gdLst>
              <a:gd name="T0" fmla="*/ 163232 w 317"/>
              <a:gd name="T1" fmla="*/ 0 h 171"/>
              <a:gd name="T2" fmla="*/ 120235 w 317"/>
              <a:gd name="T3" fmla="*/ 15169 h 171"/>
              <a:gd name="T4" fmla="*/ 58127 w 317"/>
              <a:gd name="T5" fmla="*/ 51097 h 171"/>
              <a:gd name="T6" fmla="*/ 19110 w 317"/>
              <a:gd name="T7" fmla="*/ 82234 h 171"/>
              <a:gd name="T8" fmla="*/ 0 w 317"/>
              <a:gd name="T9" fmla="*/ 109380 h 171"/>
              <a:gd name="T10" fmla="*/ 15129 w 317"/>
              <a:gd name="T11" fmla="*/ 136525 h 171"/>
              <a:gd name="T12" fmla="*/ 85199 w 317"/>
              <a:gd name="T13" fmla="*/ 133331 h 171"/>
              <a:gd name="T14" fmla="*/ 193490 w 317"/>
              <a:gd name="T15" fmla="*/ 113372 h 171"/>
              <a:gd name="T16" fmla="*/ 252413 w 317"/>
              <a:gd name="T17" fmla="*/ 106186 h 171"/>
              <a:gd name="T18" fmla="*/ 243654 w 317"/>
              <a:gd name="T19" fmla="*/ 11976 h 171"/>
              <a:gd name="T20" fmla="*/ 163232 w 317"/>
              <a:gd name="T21" fmla="*/ 0 h 1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17" h="171">
                <a:moveTo>
                  <a:pt x="205" y="0"/>
                </a:moveTo>
                <a:lnTo>
                  <a:pt x="151" y="19"/>
                </a:lnTo>
                <a:lnTo>
                  <a:pt x="73" y="64"/>
                </a:lnTo>
                <a:lnTo>
                  <a:pt x="24" y="103"/>
                </a:lnTo>
                <a:lnTo>
                  <a:pt x="0" y="137"/>
                </a:lnTo>
                <a:lnTo>
                  <a:pt x="19" y="171"/>
                </a:lnTo>
                <a:lnTo>
                  <a:pt x="107" y="167"/>
                </a:lnTo>
                <a:lnTo>
                  <a:pt x="243" y="142"/>
                </a:lnTo>
                <a:lnTo>
                  <a:pt x="317" y="133"/>
                </a:lnTo>
                <a:lnTo>
                  <a:pt x="306" y="15"/>
                </a:lnTo>
                <a:lnTo>
                  <a:pt x="2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1" name="Freeform 13"/>
          <p:cNvSpPr>
            <a:spLocks/>
          </p:cNvSpPr>
          <p:nvPr/>
        </p:nvSpPr>
        <p:spPr bwMode="auto">
          <a:xfrm>
            <a:off x="5207000" y="5164138"/>
            <a:ext cx="663575" cy="315912"/>
          </a:xfrm>
          <a:custGeom>
            <a:avLst/>
            <a:gdLst>
              <a:gd name="T0" fmla="*/ 276556 w 835"/>
              <a:gd name="T1" fmla="*/ 57798 h 399"/>
              <a:gd name="T2" fmla="*/ 240000 w 835"/>
              <a:gd name="T3" fmla="*/ 57007 h 399"/>
              <a:gd name="T4" fmla="*/ 187549 w 835"/>
              <a:gd name="T5" fmla="*/ 17419 h 399"/>
              <a:gd name="T6" fmla="*/ 148609 w 835"/>
              <a:gd name="T7" fmla="*/ 0 h 399"/>
              <a:gd name="T8" fmla="*/ 113642 w 835"/>
              <a:gd name="T9" fmla="*/ 35629 h 399"/>
              <a:gd name="T10" fmla="*/ 113642 w 835"/>
              <a:gd name="T11" fmla="*/ 110055 h 399"/>
              <a:gd name="T12" fmla="*/ 104900 w 835"/>
              <a:gd name="T13" fmla="*/ 144100 h 399"/>
              <a:gd name="T14" fmla="*/ 74702 w 835"/>
              <a:gd name="T15" fmla="*/ 167061 h 399"/>
              <a:gd name="T16" fmla="*/ 22252 w 835"/>
              <a:gd name="T17" fmla="*/ 197940 h 399"/>
              <a:gd name="T18" fmla="*/ 0 w 835"/>
              <a:gd name="T19" fmla="*/ 241487 h 399"/>
              <a:gd name="T20" fmla="*/ 52450 w 835"/>
              <a:gd name="T21" fmla="*/ 254155 h 399"/>
              <a:gd name="T22" fmla="*/ 91391 w 835"/>
              <a:gd name="T23" fmla="*/ 231986 h 399"/>
              <a:gd name="T24" fmla="*/ 170066 w 835"/>
              <a:gd name="T25" fmla="*/ 197940 h 399"/>
              <a:gd name="T26" fmla="*/ 213774 w 835"/>
              <a:gd name="T27" fmla="*/ 193189 h 399"/>
              <a:gd name="T28" fmla="*/ 278940 w 835"/>
              <a:gd name="T29" fmla="*/ 218526 h 399"/>
              <a:gd name="T30" fmla="*/ 344105 w 835"/>
              <a:gd name="T31" fmla="*/ 241487 h 399"/>
              <a:gd name="T32" fmla="*/ 390993 w 835"/>
              <a:gd name="T33" fmla="*/ 261281 h 399"/>
              <a:gd name="T34" fmla="*/ 445032 w 835"/>
              <a:gd name="T35" fmla="*/ 292159 h 399"/>
              <a:gd name="T36" fmla="*/ 497483 w 835"/>
              <a:gd name="T37" fmla="*/ 304827 h 399"/>
              <a:gd name="T38" fmla="*/ 545959 w 835"/>
              <a:gd name="T39" fmla="*/ 315912 h 399"/>
              <a:gd name="T40" fmla="*/ 650860 w 835"/>
              <a:gd name="T41" fmla="*/ 311161 h 399"/>
              <a:gd name="T42" fmla="*/ 663575 w 835"/>
              <a:gd name="T43" fmla="*/ 280283 h 399"/>
              <a:gd name="T44" fmla="*/ 658807 w 835"/>
              <a:gd name="T45" fmla="*/ 244654 h 399"/>
              <a:gd name="T46" fmla="*/ 627019 w 835"/>
              <a:gd name="T47" fmla="*/ 162311 h 399"/>
              <a:gd name="T48" fmla="*/ 276556 w 835"/>
              <a:gd name="T49" fmla="*/ 57798 h 39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35" h="399">
                <a:moveTo>
                  <a:pt x="348" y="73"/>
                </a:moveTo>
                <a:lnTo>
                  <a:pt x="302" y="72"/>
                </a:lnTo>
                <a:lnTo>
                  <a:pt x="236" y="22"/>
                </a:lnTo>
                <a:lnTo>
                  <a:pt x="187" y="0"/>
                </a:lnTo>
                <a:lnTo>
                  <a:pt x="143" y="45"/>
                </a:lnTo>
                <a:lnTo>
                  <a:pt x="143" y="139"/>
                </a:lnTo>
                <a:lnTo>
                  <a:pt x="132" y="182"/>
                </a:lnTo>
                <a:lnTo>
                  <a:pt x="94" y="211"/>
                </a:lnTo>
                <a:lnTo>
                  <a:pt x="28" y="250"/>
                </a:lnTo>
                <a:lnTo>
                  <a:pt x="0" y="305"/>
                </a:lnTo>
                <a:lnTo>
                  <a:pt x="66" y="321"/>
                </a:lnTo>
                <a:lnTo>
                  <a:pt x="115" y="293"/>
                </a:lnTo>
                <a:lnTo>
                  <a:pt x="214" y="250"/>
                </a:lnTo>
                <a:lnTo>
                  <a:pt x="269" y="244"/>
                </a:lnTo>
                <a:lnTo>
                  <a:pt x="351" y="276"/>
                </a:lnTo>
                <a:lnTo>
                  <a:pt x="433" y="305"/>
                </a:lnTo>
                <a:lnTo>
                  <a:pt x="492" y="330"/>
                </a:lnTo>
                <a:lnTo>
                  <a:pt x="560" y="369"/>
                </a:lnTo>
                <a:lnTo>
                  <a:pt x="626" y="385"/>
                </a:lnTo>
                <a:lnTo>
                  <a:pt x="687" y="399"/>
                </a:lnTo>
                <a:lnTo>
                  <a:pt x="819" y="393"/>
                </a:lnTo>
                <a:lnTo>
                  <a:pt x="835" y="354"/>
                </a:lnTo>
                <a:lnTo>
                  <a:pt x="829" y="309"/>
                </a:lnTo>
                <a:lnTo>
                  <a:pt x="789" y="205"/>
                </a:lnTo>
                <a:lnTo>
                  <a:pt x="348"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2" name="Freeform 14"/>
          <p:cNvSpPr>
            <a:spLocks/>
          </p:cNvSpPr>
          <p:nvPr/>
        </p:nvSpPr>
        <p:spPr bwMode="auto">
          <a:xfrm>
            <a:off x="5861050" y="4821238"/>
            <a:ext cx="293688" cy="579437"/>
          </a:xfrm>
          <a:custGeom>
            <a:avLst/>
            <a:gdLst>
              <a:gd name="T0" fmla="*/ 219869 w 370"/>
              <a:gd name="T1" fmla="*/ 0 h 731"/>
              <a:gd name="T2" fmla="*/ 231775 w 370"/>
              <a:gd name="T3" fmla="*/ 40426 h 731"/>
              <a:gd name="T4" fmla="*/ 222250 w 370"/>
              <a:gd name="T5" fmla="*/ 110180 h 731"/>
              <a:gd name="T6" fmla="*/ 213519 w 370"/>
              <a:gd name="T7" fmla="*/ 184691 h 731"/>
              <a:gd name="T8" fmla="*/ 188119 w 370"/>
              <a:gd name="T9" fmla="*/ 241762 h 731"/>
              <a:gd name="T10" fmla="*/ 161925 w 370"/>
              <a:gd name="T11" fmla="*/ 316273 h 731"/>
              <a:gd name="T12" fmla="*/ 140494 w 370"/>
              <a:gd name="T13" fmla="*/ 404258 h 731"/>
              <a:gd name="T14" fmla="*/ 135731 w 370"/>
              <a:gd name="T15" fmla="*/ 452611 h 731"/>
              <a:gd name="T16" fmla="*/ 148432 w 370"/>
              <a:gd name="T17" fmla="*/ 496207 h 731"/>
              <a:gd name="T18" fmla="*/ 171450 w 370"/>
              <a:gd name="T19" fmla="*/ 514439 h 731"/>
              <a:gd name="T20" fmla="*/ 257969 w 370"/>
              <a:gd name="T21" fmla="*/ 522365 h 731"/>
              <a:gd name="T22" fmla="*/ 284163 w 370"/>
              <a:gd name="T23" fmla="*/ 531085 h 731"/>
              <a:gd name="T24" fmla="*/ 293688 w 370"/>
              <a:gd name="T25" fmla="*/ 565962 h 731"/>
              <a:gd name="T26" fmla="*/ 262732 w 370"/>
              <a:gd name="T27" fmla="*/ 579437 h 731"/>
              <a:gd name="T28" fmla="*/ 166688 w 370"/>
              <a:gd name="T29" fmla="*/ 579437 h 731"/>
              <a:gd name="T30" fmla="*/ 101600 w 370"/>
              <a:gd name="T31" fmla="*/ 574681 h 731"/>
              <a:gd name="T32" fmla="*/ 26194 w 370"/>
              <a:gd name="T33" fmla="*/ 565962 h 731"/>
              <a:gd name="T34" fmla="*/ 4763 w 370"/>
              <a:gd name="T35" fmla="*/ 565962 h 731"/>
              <a:gd name="T36" fmla="*/ 0 w 370"/>
              <a:gd name="T37" fmla="*/ 540596 h 731"/>
              <a:gd name="T38" fmla="*/ 13494 w 370"/>
              <a:gd name="T39" fmla="*/ 504927 h 731"/>
              <a:gd name="T40" fmla="*/ 35719 w 370"/>
              <a:gd name="T41" fmla="*/ 469257 h 731"/>
              <a:gd name="T42" fmla="*/ 52388 w 370"/>
              <a:gd name="T43" fmla="*/ 425660 h 731"/>
              <a:gd name="T44" fmla="*/ 57150 w 370"/>
              <a:gd name="T45" fmla="*/ 381271 h 731"/>
              <a:gd name="T46" fmla="*/ 52388 w 370"/>
              <a:gd name="T47" fmla="*/ 316273 h 731"/>
              <a:gd name="T48" fmla="*/ 73025 w 370"/>
              <a:gd name="T49" fmla="*/ 285359 h 731"/>
              <a:gd name="T50" fmla="*/ 109538 w 370"/>
              <a:gd name="T51" fmla="*/ 202922 h 731"/>
              <a:gd name="T52" fmla="*/ 140494 w 370"/>
              <a:gd name="T53" fmla="*/ 110180 h 731"/>
              <a:gd name="T54" fmla="*/ 153194 w 370"/>
              <a:gd name="T55" fmla="*/ 26158 h 731"/>
              <a:gd name="T56" fmla="*/ 155575 w 370"/>
              <a:gd name="T57" fmla="*/ 25365 h 731"/>
              <a:gd name="T58" fmla="*/ 164307 w 370"/>
              <a:gd name="T59" fmla="*/ 23780 h 731"/>
              <a:gd name="T60" fmla="*/ 174625 w 370"/>
              <a:gd name="T61" fmla="*/ 20609 h 731"/>
              <a:gd name="T62" fmla="*/ 186532 w 370"/>
              <a:gd name="T63" fmla="*/ 16646 h 731"/>
              <a:gd name="T64" fmla="*/ 198438 w 370"/>
              <a:gd name="T65" fmla="*/ 11890 h 731"/>
              <a:gd name="T66" fmla="*/ 209550 w 370"/>
              <a:gd name="T67" fmla="*/ 8719 h 731"/>
              <a:gd name="T68" fmla="*/ 217488 w 370"/>
              <a:gd name="T69" fmla="*/ 3963 h 731"/>
              <a:gd name="T70" fmla="*/ 219869 w 370"/>
              <a:gd name="T71" fmla="*/ 0 h 7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70" h="731">
                <a:moveTo>
                  <a:pt x="277" y="0"/>
                </a:moveTo>
                <a:lnTo>
                  <a:pt x="292" y="51"/>
                </a:lnTo>
                <a:lnTo>
                  <a:pt x="280" y="139"/>
                </a:lnTo>
                <a:lnTo>
                  <a:pt x="269" y="233"/>
                </a:lnTo>
                <a:lnTo>
                  <a:pt x="237" y="305"/>
                </a:lnTo>
                <a:lnTo>
                  <a:pt x="204" y="399"/>
                </a:lnTo>
                <a:lnTo>
                  <a:pt x="177" y="510"/>
                </a:lnTo>
                <a:lnTo>
                  <a:pt x="171" y="571"/>
                </a:lnTo>
                <a:lnTo>
                  <a:pt x="187" y="626"/>
                </a:lnTo>
                <a:lnTo>
                  <a:pt x="216" y="649"/>
                </a:lnTo>
                <a:lnTo>
                  <a:pt x="325" y="659"/>
                </a:lnTo>
                <a:lnTo>
                  <a:pt x="358" y="670"/>
                </a:lnTo>
                <a:lnTo>
                  <a:pt x="370" y="714"/>
                </a:lnTo>
                <a:lnTo>
                  <a:pt x="331" y="731"/>
                </a:lnTo>
                <a:lnTo>
                  <a:pt x="210" y="731"/>
                </a:lnTo>
                <a:lnTo>
                  <a:pt x="128" y="725"/>
                </a:lnTo>
                <a:lnTo>
                  <a:pt x="33" y="714"/>
                </a:lnTo>
                <a:lnTo>
                  <a:pt x="6" y="714"/>
                </a:lnTo>
                <a:lnTo>
                  <a:pt x="0" y="682"/>
                </a:lnTo>
                <a:lnTo>
                  <a:pt x="17" y="637"/>
                </a:lnTo>
                <a:lnTo>
                  <a:pt x="45" y="592"/>
                </a:lnTo>
                <a:lnTo>
                  <a:pt x="66" y="537"/>
                </a:lnTo>
                <a:lnTo>
                  <a:pt x="72" y="481"/>
                </a:lnTo>
                <a:lnTo>
                  <a:pt x="66" y="399"/>
                </a:lnTo>
                <a:lnTo>
                  <a:pt x="92" y="360"/>
                </a:lnTo>
                <a:lnTo>
                  <a:pt x="138" y="256"/>
                </a:lnTo>
                <a:lnTo>
                  <a:pt x="177" y="139"/>
                </a:lnTo>
                <a:lnTo>
                  <a:pt x="193" y="33"/>
                </a:lnTo>
                <a:lnTo>
                  <a:pt x="196" y="32"/>
                </a:lnTo>
                <a:lnTo>
                  <a:pt x="207" y="30"/>
                </a:lnTo>
                <a:lnTo>
                  <a:pt x="220" y="26"/>
                </a:lnTo>
                <a:lnTo>
                  <a:pt x="235" y="21"/>
                </a:lnTo>
                <a:lnTo>
                  <a:pt x="250" y="15"/>
                </a:lnTo>
                <a:lnTo>
                  <a:pt x="264" y="11"/>
                </a:lnTo>
                <a:lnTo>
                  <a:pt x="274" y="5"/>
                </a:lnTo>
                <a:lnTo>
                  <a:pt x="27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3" name="Freeform 15"/>
          <p:cNvSpPr>
            <a:spLocks/>
          </p:cNvSpPr>
          <p:nvPr/>
        </p:nvSpPr>
        <p:spPr bwMode="auto">
          <a:xfrm>
            <a:off x="5343525" y="4751388"/>
            <a:ext cx="727075" cy="598487"/>
          </a:xfrm>
          <a:custGeom>
            <a:avLst/>
            <a:gdLst>
              <a:gd name="T0" fmla="*/ 47573 w 917"/>
              <a:gd name="T1" fmla="*/ 88223 h 753"/>
              <a:gd name="T2" fmla="*/ 4757 w 917"/>
              <a:gd name="T3" fmla="*/ 170883 h 753"/>
              <a:gd name="T4" fmla="*/ 0 w 917"/>
              <a:gd name="T5" fmla="*/ 232877 h 753"/>
              <a:gd name="T6" fmla="*/ 4757 w 917"/>
              <a:gd name="T7" fmla="*/ 307589 h 753"/>
              <a:gd name="T8" fmla="*/ 26165 w 917"/>
              <a:gd name="T9" fmla="*/ 356072 h 753"/>
              <a:gd name="T10" fmla="*/ 65809 w 917"/>
              <a:gd name="T11" fmla="*/ 426015 h 753"/>
              <a:gd name="T12" fmla="*/ 122104 w 917"/>
              <a:gd name="T13" fmla="*/ 466550 h 753"/>
              <a:gd name="T14" fmla="*/ 130826 w 917"/>
              <a:gd name="T15" fmla="*/ 501521 h 753"/>
              <a:gd name="T16" fmla="*/ 191085 w 917"/>
              <a:gd name="T17" fmla="*/ 557952 h 753"/>
              <a:gd name="T18" fmla="*/ 222008 w 917"/>
              <a:gd name="T19" fmla="*/ 562721 h 753"/>
              <a:gd name="T20" fmla="*/ 239451 w 917"/>
              <a:gd name="T21" fmla="*/ 593718 h 753"/>
              <a:gd name="T22" fmla="*/ 387720 w 917"/>
              <a:gd name="T23" fmla="*/ 593718 h 753"/>
              <a:gd name="T24" fmla="*/ 457494 w 917"/>
              <a:gd name="T25" fmla="*/ 598487 h 753"/>
              <a:gd name="T26" fmla="*/ 501896 w 917"/>
              <a:gd name="T27" fmla="*/ 593718 h 753"/>
              <a:gd name="T28" fmla="*/ 483659 w 917"/>
              <a:gd name="T29" fmla="*/ 531724 h 753"/>
              <a:gd name="T30" fmla="*/ 470973 w 917"/>
              <a:gd name="T31" fmla="*/ 461781 h 753"/>
              <a:gd name="T32" fmla="*/ 514582 w 917"/>
              <a:gd name="T33" fmla="*/ 421246 h 753"/>
              <a:gd name="T34" fmla="*/ 566912 w 917"/>
              <a:gd name="T35" fmla="*/ 364815 h 753"/>
              <a:gd name="T36" fmla="*/ 619243 w 917"/>
              <a:gd name="T37" fmla="*/ 294872 h 753"/>
              <a:gd name="T38" fmla="*/ 648579 w 917"/>
              <a:gd name="T39" fmla="*/ 219366 h 753"/>
              <a:gd name="T40" fmla="*/ 670780 w 917"/>
              <a:gd name="T41" fmla="*/ 149423 h 753"/>
              <a:gd name="T42" fmla="*/ 679502 w 917"/>
              <a:gd name="T43" fmla="*/ 100940 h 753"/>
              <a:gd name="T44" fmla="*/ 727075 w 917"/>
              <a:gd name="T45" fmla="*/ 69943 h 753"/>
              <a:gd name="T46" fmla="*/ 713596 w 917"/>
              <a:gd name="T47" fmla="*/ 35766 h 753"/>
              <a:gd name="T48" fmla="*/ 670780 w 917"/>
              <a:gd name="T49" fmla="*/ 0 h 753"/>
              <a:gd name="T50" fmla="*/ 639858 w 917"/>
              <a:gd name="T51" fmla="*/ 0 h 753"/>
              <a:gd name="T52" fmla="*/ 557398 w 917"/>
              <a:gd name="T53" fmla="*/ 35766 h 753"/>
              <a:gd name="T54" fmla="*/ 501896 w 917"/>
              <a:gd name="T55" fmla="*/ 43714 h 753"/>
              <a:gd name="T56" fmla="*/ 401200 w 917"/>
              <a:gd name="T57" fmla="*/ 92992 h 753"/>
              <a:gd name="T58" fmla="*/ 335390 w 917"/>
              <a:gd name="T59" fmla="*/ 131937 h 753"/>
              <a:gd name="T60" fmla="*/ 270374 w 917"/>
              <a:gd name="T61" fmla="*/ 144654 h 753"/>
              <a:gd name="T62" fmla="*/ 152234 w 917"/>
              <a:gd name="T63" fmla="*/ 144654 h 753"/>
              <a:gd name="T64" fmla="*/ 47573 w 917"/>
              <a:gd name="T65" fmla="*/ 88223 h 75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17" h="753">
                <a:moveTo>
                  <a:pt x="60" y="111"/>
                </a:moveTo>
                <a:lnTo>
                  <a:pt x="6" y="215"/>
                </a:lnTo>
                <a:lnTo>
                  <a:pt x="0" y="293"/>
                </a:lnTo>
                <a:lnTo>
                  <a:pt x="6" y="387"/>
                </a:lnTo>
                <a:lnTo>
                  <a:pt x="33" y="448"/>
                </a:lnTo>
                <a:lnTo>
                  <a:pt x="83" y="536"/>
                </a:lnTo>
                <a:lnTo>
                  <a:pt x="154" y="587"/>
                </a:lnTo>
                <a:lnTo>
                  <a:pt x="165" y="631"/>
                </a:lnTo>
                <a:lnTo>
                  <a:pt x="241" y="702"/>
                </a:lnTo>
                <a:lnTo>
                  <a:pt x="280" y="708"/>
                </a:lnTo>
                <a:lnTo>
                  <a:pt x="302" y="747"/>
                </a:lnTo>
                <a:lnTo>
                  <a:pt x="489" y="747"/>
                </a:lnTo>
                <a:lnTo>
                  <a:pt x="577" y="753"/>
                </a:lnTo>
                <a:lnTo>
                  <a:pt x="633" y="747"/>
                </a:lnTo>
                <a:lnTo>
                  <a:pt x="610" y="669"/>
                </a:lnTo>
                <a:lnTo>
                  <a:pt x="594" y="581"/>
                </a:lnTo>
                <a:lnTo>
                  <a:pt x="649" y="530"/>
                </a:lnTo>
                <a:lnTo>
                  <a:pt x="715" y="459"/>
                </a:lnTo>
                <a:lnTo>
                  <a:pt x="781" y="371"/>
                </a:lnTo>
                <a:lnTo>
                  <a:pt x="818" y="276"/>
                </a:lnTo>
                <a:lnTo>
                  <a:pt x="846" y="188"/>
                </a:lnTo>
                <a:lnTo>
                  <a:pt x="857" y="127"/>
                </a:lnTo>
                <a:lnTo>
                  <a:pt x="917" y="88"/>
                </a:lnTo>
                <a:lnTo>
                  <a:pt x="900" y="45"/>
                </a:lnTo>
                <a:lnTo>
                  <a:pt x="846" y="0"/>
                </a:lnTo>
                <a:lnTo>
                  <a:pt x="807" y="0"/>
                </a:lnTo>
                <a:lnTo>
                  <a:pt x="703" y="45"/>
                </a:lnTo>
                <a:lnTo>
                  <a:pt x="633" y="55"/>
                </a:lnTo>
                <a:lnTo>
                  <a:pt x="506" y="117"/>
                </a:lnTo>
                <a:lnTo>
                  <a:pt x="423" y="166"/>
                </a:lnTo>
                <a:lnTo>
                  <a:pt x="341" y="182"/>
                </a:lnTo>
                <a:lnTo>
                  <a:pt x="192" y="182"/>
                </a:lnTo>
                <a:lnTo>
                  <a:pt x="60" y="111"/>
                </a:lnTo>
                <a:close/>
              </a:path>
            </a:pathLst>
          </a:custGeom>
          <a:solidFill>
            <a:srgbClr val="0033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4" name="Freeform 16"/>
          <p:cNvSpPr>
            <a:spLocks/>
          </p:cNvSpPr>
          <p:nvPr/>
        </p:nvSpPr>
        <p:spPr bwMode="auto">
          <a:xfrm>
            <a:off x="5940425" y="4351338"/>
            <a:ext cx="173038" cy="238125"/>
          </a:xfrm>
          <a:custGeom>
            <a:avLst/>
            <a:gdLst>
              <a:gd name="T0" fmla="*/ 23596 w 220"/>
              <a:gd name="T1" fmla="*/ 238125 h 300"/>
              <a:gd name="T2" fmla="*/ 51911 w 220"/>
              <a:gd name="T3" fmla="*/ 215900 h 300"/>
              <a:gd name="T4" fmla="*/ 84946 w 220"/>
              <a:gd name="T5" fmla="*/ 179388 h 300"/>
              <a:gd name="T6" fmla="*/ 104609 w 220"/>
              <a:gd name="T7" fmla="*/ 163513 h 300"/>
              <a:gd name="T8" fmla="*/ 136071 w 220"/>
              <a:gd name="T9" fmla="*/ 153194 h 300"/>
              <a:gd name="T10" fmla="*/ 161240 w 220"/>
              <a:gd name="T11" fmla="*/ 121444 h 300"/>
              <a:gd name="T12" fmla="*/ 173038 w 220"/>
              <a:gd name="T13" fmla="*/ 95250 h 300"/>
              <a:gd name="T14" fmla="*/ 173038 w 220"/>
              <a:gd name="T15" fmla="*/ 69056 h 300"/>
              <a:gd name="T16" fmla="*/ 154948 w 220"/>
              <a:gd name="T17" fmla="*/ 54769 h 300"/>
              <a:gd name="T18" fmla="*/ 150228 w 220"/>
              <a:gd name="T19" fmla="*/ 0 h 300"/>
              <a:gd name="T20" fmla="*/ 118767 w 220"/>
              <a:gd name="T21" fmla="*/ 11906 h 300"/>
              <a:gd name="T22" fmla="*/ 92025 w 220"/>
              <a:gd name="T23" fmla="*/ 40481 h 300"/>
              <a:gd name="T24" fmla="*/ 73934 w 220"/>
              <a:gd name="T25" fmla="*/ 80963 h 300"/>
              <a:gd name="T26" fmla="*/ 62136 w 220"/>
              <a:gd name="T27" fmla="*/ 107156 h 300"/>
              <a:gd name="T28" fmla="*/ 31461 w 220"/>
              <a:gd name="T29" fmla="*/ 146844 h 300"/>
              <a:gd name="T30" fmla="*/ 0 w 220"/>
              <a:gd name="T31" fmla="*/ 179388 h 300"/>
              <a:gd name="T32" fmla="*/ 23596 w 220"/>
              <a:gd name="T33" fmla="*/ 238125 h 3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0" h="300">
                <a:moveTo>
                  <a:pt x="30" y="300"/>
                </a:moveTo>
                <a:lnTo>
                  <a:pt x="66" y="272"/>
                </a:lnTo>
                <a:lnTo>
                  <a:pt x="108" y="226"/>
                </a:lnTo>
                <a:lnTo>
                  <a:pt x="133" y="206"/>
                </a:lnTo>
                <a:lnTo>
                  <a:pt x="173" y="193"/>
                </a:lnTo>
                <a:lnTo>
                  <a:pt x="205" y="153"/>
                </a:lnTo>
                <a:lnTo>
                  <a:pt x="220" y="120"/>
                </a:lnTo>
                <a:lnTo>
                  <a:pt x="220" y="87"/>
                </a:lnTo>
                <a:lnTo>
                  <a:pt x="197" y="69"/>
                </a:lnTo>
                <a:lnTo>
                  <a:pt x="191" y="0"/>
                </a:lnTo>
                <a:lnTo>
                  <a:pt x="151" y="15"/>
                </a:lnTo>
                <a:lnTo>
                  <a:pt x="117" y="51"/>
                </a:lnTo>
                <a:lnTo>
                  <a:pt x="94" y="102"/>
                </a:lnTo>
                <a:lnTo>
                  <a:pt x="79" y="135"/>
                </a:lnTo>
                <a:lnTo>
                  <a:pt x="40" y="185"/>
                </a:lnTo>
                <a:lnTo>
                  <a:pt x="0" y="226"/>
                </a:lnTo>
                <a:lnTo>
                  <a:pt x="30" y="30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5" name="Freeform 17"/>
          <p:cNvSpPr>
            <a:spLocks/>
          </p:cNvSpPr>
          <p:nvPr/>
        </p:nvSpPr>
        <p:spPr bwMode="auto">
          <a:xfrm>
            <a:off x="5391150" y="4219575"/>
            <a:ext cx="774700" cy="698500"/>
          </a:xfrm>
          <a:custGeom>
            <a:avLst/>
            <a:gdLst>
              <a:gd name="T0" fmla="*/ 524155 w 974"/>
              <a:gd name="T1" fmla="*/ 244475 h 880"/>
              <a:gd name="T2" fmla="*/ 474842 w 974"/>
              <a:gd name="T3" fmla="*/ 161131 h 880"/>
              <a:gd name="T4" fmla="*/ 426324 w 974"/>
              <a:gd name="T5" fmla="*/ 146050 h 880"/>
              <a:gd name="T6" fmla="*/ 373033 w 974"/>
              <a:gd name="T7" fmla="*/ 103188 h 880"/>
              <a:gd name="T8" fmla="*/ 346786 w 974"/>
              <a:gd name="T9" fmla="*/ 49213 h 880"/>
              <a:gd name="T10" fmla="*/ 318152 w 974"/>
              <a:gd name="T11" fmla="*/ 0 h 880"/>
              <a:gd name="T12" fmla="*/ 295881 w 974"/>
              <a:gd name="T13" fmla="*/ 26194 h 880"/>
              <a:gd name="T14" fmla="*/ 238614 w 974"/>
              <a:gd name="T15" fmla="*/ 57150 h 880"/>
              <a:gd name="T16" fmla="*/ 173393 w 974"/>
              <a:gd name="T17" fmla="*/ 95250 h 880"/>
              <a:gd name="T18" fmla="*/ 116125 w 974"/>
              <a:gd name="T19" fmla="*/ 143669 h 880"/>
              <a:gd name="T20" fmla="*/ 85106 w 974"/>
              <a:gd name="T21" fmla="*/ 198438 h 880"/>
              <a:gd name="T22" fmla="*/ 65221 w 974"/>
              <a:gd name="T23" fmla="*/ 278606 h 880"/>
              <a:gd name="T24" fmla="*/ 44541 w 974"/>
              <a:gd name="T25" fmla="*/ 381794 h 880"/>
              <a:gd name="T26" fmla="*/ 36587 w 974"/>
              <a:gd name="T27" fmla="*/ 479425 h 880"/>
              <a:gd name="T28" fmla="*/ 14317 w 974"/>
              <a:gd name="T29" fmla="*/ 519906 h 880"/>
              <a:gd name="T30" fmla="*/ 2386 w 974"/>
              <a:gd name="T31" fmla="*/ 549275 h 880"/>
              <a:gd name="T32" fmla="*/ 0 w 974"/>
              <a:gd name="T33" fmla="*/ 608806 h 880"/>
              <a:gd name="T34" fmla="*/ 5568 w 974"/>
              <a:gd name="T35" fmla="*/ 638175 h 880"/>
              <a:gd name="T36" fmla="*/ 62835 w 974"/>
              <a:gd name="T37" fmla="*/ 674688 h 880"/>
              <a:gd name="T38" fmla="*/ 122489 w 974"/>
              <a:gd name="T39" fmla="*/ 698500 h 880"/>
              <a:gd name="T40" fmla="*/ 176574 w 974"/>
              <a:gd name="T41" fmla="*/ 688975 h 880"/>
              <a:gd name="T42" fmla="*/ 242591 w 974"/>
              <a:gd name="T43" fmla="*/ 698500 h 880"/>
              <a:gd name="T44" fmla="*/ 291109 w 974"/>
              <a:gd name="T45" fmla="*/ 686594 h 880"/>
              <a:gd name="T46" fmla="*/ 326901 w 974"/>
              <a:gd name="T47" fmla="*/ 654844 h 880"/>
              <a:gd name="T48" fmla="*/ 358716 w 974"/>
              <a:gd name="T49" fmla="*/ 628650 h 880"/>
              <a:gd name="T50" fmla="*/ 401667 w 974"/>
              <a:gd name="T51" fmla="*/ 606425 h 880"/>
              <a:gd name="T52" fmla="*/ 449390 w 974"/>
              <a:gd name="T53" fmla="*/ 577850 h 880"/>
              <a:gd name="T54" fmla="*/ 458934 w 974"/>
              <a:gd name="T55" fmla="*/ 499269 h 880"/>
              <a:gd name="T56" fmla="*/ 477228 w 974"/>
              <a:gd name="T57" fmla="*/ 479425 h 880"/>
              <a:gd name="T58" fmla="*/ 520178 w 974"/>
              <a:gd name="T59" fmla="*/ 454025 h 880"/>
              <a:gd name="T60" fmla="*/ 546426 w 974"/>
              <a:gd name="T61" fmla="*/ 436563 h 880"/>
              <a:gd name="T62" fmla="*/ 569492 w 974"/>
              <a:gd name="T63" fmla="*/ 424656 h 880"/>
              <a:gd name="T64" fmla="*/ 649030 w 974"/>
              <a:gd name="T65" fmla="*/ 450850 h 880"/>
              <a:gd name="T66" fmla="*/ 690390 w 974"/>
              <a:gd name="T67" fmla="*/ 454025 h 880"/>
              <a:gd name="T68" fmla="*/ 731749 w 974"/>
              <a:gd name="T69" fmla="*/ 448469 h 880"/>
              <a:gd name="T70" fmla="*/ 752429 w 974"/>
              <a:gd name="T71" fmla="*/ 428625 h 880"/>
              <a:gd name="T72" fmla="*/ 764360 w 974"/>
              <a:gd name="T73" fmla="*/ 388144 h 880"/>
              <a:gd name="T74" fmla="*/ 769132 w 974"/>
              <a:gd name="T75" fmla="*/ 335756 h 880"/>
              <a:gd name="T76" fmla="*/ 772314 w 974"/>
              <a:gd name="T77" fmla="*/ 232569 h 880"/>
              <a:gd name="T78" fmla="*/ 774700 w 974"/>
              <a:gd name="T79" fmla="*/ 205581 h 880"/>
              <a:gd name="T80" fmla="*/ 755611 w 974"/>
              <a:gd name="T81" fmla="*/ 211138 h 880"/>
              <a:gd name="T82" fmla="*/ 738113 w 974"/>
              <a:gd name="T83" fmla="*/ 207963 h 880"/>
              <a:gd name="T84" fmla="*/ 719819 w 974"/>
              <a:gd name="T85" fmla="*/ 200819 h 880"/>
              <a:gd name="T86" fmla="*/ 723796 w 974"/>
              <a:gd name="T87" fmla="*/ 227013 h 880"/>
              <a:gd name="T88" fmla="*/ 717433 w 974"/>
              <a:gd name="T89" fmla="*/ 250825 h 880"/>
              <a:gd name="T90" fmla="*/ 697548 w 974"/>
              <a:gd name="T91" fmla="*/ 278606 h 880"/>
              <a:gd name="T92" fmla="*/ 686413 w 974"/>
              <a:gd name="T93" fmla="*/ 330200 h 880"/>
              <a:gd name="T94" fmla="*/ 677664 w 974"/>
              <a:gd name="T95" fmla="*/ 367506 h 880"/>
              <a:gd name="T96" fmla="*/ 634713 w 974"/>
              <a:gd name="T97" fmla="*/ 367506 h 880"/>
              <a:gd name="T98" fmla="*/ 611647 w 974"/>
              <a:gd name="T99" fmla="*/ 333375 h 880"/>
              <a:gd name="T100" fmla="*/ 591763 w 974"/>
              <a:gd name="T101" fmla="*/ 354013 h 880"/>
              <a:gd name="T102" fmla="*/ 575060 w 974"/>
              <a:gd name="T103" fmla="*/ 373856 h 880"/>
              <a:gd name="T104" fmla="*/ 524155 w 974"/>
              <a:gd name="T105" fmla="*/ 244475 h 88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974" h="880">
                <a:moveTo>
                  <a:pt x="659" y="308"/>
                </a:moveTo>
                <a:lnTo>
                  <a:pt x="597" y="203"/>
                </a:lnTo>
                <a:lnTo>
                  <a:pt x="536" y="184"/>
                </a:lnTo>
                <a:lnTo>
                  <a:pt x="469" y="130"/>
                </a:lnTo>
                <a:lnTo>
                  <a:pt x="436" y="62"/>
                </a:lnTo>
                <a:lnTo>
                  <a:pt x="400" y="0"/>
                </a:lnTo>
                <a:lnTo>
                  <a:pt x="372" y="33"/>
                </a:lnTo>
                <a:lnTo>
                  <a:pt x="300" y="72"/>
                </a:lnTo>
                <a:lnTo>
                  <a:pt x="218" y="120"/>
                </a:lnTo>
                <a:lnTo>
                  <a:pt x="146" y="181"/>
                </a:lnTo>
                <a:lnTo>
                  <a:pt x="107" y="250"/>
                </a:lnTo>
                <a:lnTo>
                  <a:pt x="82" y="351"/>
                </a:lnTo>
                <a:lnTo>
                  <a:pt x="56" y="481"/>
                </a:lnTo>
                <a:lnTo>
                  <a:pt x="46" y="604"/>
                </a:lnTo>
                <a:lnTo>
                  <a:pt x="18" y="655"/>
                </a:lnTo>
                <a:lnTo>
                  <a:pt x="3" y="692"/>
                </a:lnTo>
                <a:lnTo>
                  <a:pt x="0" y="767"/>
                </a:lnTo>
                <a:lnTo>
                  <a:pt x="7" y="804"/>
                </a:lnTo>
                <a:lnTo>
                  <a:pt x="79" y="850"/>
                </a:lnTo>
                <a:lnTo>
                  <a:pt x="154" y="880"/>
                </a:lnTo>
                <a:lnTo>
                  <a:pt x="222" y="868"/>
                </a:lnTo>
                <a:lnTo>
                  <a:pt x="305" y="880"/>
                </a:lnTo>
                <a:lnTo>
                  <a:pt x="366" y="865"/>
                </a:lnTo>
                <a:lnTo>
                  <a:pt x="411" y="825"/>
                </a:lnTo>
                <a:lnTo>
                  <a:pt x="451" y="792"/>
                </a:lnTo>
                <a:lnTo>
                  <a:pt x="505" y="764"/>
                </a:lnTo>
                <a:lnTo>
                  <a:pt x="565" y="728"/>
                </a:lnTo>
                <a:lnTo>
                  <a:pt x="577" y="629"/>
                </a:lnTo>
                <a:lnTo>
                  <a:pt x="600" y="604"/>
                </a:lnTo>
                <a:lnTo>
                  <a:pt x="654" y="572"/>
                </a:lnTo>
                <a:lnTo>
                  <a:pt x="687" y="550"/>
                </a:lnTo>
                <a:lnTo>
                  <a:pt x="716" y="535"/>
                </a:lnTo>
                <a:lnTo>
                  <a:pt x="816" y="568"/>
                </a:lnTo>
                <a:lnTo>
                  <a:pt x="868" y="572"/>
                </a:lnTo>
                <a:lnTo>
                  <a:pt x="920" y="565"/>
                </a:lnTo>
                <a:lnTo>
                  <a:pt x="946" y="540"/>
                </a:lnTo>
                <a:lnTo>
                  <a:pt x="961" y="489"/>
                </a:lnTo>
                <a:lnTo>
                  <a:pt x="967" y="423"/>
                </a:lnTo>
                <a:lnTo>
                  <a:pt x="971" y="293"/>
                </a:lnTo>
                <a:lnTo>
                  <a:pt x="974" y="259"/>
                </a:lnTo>
                <a:lnTo>
                  <a:pt x="950" y="266"/>
                </a:lnTo>
                <a:lnTo>
                  <a:pt x="928" y="262"/>
                </a:lnTo>
                <a:lnTo>
                  <a:pt x="905" y="253"/>
                </a:lnTo>
                <a:lnTo>
                  <a:pt x="910" y="286"/>
                </a:lnTo>
                <a:lnTo>
                  <a:pt x="902" y="316"/>
                </a:lnTo>
                <a:lnTo>
                  <a:pt x="877" y="351"/>
                </a:lnTo>
                <a:lnTo>
                  <a:pt x="863" y="416"/>
                </a:lnTo>
                <a:lnTo>
                  <a:pt x="852" y="463"/>
                </a:lnTo>
                <a:lnTo>
                  <a:pt x="798" y="463"/>
                </a:lnTo>
                <a:lnTo>
                  <a:pt x="769" y="420"/>
                </a:lnTo>
                <a:lnTo>
                  <a:pt x="744" y="446"/>
                </a:lnTo>
                <a:lnTo>
                  <a:pt x="723" y="471"/>
                </a:lnTo>
                <a:lnTo>
                  <a:pt x="659" y="308"/>
                </a:lnTo>
                <a:close/>
              </a:path>
            </a:pathLst>
          </a:custGeom>
          <a:solidFill>
            <a:srgbClr val="FF99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6" name="Freeform 18"/>
          <p:cNvSpPr>
            <a:spLocks/>
          </p:cNvSpPr>
          <p:nvPr/>
        </p:nvSpPr>
        <p:spPr bwMode="auto">
          <a:xfrm>
            <a:off x="5638800" y="3944938"/>
            <a:ext cx="409575" cy="423862"/>
          </a:xfrm>
          <a:custGeom>
            <a:avLst/>
            <a:gdLst>
              <a:gd name="T0" fmla="*/ 211547 w 515"/>
              <a:gd name="T1" fmla="*/ 423862 h 534"/>
              <a:gd name="T2" fmla="*/ 182917 w 515"/>
              <a:gd name="T3" fmla="*/ 423862 h 534"/>
              <a:gd name="T4" fmla="*/ 128837 w 515"/>
              <a:gd name="T5" fmla="*/ 385762 h 534"/>
              <a:gd name="T6" fmla="*/ 111341 w 515"/>
              <a:gd name="T7" fmla="*/ 345281 h 534"/>
              <a:gd name="T8" fmla="*/ 69986 w 515"/>
              <a:gd name="T9" fmla="*/ 288131 h 534"/>
              <a:gd name="T10" fmla="*/ 80324 w 515"/>
              <a:gd name="T11" fmla="*/ 261937 h 534"/>
              <a:gd name="T12" fmla="*/ 43741 w 515"/>
              <a:gd name="T13" fmla="*/ 232568 h 534"/>
              <a:gd name="T14" fmla="*/ 0 w 515"/>
              <a:gd name="T15" fmla="*/ 150812 h 534"/>
              <a:gd name="T16" fmla="*/ 0 w 515"/>
              <a:gd name="T17" fmla="*/ 124619 h 534"/>
              <a:gd name="T18" fmla="*/ 19882 w 515"/>
              <a:gd name="T19" fmla="*/ 88900 h 534"/>
              <a:gd name="T20" fmla="*/ 46127 w 515"/>
              <a:gd name="T21" fmla="*/ 67469 h 534"/>
              <a:gd name="T22" fmla="*/ 70781 w 515"/>
              <a:gd name="T23" fmla="*/ 61912 h 534"/>
              <a:gd name="T24" fmla="*/ 80324 w 515"/>
              <a:gd name="T25" fmla="*/ 54769 h 534"/>
              <a:gd name="T26" fmla="*/ 98616 w 515"/>
              <a:gd name="T27" fmla="*/ 28575 h 534"/>
              <a:gd name="T28" fmla="*/ 137585 w 515"/>
              <a:gd name="T29" fmla="*/ 2381 h 534"/>
              <a:gd name="T30" fmla="*/ 159058 w 515"/>
              <a:gd name="T31" fmla="*/ 0 h 534"/>
              <a:gd name="T32" fmla="*/ 188484 w 515"/>
              <a:gd name="T33" fmla="*/ 4762 h 534"/>
              <a:gd name="T34" fmla="*/ 219500 w 515"/>
              <a:gd name="T35" fmla="*/ 4762 h 534"/>
              <a:gd name="T36" fmla="*/ 251312 w 515"/>
              <a:gd name="T37" fmla="*/ 0 h 534"/>
              <a:gd name="T38" fmla="*/ 303801 w 515"/>
              <a:gd name="T39" fmla="*/ 0 h 534"/>
              <a:gd name="T40" fmla="*/ 337999 w 515"/>
              <a:gd name="T41" fmla="*/ 7144 h 534"/>
              <a:gd name="T42" fmla="*/ 351519 w 515"/>
              <a:gd name="T43" fmla="*/ 30956 h 534"/>
              <a:gd name="T44" fmla="*/ 369015 w 515"/>
              <a:gd name="T45" fmla="*/ 57150 h 534"/>
              <a:gd name="T46" fmla="*/ 394464 w 515"/>
              <a:gd name="T47" fmla="*/ 76994 h 534"/>
              <a:gd name="T48" fmla="*/ 407189 w 515"/>
              <a:gd name="T49" fmla="*/ 88900 h 534"/>
              <a:gd name="T50" fmla="*/ 409575 w 515"/>
              <a:gd name="T51" fmla="*/ 122237 h 534"/>
              <a:gd name="T52" fmla="*/ 399236 w 515"/>
              <a:gd name="T53" fmla="*/ 155575 h 534"/>
              <a:gd name="T54" fmla="*/ 383330 w 515"/>
              <a:gd name="T55" fmla="*/ 200819 h 534"/>
              <a:gd name="T56" fmla="*/ 368220 w 515"/>
              <a:gd name="T57" fmla="*/ 223043 h 534"/>
              <a:gd name="T58" fmla="*/ 364243 w 515"/>
              <a:gd name="T59" fmla="*/ 273050 h 534"/>
              <a:gd name="T60" fmla="*/ 333227 w 515"/>
              <a:gd name="T61" fmla="*/ 277812 h 534"/>
              <a:gd name="T62" fmla="*/ 327660 w 515"/>
              <a:gd name="T63" fmla="*/ 299243 h 534"/>
              <a:gd name="T64" fmla="*/ 312549 w 515"/>
              <a:gd name="T65" fmla="*/ 316706 h 534"/>
              <a:gd name="T66" fmla="*/ 291077 w 515"/>
              <a:gd name="T67" fmla="*/ 333375 h 534"/>
              <a:gd name="T68" fmla="*/ 267218 w 515"/>
              <a:gd name="T69" fmla="*/ 333375 h 534"/>
              <a:gd name="T70" fmla="*/ 224272 w 515"/>
              <a:gd name="T71" fmla="*/ 316706 h 534"/>
              <a:gd name="T72" fmla="*/ 188484 w 515"/>
              <a:gd name="T73" fmla="*/ 340518 h 534"/>
              <a:gd name="T74" fmla="*/ 188484 w 515"/>
              <a:gd name="T75" fmla="*/ 359568 h 534"/>
              <a:gd name="T76" fmla="*/ 211547 w 515"/>
              <a:gd name="T77" fmla="*/ 423862 h 5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15" h="534">
                <a:moveTo>
                  <a:pt x="266" y="534"/>
                </a:moveTo>
                <a:lnTo>
                  <a:pt x="230" y="534"/>
                </a:lnTo>
                <a:lnTo>
                  <a:pt x="162" y="486"/>
                </a:lnTo>
                <a:lnTo>
                  <a:pt x="140" y="435"/>
                </a:lnTo>
                <a:lnTo>
                  <a:pt x="88" y="363"/>
                </a:lnTo>
                <a:lnTo>
                  <a:pt x="101" y="330"/>
                </a:lnTo>
                <a:lnTo>
                  <a:pt x="55" y="293"/>
                </a:lnTo>
                <a:lnTo>
                  <a:pt x="0" y="190"/>
                </a:lnTo>
                <a:lnTo>
                  <a:pt x="0" y="157"/>
                </a:lnTo>
                <a:lnTo>
                  <a:pt x="25" y="112"/>
                </a:lnTo>
                <a:lnTo>
                  <a:pt x="58" y="85"/>
                </a:lnTo>
                <a:lnTo>
                  <a:pt x="89" y="78"/>
                </a:lnTo>
                <a:lnTo>
                  <a:pt x="101" y="69"/>
                </a:lnTo>
                <a:lnTo>
                  <a:pt x="124" y="36"/>
                </a:lnTo>
                <a:lnTo>
                  <a:pt x="173" y="3"/>
                </a:lnTo>
                <a:lnTo>
                  <a:pt x="200" y="0"/>
                </a:lnTo>
                <a:lnTo>
                  <a:pt x="237" y="6"/>
                </a:lnTo>
                <a:lnTo>
                  <a:pt x="276" y="6"/>
                </a:lnTo>
                <a:lnTo>
                  <a:pt x="316" y="0"/>
                </a:lnTo>
                <a:lnTo>
                  <a:pt x="382" y="0"/>
                </a:lnTo>
                <a:lnTo>
                  <a:pt x="425" y="9"/>
                </a:lnTo>
                <a:lnTo>
                  <a:pt x="442" y="39"/>
                </a:lnTo>
                <a:lnTo>
                  <a:pt x="464" y="72"/>
                </a:lnTo>
                <a:lnTo>
                  <a:pt x="496" y="97"/>
                </a:lnTo>
                <a:lnTo>
                  <a:pt x="512" y="112"/>
                </a:lnTo>
                <a:lnTo>
                  <a:pt x="515" y="154"/>
                </a:lnTo>
                <a:lnTo>
                  <a:pt x="502" y="196"/>
                </a:lnTo>
                <a:lnTo>
                  <a:pt x="482" y="253"/>
                </a:lnTo>
                <a:lnTo>
                  <a:pt x="463" y="281"/>
                </a:lnTo>
                <a:lnTo>
                  <a:pt x="458" y="344"/>
                </a:lnTo>
                <a:lnTo>
                  <a:pt x="419" y="350"/>
                </a:lnTo>
                <a:lnTo>
                  <a:pt x="412" y="377"/>
                </a:lnTo>
                <a:lnTo>
                  <a:pt x="393" y="399"/>
                </a:lnTo>
                <a:lnTo>
                  <a:pt x="366" y="420"/>
                </a:lnTo>
                <a:lnTo>
                  <a:pt x="336" y="420"/>
                </a:lnTo>
                <a:lnTo>
                  <a:pt x="282" y="399"/>
                </a:lnTo>
                <a:lnTo>
                  <a:pt x="237" y="429"/>
                </a:lnTo>
                <a:lnTo>
                  <a:pt x="237" y="453"/>
                </a:lnTo>
                <a:lnTo>
                  <a:pt x="266" y="5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7" name="Freeform 19"/>
          <p:cNvSpPr>
            <a:spLocks/>
          </p:cNvSpPr>
          <p:nvPr/>
        </p:nvSpPr>
        <p:spPr bwMode="auto">
          <a:xfrm>
            <a:off x="6432550" y="4879975"/>
            <a:ext cx="169863" cy="144463"/>
          </a:xfrm>
          <a:custGeom>
            <a:avLst/>
            <a:gdLst>
              <a:gd name="T0" fmla="*/ 5556 w 214"/>
              <a:gd name="T1" fmla="*/ 0 h 181"/>
              <a:gd name="T2" fmla="*/ 0 w 214"/>
              <a:gd name="T3" fmla="*/ 59860 h 181"/>
              <a:gd name="T4" fmla="*/ 7938 w 214"/>
              <a:gd name="T5" fmla="*/ 96575 h 181"/>
              <a:gd name="T6" fmla="*/ 24606 w 214"/>
              <a:gd name="T7" fmla="*/ 140472 h 181"/>
              <a:gd name="T8" fmla="*/ 77788 w 214"/>
              <a:gd name="T9" fmla="*/ 138078 h 181"/>
              <a:gd name="T10" fmla="*/ 146844 w 214"/>
              <a:gd name="T11" fmla="*/ 144463 h 181"/>
              <a:gd name="T12" fmla="*/ 153194 w 214"/>
              <a:gd name="T13" fmla="*/ 116528 h 181"/>
              <a:gd name="T14" fmla="*/ 169863 w 214"/>
              <a:gd name="T15" fmla="*/ 0 h 181"/>
              <a:gd name="T16" fmla="*/ 5556 w 214"/>
              <a:gd name="T17" fmla="*/ 0 h 1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4" h="181">
                <a:moveTo>
                  <a:pt x="7" y="0"/>
                </a:moveTo>
                <a:lnTo>
                  <a:pt x="0" y="75"/>
                </a:lnTo>
                <a:lnTo>
                  <a:pt x="10" y="121"/>
                </a:lnTo>
                <a:lnTo>
                  <a:pt x="31" y="176"/>
                </a:lnTo>
                <a:lnTo>
                  <a:pt x="98" y="173"/>
                </a:lnTo>
                <a:lnTo>
                  <a:pt x="185" y="181"/>
                </a:lnTo>
                <a:lnTo>
                  <a:pt x="193" y="146"/>
                </a:lnTo>
                <a:lnTo>
                  <a:pt x="214" y="0"/>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8" name="Freeform 20"/>
          <p:cNvSpPr>
            <a:spLocks/>
          </p:cNvSpPr>
          <p:nvPr/>
        </p:nvSpPr>
        <p:spPr bwMode="auto">
          <a:xfrm>
            <a:off x="6367463" y="4486275"/>
            <a:ext cx="334962" cy="393700"/>
          </a:xfrm>
          <a:custGeom>
            <a:avLst/>
            <a:gdLst>
              <a:gd name="T0" fmla="*/ 60468 w 421"/>
              <a:gd name="T1" fmla="*/ 0 h 496"/>
              <a:gd name="T2" fmla="*/ 46147 w 421"/>
              <a:gd name="T3" fmla="*/ 46831 h 496"/>
              <a:gd name="T4" fmla="*/ 19095 w 421"/>
              <a:gd name="T5" fmla="*/ 112713 h 496"/>
              <a:gd name="T6" fmla="*/ 19891 w 421"/>
              <a:gd name="T7" fmla="*/ 159544 h 496"/>
              <a:gd name="T8" fmla="*/ 19891 w 421"/>
              <a:gd name="T9" fmla="*/ 210344 h 496"/>
              <a:gd name="T10" fmla="*/ 15117 w 421"/>
              <a:gd name="T11" fmla="*/ 265906 h 496"/>
              <a:gd name="T12" fmla="*/ 0 w 421"/>
              <a:gd name="T13" fmla="*/ 363538 h 496"/>
              <a:gd name="T14" fmla="*/ 19095 w 421"/>
              <a:gd name="T15" fmla="*/ 393700 h 496"/>
              <a:gd name="T16" fmla="*/ 111389 w 421"/>
              <a:gd name="T17" fmla="*/ 388144 h 496"/>
              <a:gd name="T18" fmla="*/ 192543 w 421"/>
              <a:gd name="T19" fmla="*/ 393700 h 496"/>
              <a:gd name="T20" fmla="*/ 243464 w 421"/>
              <a:gd name="T21" fmla="*/ 393700 h 496"/>
              <a:gd name="T22" fmla="*/ 308706 w 421"/>
              <a:gd name="T23" fmla="*/ 383381 h 496"/>
              <a:gd name="T24" fmla="*/ 319845 w 421"/>
              <a:gd name="T25" fmla="*/ 342900 h 496"/>
              <a:gd name="T26" fmla="*/ 319845 w 421"/>
              <a:gd name="T27" fmla="*/ 107950 h 496"/>
              <a:gd name="T28" fmla="*/ 334962 w 421"/>
              <a:gd name="T29" fmla="*/ 26194 h 496"/>
              <a:gd name="T30" fmla="*/ 303932 w 421"/>
              <a:gd name="T31" fmla="*/ 26194 h 496"/>
              <a:gd name="T32" fmla="*/ 238690 w 421"/>
              <a:gd name="T33" fmla="*/ 30956 h 496"/>
              <a:gd name="T34" fmla="*/ 162309 w 421"/>
              <a:gd name="T35" fmla="*/ 30956 h 496"/>
              <a:gd name="T36" fmla="*/ 106615 w 421"/>
              <a:gd name="T37" fmla="*/ 4763 h 496"/>
              <a:gd name="T38" fmla="*/ 60468 w 421"/>
              <a:gd name="T39" fmla="*/ 0 h 4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21" h="496">
                <a:moveTo>
                  <a:pt x="76" y="0"/>
                </a:moveTo>
                <a:lnTo>
                  <a:pt x="58" y="59"/>
                </a:lnTo>
                <a:lnTo>
                  <a:pt x="24" y="142"/>
                </a:lnTo>
                <a:lnTo>
                  <a:pt x="25" y="201"/>
                </a:lnTo>
                <a:lnTo>
                  <a:pt x="25" y="265"/>
                </a:lnTo>
                <a:lnTo>
                  <a:pt x="19" y="335"/>
                </a:lnTo>
                <a:lnTo>
                  <a:pt x="0" y="458"/>
                </a:lnTo>
                <a:lnTo>
                  <a:pt x="24" y="496"/>
                </a:lnTo>
                <a:lnTo>
                  <a:pt x="140" y="489"/>
                </a:lnTo>
                <a:lnTo>
                  <a:pt x="242" y="496"/>
                </a:lnTo>
                <a:lnTo>
                  <a:pt x="306" y="496"/>
                </a:lnTo>
                <a:lnTo>
                  <a:pt x="388" y="483"/>
                </a:lnTo>
                <a:lnTo>
                  <a:pt x="402" y="432"/>
                </a:lnTo>
                <a:lnTo>
                  <a:pt x="402" y="136"/>
                </a:lnTo>
                <a:lnTo>
                  <a:pt x="421" y="33"/>
                </a:lnTo>
                <a:lnTo>
                  <a:pt x="382" y="33"/>
                </a:lnTo>
                <a:lnTo>
                  <a:pt x="300" y="39"/>
                </a:lnTo>
                <a:lnTo>
                  <a:pt x="204" y="39"/>
                </a:lnTo>
                <a:lnTo>
                  <a:pt x="134" y="6"/>
                </a:lnTo>
                <a:lnTo>
                  <a:pt x="76" y="0"/>
                </a:lnTo>
                <a:close/>
              </a:path>
            </a:pathLst>
          </a:custGeom>
          <a:solidFill>
            <a:srgbClr val="00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29" name="Freeform 21"/>
          <p:cNvSpPr>
            <a:spLocks/>
          </p:cNvSpPr>
          <p:nvPr/>
        </p:nvSpPr>
        <p:spPr bwMode="auto">
          <a:xfrm>
            <a:off x="6373813" y="3981450"/>
            <a:ext cx="346075" cy="542925"/>
          </a:xfrm>
          <a:custGeom>
            <a:avLst/>
            <a:gdLst>
              <a:gd name="T0" fmla="*/ 102159 w 437"/>
              <a:gd name="T1" fmla="*/ 76089 h 685"/>
              <a:gd name="T2" fmla="*/ 73650 w 437"/>
              <a:gd name="T3" fmla="*/ 104622 h 685"/>
              <a:gd name="T4" fmla="*/ 61771 w 437"/>
              <a:gd name="T5" fmla="*/ 157726 h 685"/>
              <a:gd name="T6" fmla="*/ 45140 w 437"/>
              <a:gd name="T7" fmla="*/ 194977 h 685"/>
              <a:gd name="T8" fmla="*/ 16631 w 437"/>
              <a:gd name="T9" fmla="*/ 227474 h 685"/>
              <a:gd name="T10" fmla="*/ 8711 w 437"/>
              <a:gd name="T11" fmla="*/ 289296 h 685"/>
              <a:gd name="T12" fmla="*/ 8711 w 437"/>
              <a:gd name="T13" fmla="*/ 330511 h 685"/>
              <a:gd name="T14" fmla="*/ 13463 w 437"/>
              <a:gd name="T15" fmla="*/ 412147 h 685"/>
              <a:gd name="T16" fmla="*/ 0 w 437"/>
              <a:gd name="T17" fmla="*/ 461288 h 685"/>
              <a:gd name="T18" fmla="*/ 0 w 437"/>
              <a:gd name="T19" fmla="*/ 502503 h 685"/>
              <a:gd name="T20" fmla="*/ 33261 w 437"/>
              <a:gd name="T21" fmla="*/ 519147 h 685"/>
              <a:gd name="T22" fmla="*/ 93448 w 437"/>
              <a:gd name="T23" fmla="*/ 527073 h 685"/>
              <a:gd name="T24" fmla="*/ 146508 w 437"/>
              <a:gd name="T25" fmla="*/ 542925 h 685"/>
              <a:gd name="T26" fmla="*/ 228869 w 437"/>
              <a:gd name="T27" fmla="*/ 542925 h 685"/>
              <a:gd name="T28" fmla="*/ 289056 w 437"/>
              <a:gd name="T29" fmla="*/ 531036 h 685"/>
              <a:gd name="T30" fmla="*/ 317565 w 437"/>
              <a:gd name="T31" fmla="*/ 507258 h 685"/>
              <a:gd name="T32" fmla="*/ 325485 w 437"/>
              <a:gd name="T33" fmla="*/ 469214 h 685"/>
              <a:gd name="T34" fmla="*/ 346075 w 437"/>
              <a:gd name="T35" fmla="*/ 416110 h 685"/>
              <a:gd name="T36" fmla="*/ 342115 w 437"/>
              <a:gd name="T37" fmla="*/ 363007 h 685"/>
              <a:gd name="T38" fmla="*/ 313606 w 437"/>
              <a:gd name="T39" fmla="*/ 210829 h 685"/>
              <a:gd name="T40" fmla="*/ 305686 w 437"/>
              <a:gd name="T41" fmla="*/ 137911 h 685"/>
              <a:gd name="T42" fmla="*/ 289056 w 437"/>
              <a:gd name="T43" fmla="*/ 87978 h 685"/>
              <a:gd name="T44" fmla="*/ 263714 w 437"/>
              <a:gd name="T45" fmla="*/ 47555 h 685"/>
              <a:gd name="T46" fmla="*/ 243916 w 437"/>
              <a:gd name="T47" fmla="*/ 0 h 685"/>
              <a:gd name="T48" fmla="*/ 220158 w 437"/>
              <a:gd name="T49" fmla="*/ 14267 h 685"/>
              <a:gd name="T50" fmla="*/ 138588 w 437"/>
              <a:gd name="T51" fmla="*/ 68163 h 685"/>
              <a:gd name="T52" fmla="*/ 102159 w 437"/>
              <a:gd name="T53" fmla="*/ 76089 h 68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37" h="685">
                <a:moveTo>
                  <a:pt x="129" y="96"/>
                </a:moveTo>
                <a:lnTo>
                  <a:pt x="93" y="132"/>
                </a:lnTo>
                <a:lnTo>
                  <a:pt x="78" y="199"/>
                </a:lnTo>
                <a:lnTo>
                  <a:pt x="57" y="246"/>
                </a:lnTo>
                <a:lnTo>
                  <a:pt x="21" y="287"/>
                </a:lnTo>
                <a:lnTo>
                  <a:pt x="11" y="365"/>
                </a:lnTo>
                <a:lnTo>
                  <a:pt x="11" y="417"/>
                </a:lnTo>
                <a:lnTo>
                  <a:pt x="17" y="520"/>
                </a:lnTo>
                <a:lnTo>
                  <a:pt x="0" y="582"/>
                </a:lnTo>
                <a:lnTo>
                  <a:pt x="0" y="634"/>
                </a:lnTo>
                <a:lnTo>
                  <a:pt x="42" y="655"/>
                </a:lnTo>
                <a:lnTo>
                  <a:pt x="118" y="665"/>
                </a:lnTo>
                <a:lnTo>
                  <a:pt x="185" y="685"/>
                </a:lnTo>
                <a:lnTo>
                  <a:pt x="289" y="685"/>
                </a:lnTo>
                <a:lnTo>
                  <a:pt x="365" y="670"/>
                </a:lnTo>
                <a:lnTo>
                  <a:pt x="401" y="640"/>
                </a:lnTo>
                <a:lnTo>
                  <a:pt x="411" y="592"/>
                </a:lnTo>
                <a:lnTo>
                  <a:pt x="437" y="525"/>
                </a:lnTo>
                <a:lnTo>
                  <a:pt x="432" y="458"/>
                </a:lnTo>
                <a:lnTo>
                  <a:pt x="396" y="266"/>
                </a:lnTo>
                <a:lnTo>
                  <a:pt x="386" y="174"/>
                </a:lnTo>
                <a:lnTo>
                  <a:pt x="365" y="111"/>
                </a:lnTo>
                <a:lnTo>
                  <a:pt x="333" y="60"/>
                </a:lnTo>
                <a:lnTo>
                  <a:pt x="308" y="0"/>
                </a:lnTo>
                <a:lnTo>
                  <a:pt x="278" y="18"/>
                </a:lnTo>
                <a:lnTo>
                  <a:pt x="175" y="86"/>
                </a:lnTo>
                <a:lnTo>
                  <a:pt x="129" y="9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0" name="Freeform 22"/>
          <p:cNvSpPr>
            <a:spLocks/>
          </p:cNvSpPr>
          <p:nvPr/>
        </p:nvSpPr>
        <p:spPr bwMode="auto">
          <a:xfrm>
            <a:off x="6130925" y="4276725"/>
            <a:ext cx="449263" cy="139700"/>
          </a:xfrm>
          <a:custGeom>
            <a:avLst/>
            <a:gdLst>
              <a:gd name="T0" fmla="*/ 340519 w 566"/>
              <a:gd name="T1" fmla="*/ 48419 h 176"/>
              <a:gd name="T2" fmla="*/ 285750 w 566"/>
              <a:gd name="T3" fmla="*/ 54769 h 176"/>
              <a:gd name="T4" fmla="*/ 233363 w 566"/>
              <a:gd name="T5" fmla="*/ 61913 h 176"/>
              <a:gd name="T6" fmla="*/ 202406 w 566"/>
              <a:gd name="T7" fmla="*/ 62706 h 176"/>
              <a:gd name="T8" fmla="*/ 125413 w 566"/>
              <a:gd name="T9" fmla="*/ 46038 h 176"/>
              <a:gd name="T10" fmla="*/ 103981 w 566"/>
              <a:gd name="T11" fmla="*/ 19844 h 176"/>
              <a:gd name="T12" fmla="*/ 79375 w 566"/>
              <a:gd name="T13" fmla="*/ 7938 h 176"/>
              <a:gd name="T14" fmla="*/ 58738 w 566"/>
              <a:gd name="T15" fmla="*/ 0 h 176"/>
              <a:gd name="T16" fmla="*/ 60325 w 566"/>
              <a:gd name="T17" fmla="*/ 16669 h 176"/>
              <a:gd name="T18" fmla="*/ 75406 w 566"/>
              <a:gd name="T19" fmla="*/ 38100 h 176"/>
              <a:gd name="T20" fmla="*/ 56356 w 566"/>
              <a:gd name="T21" fmla="*/ 45244 h 176"/>
              <a:gd name="T22" fmla="*/ 26194 w 566"/>
              <a:gd name="T23" fmla="*/ 38100 h 176"/>
              <a:gd name="T24" fmla="*/ 7144 w 566"/>
              <a:gd name="T25" fmla="*/ 47625 h 176"/>
              <a:gd name="T26" fmla="*/ 24606 w 566"/>
              <a:gd name="T27" fmla="*/ 67469 h 176"/>
              <a:gd name="T28" fmla="*/ 0 w 566"/>
              <a:gd name="T29" fmla="*/ 65088 h 176"/>
              <a:gd name="T30" fmla="*/ 7938 w 566"/>
              <a:gd name="T31" fmla="*/ 88900 h 176"/>
              <a:gd name="T32" fmla="*/ 28575 w 566"/>
              <a:gd name="T33" fmla="*/ 96044 h 176"/>
              <a:gd name="T34" fmla="*/ 55563 w 566"/>
              <a:gd name="T35" fmla="*/ 119856 h 176"/>
              <a:gd name="T36" fmla="*/ 112713 w 566"/>
              <a:gd name="T37" fmla="*/ 122238 h 176"/>
              <a:gd name="T38" fmla="*/ 204788 w 566"/>
              <a:gd name="T39" fmla="*/ 119856 h 176"/>
              <a:gd name="T40" fmla="*/ 234950 w 566"/>
              <a:gd name="T41" fmla="*/ 134144 h 176"/>
              <a:gd name="T42" fmla="*/ 259557 w 566"/>
              <a:gd name="T43" fmla="*/ 134938 h 176"/>
              <a:gd name="T44" fmla="*/ 334169 w 566"/>
              <a:gd name="T45" fmla="*/ 139700 h 176"/>
              <a:gd name="T46" fmla="*/ 394494 w 566"/>
              <a:gd name="T47" fmla="*/ 134938 h 176"/>
              <a:gd name="T48" fmla="*/ 427038 w 566"/>
              <a:gd name="T49" fmla="*/ 123031 h 176"/>
              <a:gd name="T50" fmla="*/ 449263 w 566"/>
              <a:gd name="T51" fmla="*/ 100806 h 176"/>
              <a:gd name="T52" fmla="*/ 407988 w 566"/>
              <a:gd name="T53" fmla="*/ 92869 h 176"/>
              <a:gd name="T54" fmla="*/ 369094 w 566"/>
              <a:gd name="T55" fmla="*/ 67469 h 176"/>
              <a:gd name="T56" fmla="*/ 340519 w 566"/>
              <a:gd name="T57" fmla="*/ 48419 h 1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66" h="176">
                <a:moveTo>
                  <a:pt x="429" y="61"/>
                </a:moveTo>
                <a:lnTo>
                  <a:pt x="360" y="69"/>
                </a:lnTo>
                <a:lnTo>
                  <a:pt x="294" y="78"/>
                </a:lnTo>
                <a:lnTo>
                  <a:pt x="255" y="79"/>
                </a:lnTo>
                <a:lnTo>
                  <a:pt x="158" y="58"/>
                </a:lnTo>
                <a:lnTo>
                  <a:pt x="131" y="25"/>
                </a:lnTo>
                <a:lnTo>
                  <a:pt x="100" y="10"/>
                </a:lnTo>
                <a:lnTo>
                  <a:pt x="74" y="0"/>
                </a:lnTo>
                <a:lnTo>
                  <a:pt x="76" y="21"/>
                </a:lnTo>
                <a:lnTo>
                  <a:pt x="95" y="48"/>
                </a:lnTo>
                <a:lnTo>
                  <a:pt x="71" y="57"/>
                </a:lnTo>
                <a:lnTo>
                  <a:pt x="33" y="48"/>
                </a:lnTo>
                <a:lnTo>
                  <a:pt x="9" y="60"/>
                </a:lnTo>
                <a:lnTo>
                  <a:pt x="31" y="85"/>
                </a:lnTo>
                <a:lnTo>
                  <a:pt x="0" y="82"/>
                </a:lnTo>
                <a:lnTo>
                  <a:pt x="10" y="112"/>
                </a:lnTo>
                <a:lnTo>
                  <a:pt x="36" y="121"/>
                </a:lnTo>
                <a:lnTo>
                  <a:pt x="70" y="151"/>
                </a:lnTo>
                <a:lnTo>
                  <a:pt x="142" y="154"/>
                </a:lnTo>
                <a:lnTo>
                  <a:pt x="258" y="151"/>
                </a:lnTo>
                <a:lnTo>
                  <a:pt x="296" y="169"/>
                </a:lnTo>
                <a:lnTo>
                  <a:pt x="327" y="170"/>
                </a:lnTo>
                <a:lnTo>
                  <a:pt x="421" y="176"/>
                </a:lnTo>
                <a:lnTo>
                  <a:pt x="497" y="170"/>
                </a:lnTo>
                <a:lnTo>
                  <a:pt x="538" y="155"/>
                </a:lnTo>
                <a:lnTo>
                  <a:pt x="566" y="127"/>
                </a:lnTo>
                <a:lnTo>
                  <a:pt x="514" y="117"/>
                </a:lnTo>
                <a:lnTo>
                  <a:pt x="465" y="85"/>
                </a:lnTo>
                <a:lnTo>
                  <a:pt x="429" y="6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1" name="Freeform 23"/>
          <p:cNvSpPr>
            <a:spLocks/>
          </p:cNvSpPr>
          <p:nvPr/>
        </p:nvSpPr>
        <p:spPr bwMode="auto">
          <a:xfrm>
            <a:off x="6340475" y="3698875"/>
            <a:ext cx="268288" cy="355600"/>
          </a:xfrm>
          <a:custGeom>
            <a:avLst/>
            <a:gdLst>
              <a:gd name="T0" fmla="*/ 67469 w 338"/>
              <a:gd name="T1" fmla="*/ 25343 h 449"/>
              <a:gd name="T2" fmla="*/ 11906 w 338"/>
              <a:gd name="T3" fmla="*/ 61775 h 449"/>
              <a:gd name="T4" fmla="*/ 0 w 338"/>
              <a:gd name="T5" fmla="*/ 112461 h 449"/>
              <a:gd name="T6" fmla="*/ 3969 w 338"/>
              <a:gd name="T7" fmla="*/ 143349 h 449"/>
              <a:gd name="T8" fmla="*/ 11113 w 338"/>
              <a:gd name="T9" fmla="*/ 190868 h 449"/>
              <a:gd name="T10" fmla="*/ 37306 w 338"/>
              <a:gd name="T11" fmla="*/ 212251 h 449"/>
              <a:gd name="T12" fmla="*/ 39688 w 338"/>
              <a:gd name="T13" fmla="*/ 226507 h 449"/>
              <a:gd name="T14" fmla="*/ 39688 w 338"/>
              <a:gd name="T15" fmla="*/ 253434 h 449"/>
              <a:gd name="T16" fmla="*/ 61913 w 338"/>
              <a:gd name="T17" fmla="*/ 255810 h 449"/>
              <a:gd name="T18" fmla="*/ 66675 w 338"/>
              <a:gd name="T19" fmla="*/ 276402 h 449"/>
              <a:gd name="T20" fmla="*/ 83344 w 338"/>
              <a:gd name="T21" fmla="*/ 296201 h 449"/>
              <a:gd name="T22" fmla="*/ 104775 w 338"/>
              <a:gd name="T23" fmla="*/ 296201 h 449"/>
              <a:gd name="T24" fmla="*/ 147638 w 338"/>
              <a:gd name="T25" fmla="*/ 281154 h 449"/>
              <a:gd name="T26" fmla="*/ 154782 w 338"/>
              <a:gd name="T27" fmla="*/ 319961 h 449"/>
              <a:gd name="T28" fmla="*/ 146050 w 338"/>
              <a:gd name="T29" fmla="*/ 355600 h 449"/>
              <a:gd name="T30" fmla="*/ 177800 w 338"/>
              <a:gd name="T31" fmla="*/ 346888 h 449"/>
              <a:gd name="T32" fmla="*/ 217488 w 338"/>
              <a:gd name="T33" fmla="*/ 323129 h 449"/>
              <a:gd name="T34" fmla="*/ 268288 w 338"/>
              <a:gd name="T35" fmla="*/ 277194 h 449"/>
              <a:gd name="T36" fmla="*/ 254000 w 338"/>
              <a:gd name="T37" fmla="*/ 255810 h 449"/>
              <a:gd name="T38" fmla="*/ 251619 w 338"/>
              <a:gd name="T39" fmla="*/ 208291 h 449"/>
              <a:gd name="T40" fmla="*/ 258763 w 338"/>
              <a:gd name="T41" fmla="*/ 154437 h 449"/>
              <a:gd name="T42" fmla="*/ 255588 w 338"/>
              <a:gd name="T43" fmla="*/ 106918 h 449"/>
              <a:gd name="T44" fmla="*/ 246857 w 338"/>
              <a:gd name="T45" fmla="*/ 71278 h 449"/>
              <a:gd name="T46" fmla="*/ 212725 w 338"/>
              <a:gd name="T47" fmla="*/ 34847 h 449"/>
              <a:gd name="T48" fmla="*/ 184944 w 338"/>
              <a:gd name="T49" fmla="*/ 14256 h 449"/>
              <a:gd name="T50" fmla="*/ 150813 w 338"/>
              <a:gd name="T51" fmla="*/ 0 h 449"/>
              <a:gd name="T52" fmla="*/ 112713 w 338"/>
              <a:gd name="T53" fmla="*/ 0 h 449"/>
              <a:gd name="T54" fmla="*/ 67469 w 338"/>
              <a:gd name="T55" fmla="*/ 25343 h 44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38" h="449">
                <a:moveTo>
                  <a:pt x="85" y="32"/>
                </a:moveTo>
                <a:lnTo>
                  <a:pt x="15" y="78"/>
                </a:lnTo>
                <a:lnTo>
                  <a:pt x="0" y="142"/>
                </a:lnTo>
                <a:lnTo>
                  <a:pt x="5" y="181"/>
                </a:lnTo>
                <a:lnTo>
                  <a:pt x="14" y="241"/>
                </a:lnTo>
                <a:lnTo>
                  <a:pt x="47" y="268"/>
                </a:lnTo>
                <a:lnTo>
                  <a:pt x="50" y="286"/>
                </a:lnTo>
                <a:lnTo>
                  <a:pt x="50" y="320"/>
                </a:lnTo>
                <a:lnTo>
                  <a:pt x="78" y="323"/>
                </a:lnTo>
                <a:lnTo>
                  <a:pt x="84" y="349"/>
                </a:lnTo>
                <a:lnTo>
                  <a:pt x="105" y="374"/>
                </a:lnTo>
                <a:lnTo>
                  <a:pt x="132" y="374"/>
                </a:lnTo>
                <a:lnTo>
                  <a:pt x="186" y="355"/>
                </a:lnTo>
                <a:lnTo>
                  <a:pt x="195" y="404"/>
                </a:lnTo>
                <a:lnTo>
                  <a:pt x="184" y="449"/>
                </a:lnTo>
                <a:lnTo>
                  <a:pt x="224" y="438"/>
                </a:lnTo>
                <a:lnTo>
                  <a:pt x="274" y="408"/>
                </a:lnTo>
                <a:lnTo>
                  <a:pt x="338" y="350"/>
                </a:lnTo>
                <a:lnTo>
                  <a:pt x="320" y="323"/>
                </a:lnTo>
                <a:lnTo>
                  <a:pt x="317" y="263"/>
                </a:lnTo>
                <a:lnTo>
                  <a:pt x="326" y="195"/>
                </a:lnTo>
                <a:lnTo>
                  <a:pt x="322" y="135"/>
                </a:lnTo>
                <a:lnTo>
                  <a:pt x="311" y="90"/>
                </a:lnTo>
                <a:lnTo>
                  <a:pt x="268" y="44"/>
                </a:lnTo>
                <a:lnTo>
                  <a:pt x="233" y="18"/>
                </a:lnTo>
                <a:lnTo>
                  <a:pt x="190" y="0"/>
                </a:lnTo>
                <a:lnTo>
                  <a:pt x="142" y="0"/>
                </a:lnTo>
                <a:lnTo>
                  <a:pt x="85" y="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2" name="Freeform 24"/>
          <p:cNvSpPr>
            <a:spLocks/>
          </p:cNvSpPr>
          <p:nvPr/>
        </p:nvSpPr>
        <p:spPr bwMode="auto">
          <a:xfrm>
            <a:off x="6467475" y="5018088"/>
            <a:ext cx="134938" cy="349250"/>
          </a:xfrm>
          <a:custGeom>
            <a:avLst/>
            <a:gdLst>
              <a:gd name="T0" fmla="*/ 0 w 171"/>
              <a:gd name="T1" fmla="*/ 4752 h 441"/>
              <a:gd name="T2" fmla="*/ 13415 w 171"/>
              <a:gd name="T3" fmla="*/ 69692 h 441"/>
              <a:gd name="T4" fmla="*/ 37088 w 171"/>
              <a:gd name="T5" fmla="*/ 148095 h 441"/>
              <a:gd name="T6" fmla="*/ 37088 w 171"/>
              <a:gd name="T7" fmla="*/ 226498 h 441"/>
              <a:gd name="T8" fmla="*/ 33143 w 171"/>
              <a:gd name="T9" fmla="*/ 344498 h 441"/>
              <a:gd name="T10" fmla="*/ 64707 w 171"/>
              <a:gd name="T11" fmla="*/ 349250 h 441"/>
              <a:gd name="T12" fmla="*/ 118367 w 171"/>
              <a:gd name="T13" fmla="*/ 349250 h 441"/>
              <a:gd name="T14" fmla="*/ 121523 w 171"/>
              <a:gd name="T15" fmla="*/ 266095 h 441"/>
              <a:gd name="T16" fmla="*/ 134938 w 171"/>
              <a:gd name="T17" fmla="*/ 151262 h 441"/>
              <a:gd name="T18" fmla="*/ 118367 w 171"/>
              <a:gd name="T19" fmla="*/ 0 h 441"/>
              <a:gd name="T20" fmla="*/ 57605 w 171"/>
              <a:gd name="T21" fmla="*/ 0 h 441"/>
              <a:gd name="T22" fmla="*/ 0 w 171"/>
              <a:gd name="T23" fmla="*/ 4752 h 4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1" h="441">
                <a:moveTo>
                  <a:pt x="0" y="6"/>
                </a:moveTo>
                <a:lnTo>
                  <a:pt x="17" y="88"/>
                </a:lnTo>
                <a:lnTo>
                  <a:pt x="47" y="187"/>
                </a:lnTo>
                <a:lnTo>
                  <a:pt x="47" y="286"/>
                </a:lnTo>
                <a:lnTo>
                  <a:pt x="42" y="435"/>
                </a:lnTo>
                <a:lnTo>
                  <a:pt x="82" y="441"/>
                </a:lnTo>
                <a:lnTo>
                  <a:pt x="150" y="441"/>
                </a:lnTo>
                <a:lnTo>
                  <a:pt x="154" y="336"/>
                </a:lnTo>
                <a:lnTo>
                  <a:pt x="171" y="191"/>
                </a:lnTo>
                <a:lnTo>
                  <a:pt x="150" y="0"/>
                </a:lnTo>
                <a:lnTo>
                  <a:pt x="73" y="0"/>
                </a:lnTo>
                <a:lnTo>
                  <a:pt x="0" y="6"/>
                </a:lnTo>
                <a:close/>
              </a:path>
            </a:pathLst>
          </a:custGeom>
          <a:solidFill>
            <a:srgbClr val="6666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3" name="Freeform 25"/>
          <p:cNvSpPr>
            <a:spLocks/>
          </p:cNvSpPr>
          <p:nvPr/>
        </p:nvSpPr>
        <p:spPr bwMode="auto">
          <a:xfrm>
            <a:off x="5199063" y="3932238"/>
            <a:ext cx="949325" cy="1554162"/>
          </a:xfrm>
          <a:custGeom>
            <a:avLst/>
            <a:gdLst>
              <a:gd name="T0" fmla="*/ 348748 w 1195"/>
              <a:gd name="T1" fmla="*/ 1481137 h 1958"/>
              <a:gd name="T2" fmla="*/ 161266 w 1195"/>
              <a:gd name="T3" fmla="*/ 1443037 h 1958"/>
              <a:gd name="T4" fmla="*/ 13505 w 1195"/>
              <a:gd name="T5" fmla="*/ 1496218 h 1958"/>
              <a:gd name="T6" fmla="*/ 36543 w 1195"/>
              <a:gd name="T7" fmla="*/ 1416050 h 1958"/>
              <a:gd name="T8" fmla="*/ 114396 w 1195"/>
              <a:gd name="T9" fmla="*/ 1270793 h 1958"/>
              <a:gd name="T10" fmla="*/ 182715 w 1195"/>
              <a:gd name="T11" fmla="*/ 1227137 h 1958"/>
              <a:gd name="T12" fmla="*/ 142995 w 1195"/>
              <a:gd name="T13" fmla="*/ 1118393 h 1958"/>
              <a:gd name="T14" fmla="*/ 181126 w 1195"/>
              <a:gd name="T15" fmla="*/ 884237 h 1958"/>
              <a:gd name="T16" fmla="*/ 269306 w 1195"/>
              <a:gd name="T17" fmla="*/ 499269 h 1958"/>
              <a:gd name="T18" fmla="*/ 457583 w 1195"/>
              <a:gd name="T19" fmla="*/ 319881 h 1958"/>
              <a:gd name="T20" fmla="*/ 466321 w 1195"/>
              <a:gd name="T21" fmla="*/ 223837 h 1958"/>
              <a:gd name="T22" fmla="*/ 461555 w 1195"/>
              <a:gd name="T23" fmla="*/ 96044 h 1958"/>
              <a:gd name="T24" fmla="*/ 560062 w 1195"/>
              <a:gd name="T25" fmla="*/ 15081 h 1958"/>
              <a:gd name="T26" fmla="*/ 656186 w 1195"/>
              <a:gd name="T27" fmla="*/ 11906 h 1958"/>
              <a:gd name="T28" fmla="*/ 732450 w 1195"/>
              <a:gd name="T29" fmla="*/ 7937 h 1958"/>
              <a:gd name="T30" fmla="*/ 802358 w 1195"/>
              <a:gd name="T31" fmla="*/ 49212 h 1958"/>
              <a:gd name="T32" fmla="*/ 816658 w 1195"/>
              <a:gd name="T33" fmla="*/ 216694 h 1958"/>
              <a:gd name="T34" fmla="*/ 835724 w 1195"/>
              <a:gd name="T35" fmla="*/ 137319 h 1958"/>
              <a:gd name="T36" fmla="*/ 809508 w 1195"/>
              <a:gd name="T37" fmla="*/ 82550 h 1958"/>
              <a:gd name="T38" fmla="*/ 718945 w 1195"/>
              <a:gd name="T39" fmla="*/ 21431 h 1958"/>
              <a:gd name="T40" fmla="*/ 601372 w 1195"/>
              <a:gd name="T41" fmla="*/ 16669 h 1958"/>
              <a:gd name="T42" fmla="*/ 519547 w 1195"/>
              <a:gd name="T43" fmla="*/ 76994 h 1958"/>
              <a:gd name="T44" fmla="*/ 474265 w 1195"/>
              <a:gd name="T45" fmla="*/ 203994 h 1958"/>
              <a:gd name="T46" fmla="*/ 493331 w 1195"/>
              <a:gd name="T47" fmla="*/ 230187 h 1958"/>
              <a:gd name="T48" fmla="*/ 531463 w 1195"/>
              <a:gd name="T49" fmla="*/ 277019 h 1958"/>
              <a:gd name="T50" fmla="*/ 418656 w 1195"/>
              <a:gd name="T51" fmla="*/ 358775 h 1958"/>
              <a:gd name="T52" fmla="*/ 281223 w 1195"/>
              <a:gd name="T53" fmla="*/ 521494 h 1958"/>
              <a:gd name="T54" fmla="*/ 201781 w 1195"/>
              <a:gd name="T55" fmla="*/ 845343 h 1958"/>
              <a:gd name="T56" fmla="*/ 168416 w 1195"/>
              <a:gd name="T57" fmla="*/ 972343 h 1958"/>
              <a:gd name="T58" fmla="*/ 185893 w 1195"/>
              <a:gd name="T59" fmla="*/ 1190625 h 1958"/>
              <a:gd name="T60" fmla="*/ 360664 w 1195"/>
              <a:gd name="T61" fmla="*/ 1347787 h 1958"/>
              <a:gd name="T62" fmla="*/ 498098 w 1195"/>
              <a:gd name="T63" fmla="*/ 1404143 h 1958"/>
              <a:gd name="T64" fmla="*/ 618054 w 1195"/>
              <a:gd name="T65" fmla="*/ 1418431 h 1958"/>
              <a:gd name="T66" fmla="*/ 478237 w 1195"/>
              <a:gd name="T67" fmla="*/ 1413668 h 1958"/>
              <a:gd name="T68" fmla="*/ 365431 w 1195"/>
              <a:gd name="T69" fmla="*/ 1397793 h 1958"/>
              <a:gd name="T70" fmla="*/ 269306 w 1195"/>
              <a:gd name="T71" fmla="*/ 1327943 h 1958"/>
              <a:gd name="T72" fmla="*/ 309822 w 1195"/>
              <a:gd name="T73" fmla="*/ 1342231 h 1958"/>
              <a:gd name="T74" fmla="*/ 334448 w 1195"/>
              <a:gd name="T75" fmla="*/ 1317625 h 1958"/>
              <a:gd name="T76" fmla="*/ 163649 w 1195"/>
              <a:gd name="T77" fmla="*/ 1243806 h 1958"/>
              <a:gd name="T78" fmla="*/ 127901 w 1195"/>
              <a:gd name="T79" fmla="*/ 1354137 h 1958"/>
              <a:gd name="T80" fmla="*/ 60375 w 1195"/>
              <a:gd name="T81" fmla="*/ 1416843 h 1958"/>
              <a:gd name="T82" fmla="*/ 123134 w 1195"/>
              <a:gd name="T83" fmla="*/ 1452562 h 1958"/>
              <a:gd name="T84" fmla="*/ 365431 w 1195"/>
              <a:gd name="T85" fmla="*/ 1467643 h 1958"/>
              <a:gd name="T86" fmla="*/ 565623 w 1195"/>
              <a:gd name="T87" fmla="*/ 1546225 h 1958"/>
              <a:gd name="T88" fmla="*/ 655392 w 1195"/>
              <a:gd name="T89" fmla="*/ 1453356 h 1958"/>
              <a:gd name="T90" fmla="*/ 610905 w 1195"/>
              <a:gd name="T91" fmla="*/ 1279525 h 1958"/>
              <a:gd name="T92" fmla="*/ 767404 w 1195"/>
              <a:gd name="T93" fmla="*/ 1068387 h 1958"/>
              <a:gd name="T94" fmla="*/ 817452 w 1195"/>
              <a:gd name="T95" fmla="*/ 900112 h 1958"/>
              <a:gd name="T96" fmla="*/ 800770 w 1195"/>
              <a:gd name="T97" fmla="*/ 840581 h 1958"/>
              <a:gd name="T98" fmla="*/ 857967 w 1195"/>
              <a:gd name="T99" fmla="*/ 837406 h 1958"/>
              <a:gd name="T100" fmla="*/ 873856 w 1195"/>
              <a:gd name="T101" fmla="*/ 898525 h 1958"/>
              <a:gd name="T102" fmla="*/ 780909 w 1195"/>
              <a:gd name="T103" fmla="*/ 1092993 h 1958"/>
              <a:gd name="T104" fmla="*/ 619643 w 1195"/>
              <a:gd name="T105" fmla="*/ 1305718 h 1958"/>
              <a:gd name="T106" fmla="*/ 683196 w 1195"/>
              <a:gd name="T107" fmla="*/ 1443831 h 1958"/>
              <a:gd name="T108" fmla="*/ 859556 w 1195"/>
              <a:gd name="T109" fmla="*/ 1465262 h 1958"/>
              <a:gd name="T110" fmla="*/ 917548 w 1195"/>
              <a:gd name="T111" fmla="*/ 1472406 h 1958"/>
              <a:gd name="T112" fmla="*/ 804742 w 1195"/>
              <a:gd name="T113" fmla="*/ 1478756 h 1958"/>
              <a:gd name="T114" fmla="*/ 676047 w 1195"/>
              <a:gd name="T115" fmla="*/ 1479550 h 1958"/>
              <a:gd name="T116" fmla="*/ 591044 w 1195"/>
              <a:gd name="T117" fmla="*/ 1553368 h 1958"/>
              <a:gd name="T118" fmla="*/ 432956 w 1195"/>
              <a:gd name="T119" fmla="*/ 1526381 h 195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195" h="1958">
                <a:moveTo>
                  <a:pt x="530" y="1918"/>
                </a:moveTo>
                <a:lnTo>
                  <a:pt x="520" y="1909"/>
                </a:lnTo>
                <a:lnTo>
                  <a:pt x="511" y="1902"/>
                </a:lnTo>
                <a:lnTo>
                  <a:pt x="503" y="1896"/>
                </a:lnTo>
                <a:lnTo>
                  <a:pt x="499" y="1891"/>
                </a:lnTo>
                <a:lnTo>
                  <a:pt x="493" y="1888"/>
                </a:lnTo>
                <a:lnTo>
                  <a:pt x="490" y="1885"/>
                </a:lnTo>
                <a:lnTo>
                  <a:pt x="487" y="1884"/>
                </a:lnTo>
                <a:lnTo>
                  <a:pt x="484" y="1882"/>
                </a:lnTo>
                <a:lnTo>
                  <a:pt x="461" y="1875"/>
                </a:lnTo>
                <a:lnTo>
                  <a:pt x="439" y="1866"/>
                </a:lnTo>
                <a:lnTo>
                  <a:pt x="416" y="1857"/>
                </a:lnTo>
                <a:lnTo>
                  <a:pt x="394" y="1846"/>
                </a:lnTo>
                <a:lnTo>
                  <a:pt x="372" y="1837"/>
                </a:lnTo>
                <a:lnTo>
                  <a:pt x="349" y="1827"/>
                </a:lnTo>
                <a:lnTo>
                  <a:pt x="327" y="1818"/>
                </a:lnTo>
                <a:lnTo>
                  <a:pt x="304" y="1809"/>
                </a:lnTo>
                <a:lnTo>
                  <a:pt x="279" y="1806"/>
                </a:lnTo>
                <a:lnTo>
                  <a:pt x="258" y="1806"/>
                </a:lnTo>
                <a:lnTo>
                  <a:pt x="237" y="1809"/>
                </a:lnTo>
                <a:lnTo>
                  <a:pt x="219" y="1812"/>
                </a:lnTo>
                <a:lnTo>
                  <a:pt x="203" y="1818"/>
                </a:lnTo>
                <a:lnTo>
                  <a:pt x="188" y="1824"/>
                </a:lnTo>
                <a:lnTo>
                  <a:pt x="173" y="1831"/>
                </a:lnTo>
                <a:lnTo>
                  <a:pt x="159" y="1840"/>
                </a:lnTo>
                <a:lnTo>
                  <a:pt x="144" y="1848"/>
                </a:lnTo>
                <a:lnTo>
                  <a:pt x="130" y="1855"/>
                </a:lnTo>
                <a:lnTo>
                  <a:pt x="115" y="1864"/>
                </a:lnTo>
                <a:lnTo>
                  <a:pt x="98" y="1870"/>
                </a:lnTo>
                <a:lnTo>
                  <a:pt x="82" y="1876"/>
                </a:lnTo>
                <a:lnTo>
                  <a:pt x="62" y="1881"/>
                </a:lnTo>
                <a:lnTo>
                  <a:pt x="41" y="1884"/>
                </a:lnTo>
                <a:lnTo>
                  <a:pt x="17" y="1885"/>
                </a:lnTo>
                <a:lnTo>
                  <a:pt x="16" y="1884"/>
                </a:lnTo>
                <a:lnTo>
                  <a:pt x="14" y="1882"/>
                </a:lnTo>
                <a:lnTo>
                  <a:pt x="10" y="1881"/>
                </a:lnTo>
                <a:lnTo>
                  <a:pt x="1" y="1878"/>
                </a:lnTo>
                <a:lnTo>
                  <a:pt x="0" y="1866"/>
                </a:lnTo>
                <a:lnTo>
                  <a:pt x="1" y="1857"/>
                </a:lnTo>
                <a:lnTo>
                  <a:pt x="3" y="1848"/>
                </a:lnTo>
                <a:lnTo>
                  <a:pt x="5" y="1837"/>
                </a:lnTo>
                <a:lnTo>
                  <a:pt x="22" y="1815"/>
                </a:lnTo>
                <a:lnTo>
                  <a:pt x="34" y="1799"/>
                </a:lnTo>
                <a:lnTo>
                  <a:pt x="46" y="1784"/>
                </a:lnTo>
                <a:lnTo>
                  <a:pt x="59" y="1773"/>
                </a:lnTo>
                <a:lnTo>
                  <a:pt x="73" y="1763"/>
                </a:lnTo>
                <a:lnTo>
                  <a:pt x="89" y="1752"/>
                </a:lnTo>
                <a:lnTo>
                  <a:pt x="110" y="1742"/>
                </a:lnTo>
                <a:lnTo>
                  <a:pt x="136" y="1727"/>
                </a:lnTo>
                <a:lnTo>
                  <a:pt x="136" y="1706"/>
                </a:lnTo>
                <a:lnTo>
                  <a:pt x="136" y="1683"/>
                </a:lnTo>
                <a:lnTo>
                  <a:pt x="136" y="1663"/>
                </a:lnTo>
                <a:lnTo>
                  <a:pt x="134" y="1642"/>
                </a:lnTo>
                <a:lnTo>
                  <a:pt x="139" y="1618"/>
                </a:lnTo>
                <a:lnTo>
                  <a:pt x="144" y="1601"/>
                </a:lnTo>
                <a:lnTo>
                  <a:pt x="149" y="1589"/>
                </a:lnTo>
                <a:lnTo>
                  <a:pt x="156" y="1580"/>
                </a:lnTo>
                <a:lnTo>
                  <a:pt x="164" y="1573"/>
                </a:lnTo>
                <a:lnTo>
                  <a:pt x="173" y="1565"/>
                </a:lnTo>
                <a:lnTo>
                  <a:pt x="185" y="1555"/>
                </a:lnTo>
                <a:lnTo>
                  <a:pt x="198" y="1542"/>
                </a:lnTo>
                <a:lnTo>
                  <a:pt x="206" y="1542"/>
                </a:lnTo>
                <a:lnTo>
                  <a:pt x="212" y="1543"/>
                </a:lnTo>
                <a:lnTo>
                  <a:pt x="219" y="1545"/>
                </a:lnTo>
                <a:lnTo>
                  <a:pt x="224" y="1545"/>
                </a:lnTo>
                <a:lnTo>
                  <a:pt x="230" y="1546"/>
                </a:lnTo>
                <a:lnTo>
                  <a:pt x="234" y="1548"/>
                </a:lnTo>
                <a:lnTo>
                  <a:pt x="239" y="1549"/>
                </a:lnTo>
                <a:lnTo>
                  <a:pt x="243" y="1549"/>
                </a:lnTo>
                <a:lnTo>
                  <a:pt x="233" y="1530"/>
                </a:lnTo>
                <a:lnTo>
                  <a:pt x="222" y="1513"/>
                </a:lnTo>
                <a:lnTo>
                  <a:pt x="215" y="1497"/>
                </a:lnTo>
                <a:lnTo>
                  <a:pt x="206" y="1482"/>
                </a:lnTo>
                <a:lnTo>
                  <a:pt x="198" y="1465"/>
                </a:lnTo>
                <a:lnTo>
                  <a:pt x="192" y="1449"/>
                </a:lnTo>
                <a:lnTo>
                  <a:pt x="186" y="1430"/>
                </a:lnTo>
                <a:lnTo>
                  <a:pt x="180" y="1409"/>
                </a:lnTo>
                <a:lnTo>
                  <a:pt x="174" y="1364"/>
                </a:lnTo>
                <a:lnTo>
                  <a:pt x="171" y="1320"/>
                </a:lnTo>
                <a:lnTo>
                  <a:pt x="171" y="1277"/>
                </a:lnTo>
                <a:lnTo>
                  <a:pt x="180" y="1235"/>
                </a:lnTo>
                <a:lnTo>
                  <a:pt x="191" y="1217"/>
                </a:lnTo>
                <a:lnTo>
                  <a:pt x="200" y="1201"/>
                </a:lnTo>
                <a:lnTo>
                  <a:pt x="209" y="1183"/>
                </a:lnTo>
                <a:lnTo>
                  <a:pt x="218" y="1167"/>
                </a:lnTo>
                <a:lnTo>
                  <a:pt x="222" y="1158"/>
                </a:lnTo>
                <a:lnTo>
                  <a:pt x="225" y="1140"/>
                </a:lnTo>
                <a:lnTo>
                  <a:pt x="228" y="1114"/>
                </a:lnTo>
                <a:lnTo>
                  <a:pt x="233" y="1084"/>
                </a:lnTo>
                <a:lnTo>
                  <a:pt x="239" y="1053"/>
                </a:lnTo>
                <a:lnTo>
                  <a:pt x="248" y="1022"/>
                </a:lnTo>
                <a:lnTo>
                  <a:pt x="258" y="993"/>
                </a:lnTo>
                <a:lnTo>
                  <a:pt x="273" y="969"/>
                </a:lnTo>
                <a:lnTo>
                  <a:pt x="283" y="898"/>
                </a:lnTo>
                <a:lnTo>
                  <a:pt x="292" y="827"/>
                </a:lnTo>
                <a:lnTo>
                  <a:pt x="303" y="756"/>
                </a:lnTo>
                <a:lnTo>
                  <a:pt x="316" y="684"/>
                </a:lnTo>
                <a:lnTo>
                  <a:pt x="328" y="654"/>
                </a:lnTo>
                <a:lnTo>
                  <a:pt x="339" y="629"/>
                </a:lnTo>
                <a:lnTo>
                  <a:pt x="348" y="605"/>
                </a:lnTo>
                <a:lnTo>
                  <a:pt x="358" y="584"/>
                </a:lnTo>
                <a:lnTo>
                  <a:pt x="370" y="563"/>
                </a:lnTo>
                <a:lnTo>
                  <a:pt x="387" y="541"/>
                </a:lnTo>
                <a:lnTo>
                  <a:pt x="406" y="517"/>
                </a:lnTo>
                <a:lnTo>
                  <a:pt x="430" y="490"/>
                </a:lnTo>
                <a:lnTo>
                  <a:pt x="455" y="473"/>
                </a:lnTo>
                <a:lnTo>
                  <a:pt x="484" y="457"/>
                </a:lnTo>
                <a:lnTo>
                  <a:pt x="515" y="439"/>
                </a:lnTo>
                <a:lnTo>
                  <a:pt x="547" y="421"/>
                </a:lnTo>
                <a:lnTo>
                  <a:pt x="576" y="403"/>
                </a:lnTo>
                <a:lnTo>
                  <a:pt x="605" y="385"/>
                </a:lnTo>
                <a:lnTo>
                  <a:pt x="627" y="366"/>
                </a:lnTo>
                <a:lnTo>
                  <a:pt x="642" y="345"/>
                </a:lnTo>
                <a:lnTo>
                  <a:pt x="638" y="337"/>
                </a:lnTo>
                <a:lnTo>
                  <a:pt x="630" y="333"/>
                </a:lnTo>
                <a:lnTo>
                  <a:pt x="623" y="331"/>
                </a:lnTo>
                <a:lnTo>
                  <a:pt x="615" y="328"/>
                </a:lnTo>
                <a:lnTo>
                  <a:pt x="606" y="324"/>
                </a:lnTo>
                <a:lnTo>
                  <a:pt x="599" y="315"/>
                </a:lnTo>
                <a:lnTo>
                  <a:pt x="593" y="302"/>
                </a:lnTo>
                <a:lnTo>
                  <a:pt x="587" y="282"/>
                </a:lnTo>
                <a:lnTo>
                  <a:pt x="576" y="269"/>
                </a:lnTo>
                <a:lnTo>
                  <a:pt x="566" y="255"/>
                </a:lnTo>
                <a:lnTo>
                  <a:pt x="558" y="240"/>
                </a:lnTo>
                <a:lnTo>
                  <a:pt x="551" y="225"/>
                </a:lnTo>
                <a:lnTo>
                  <a:pt x="547" y="210"/>
                </a:lnTo>
                <a:lnTo>
                  <a:pt x="545" y="195"/>
                </a:lnTo>
                <a:lnTo>
                  <a:pt x="547" y="179"/>
                </a:lnTo>
                <a:lnTo>
                  <a:pt x="553" y="163"/>
                </a:lnTo>
                <a:lnTo>
                  <a:pt x="561" y="148"/>
                </a:lnTo>
                <a:lnTo>
                  <a:pt x="572" y="133"/>
                </a:lnTo>
                <a:lnTo>
                  <a:pt x="581" y="121"/>
                </a:lnTo>
                <a:lnTo>
                  <a:pt x="591" y="109"/>
                </a:lnTo>
                <a:lnTo>
                  <a:pt x="603" y="98"/>
                </a:lnTo>
                <a:lnTo>
                  <a:pt x="615" y="91"/>
                </a:lnTo>
                <a:lnTo>
                  <a:pt x="630" y="85"/>
                </a:lnTo>
                <a:lnTo>
                  <a:pt x="647" y="80"/>
                </a:lnTo>
                <a:lnTo>
                  <a:pt x="657" y="67"/>
                </a:lnTo>
                <a:lnTo>
                  <a:pt x="666" y="55"/>
                </a:lnTo>
                <a:lnTo>
                  <a:pt x="675" y="45"/>
                </a:lnTo>
                <a:lnTo>
                  <a:pt x="686" y="36"/>
                </a:lnTo>
                <a:lnTo>
                  <a:pt x="694" y="28"/>
                </a:lnTo>
                <a:lnTo>
                  <a:pt x="705" y="19"/>
                </a:lnTo>
                <a:lnTo>
                  <a:pt x="717" y="10"/>
                </a:lnTo>
                <a:lnTo>
                  <a:pt x="729" y="0"/>
                </a:lnTo>
                <a:lnTo>
                  <a:pt x="741" y="0"/>
                </a:lnTo>
                <a:lnTo>
                  <a:pt x="753" y="3"/>
                </a:lnTo>
                <a:lnTo>
                  <a:pt x="763" y="4"/>
                </a:lnTo>
                <a:lnTo>
                  <a:pt x="774" y="7"/>
                </a:lnTo>
                <a:lnTo>
                  <a:pt x="784" y="12"/>
                </a:lnTo>
                <a:lnTo>
                  <a:pt x="796" y="15"/>
                </a:lnTo>
                <a:lnTo>
                  <a:pt x="807" y="18"/>
                </a:lnTo>
                <a:lnTo>
                  <a:pt x="819" y="19"/>
                </a:lnTo>
                <a:lnTo>
                  <a:pt x="826" y="15"/>
                </a:lnTo>
                <a:lnTo>
                  <a:pt x="832" y="10"/>
                </a:lnTo>
                <a:lnTo>
                  <a:pt x="839" y="7"/>
                </a:lnTo>
                <a:lnTo>
                  <a:pt x="845" y="4"/>
                </a:lnTo>
                <a:lnTo>
                  <a:pt x="853" y="3"/>
                </a:lnTo>
                <a:lnTo>
                  <a:pt x="860" y="1"/>
                </a:lnTo>
                <a:lnTo>
                  <a:pt x="869" y="0"/>
                </a:lnTo>
                <a:lnTo>
                  <a:pt x="877" y="0"/>
                </a:lnTo>
                <a:lnTo>
                  <a:pt x="890" y="4"/>
                </a:lnTo>
                <a:lnTo>
                  <a:pt x="902" y="7"/>
                </a:lnTo>
                <a:lnTo>
                  <a:pt x="911" y="9"/>
                </a:lnTo>
                <a:lnTo>
                  <a:pt x="922" y="10"/>
                </a:lnTo>
                <a:lnTo>
                  <a:pt x="931" y="12"/>
                </a:lnTo>
                <a:lnTo>
                  <a:pt x="940" y="12"/>
                </a:lnTo>
                <a:lnTo>
                  <a:pt x="952" y="12"/>
                </a:lnTo>
                <a:lnTo>
                  <a:pt x="965" y="12"/>
                </a:lnTo>
                <a:lnTo>
                  <a:pt x="975" y="19"/>
                </a:lnTo>
                <a:lnTo>
                  <a:pt x="983" y="25"/>
                </a:lnTo>
                <a:lnTo>
                  <a:pt x="990" y="33"/>
                </a:lnTo>
                <a:lnTo>
                  <a:pt x="995" y="39"/>
                </a:lnTo>
                <a:lnTo>
                  <a:pt x="1001" y="46"/>
                </a:lnTo>
                <a:lnTo>
                  <a:pt x="1005" y="54"/>
                </a:lnTo>
                <a:lnTo>
                  <a:pt x="1010" y="62"/>
                </a:lnTo>
                <a:lnTo>
                  <a:pt x="1016" y="74"/>
                </a:lnTo>
                <a:lnTo>
                  <a:pt x="1034" y="76"/>
                </a:lnTo>
                <a:lnTo>
                  <a:pt x="1050" y="86"/>
                </a:lnTo>
                <a:lnTo>
                  <a:pt x="1062" y="107"/>
                </a:lnTo>
                <a:lnTo>
                  <a:pt x="1070" y="134"/>
                </a:lnTo>
                <a:lnTo>
                  <a:pt x="1071" y="166"/>
                </a:lnTo>
                <a:lnTo>
                  <a:pt x="1065" y="201"/>
                </a:lnTo>
                <a:lnTo>
                  <a:pt x="1053" y="240"/>
                </a:lnTo>
                <a:lnTo>
                  <a:pt x="1032" y="278"/>
                </a:lnTo>
                <a:lnTo>
                  <a:pt x="1029" y="275"/>
                </a:lnTo>
                <a:lnTo>
                  <a:pt x="1028" y="273"/>
                </a:lnTo>
                <a:lnTo>
                  <a:pt x="1028" y="272"/>
                </a:lnTo>
                <a:lnTo>
                  <a:pt x="1026" y="269"/>
                </a:lnTo>
                <a:lnTo>
                  <a:pt x="1043" y="236"/>
                </a:lnTo>
                <a:lnTo>
                  <a:pt x="1046" y="210"/>
                </a:lnTo>
                <a:lnTo>
                  <a:pt x="1043" y="191"/>
                </a:lnTo>
                <a:lnTo>
                  <a:pt x="1037" y="176"/>
                </a:lnTo>
                <a:lnTo>
                  <a:pt x="1040" y="179"/>
                </a:lnTo>
                <a:lnTo>
                  <a:pt x="1043" y="181"/>
                </a:lnTo>
                <a:lnTo>
                  <a:pt x="1046" y="181"/>
                </a:lnTo>
                <a:lnTo>
                  <a:pt x="1049" y="181"/>
                </a:lnTo>
                <a:lnTo>
                  <a:pt x="1052" y="173"/>
                </a:lnTo>
                <a:lnTo>
                  <a:pt x="1058" y="166"/>
                </a:lnTo>
                <a:lnTo>
                  <a:pt x="1062" y="158"/>
                </a:lnTo>
                <a:lnTo>
                  <a:pt x="1067" y="149"/>
                </a:lnTo>
                <a:lnTo>
                  <a:pt x="1065" y="136"/>
                </a:lnTo>
                <a:lnTo>
                  <a:pt x="1061" y="136"/>
                </a:lnTo>
                <a:lnTo>
                  <a:pt x="1055" y="136"/>
                </a:lnTo>
                <a:lnTo>
                  <a:pt x="1049" y="122"/>
                </a:lnTo>
                <a:lnTo>
                  <a:pt x="1041" y="116"/>
                </a:lnTo>
                <a:lnTo>
                  <a:pt x="1034" y="110"/>
                </a:lnTo>
                <a:lnTo>
                  <a:pt x="1026" y="107"/>
                </a:lnTo>
                <a:lnTo>
                  <a:pt x="1019" y="104"/>
                </a:lnTo>
                <a:lnTo>
                  <a:pt x="1013" y="101"/>
                </a:lnTo>
                <a:lnTo>
                  <a:pt x="1007" y="100"/>
                </a:lnTo>
                <a:lnTo>
                  <a:pt x="1004" y="98"/>
                </a:lnTo>
                <a:lnTo>
                  <a:pt x="1001" y="97"/>
                </a:lnTo>
                <a:lnTo>
                  <a:pt x="996" y="74"/>
                </a:lnTo>
                <a:lnTo>
                  <a:pt x="990" y="57"/>
                </a:lnTo>
                <a:lnTo>
                  <a:pt x="980" y="43"/>
                </a:lnTo>
                <a:lnTo>
                  <a:pt x="962" y="30"/>
                </a:lnTo>
                <a:lnTo>
                  <a:pt x="946" y="28"/>
                </a:lnTo>
                <a:lnTo>
                  <a:pt x="926" y="27"/>
                </a:lnTo>
                <a:lnTo>
                  <a:pt x="905" y="27"/>
                </a:lnTo>
                <a:lnTo>
                  <a:pt x="883" y="27"/>
                </a:lnTo>
                <a:lnTo>
                  <a:pt x="862" y="27"/>
                </a:lnTo>
                <a:lnTo>
                  <a:pt x="842" y="28"/>
                </a:lnTo>
                <a:lnTo>
                  <a:pt x="826" y="33"/>
                </a:lnTo>
                <a:lnTo>
                  <a:pt x="814" y="37"/>
                </a:lnTo>
                <a:lnTo>
                  <a:pt x="804" y="36"/>
                </a:lnTo>
                <a:lnTo>
                  <a:pt x="795" y="33"/>
                </a:lnTo>
                <a:lnTo>
                  <a:pt x="786" y="30"/>
                </a:lnTo>
                <a:lnTo>
                  <a:pt x="777" y="27"/>
                </a:lnTo>
                <a:lnTo>
                  <a:pt x="768" y="24"/>
                </a:lnTo>
                <a:lnTo>
                  <a:pt x="757" y="21"/>
                </a:lnTo>
                <a:lnTo>
                  <a:pt x="747" y="19"/>
                </a:lnTo>
                <a:lnTo>
                  <a:pt x="736" y="18"/>
                </a:lnTo>
                <a:lnTo>
                  <a:pt x="720" y="25"/>
                </a:lnTo>
                <a:lnTo>
                  <a:pt x="706" y="31"/>
                </a:lnTo>
                <a:lnTo>
                  <a:pt x="696" y="39"/>
                </a:lnTo>
                <a:lnTo>
                  <a:pt x="687" y="45"/>
                </a:lnTo>
                <a:lnTo>
                  <a:pt x="680" y="52"/>
                </a:lnTo>
                <a:lnTo>
                  <a:pt x="674" y="62"/>
                </a:lnTo>
                <a:lnTo>
                  <a:pt x="668" y="74"/>
                </a:lnTo>
                <a:lnTo>
                  <a:pt x="663" y="91"/>
                </a:lnTo>
                <a:lnTo>
                  <a:pt x="654" y="97"/>
                </a:lnTo>
                <a:lnTo>
                  <a:pt x="644" y="98"/>
                </a:lnTo>
                <a:lnTo>
                  <a:pt x="633" y="100"/>
                </a:lnTo>
                <a:lnTo>
                  <a:pt x="620" y="104"/>
                </a:lnTo>
                <a:lnTo>
                  <a:pt x="587" y="133"/>
                </a:lnTo>
                <a:lnTo>
                  <a:pt x="567" y="158"/>
                </a:lnTo>
                <a:lnTo>
                  <a:pt x="560" y="179"/>
                </a:lnTo>
                <a:lnTo>
                  <a:pt x="561" y="198"/>
                </a:lnTo>
                <a:lnTo>
                  <a:pt x="569" y="215"/>
                </a:lnTo>
                <a:lnTo>
                  <a:pt x="579" y="230"/>
                </a:lnTo>
                <a:lnTo>
                  <a:pt x="590" y="243"/>
                </a:lnTo>
                <a:lnTo>
                  <a:pt x="597" y="257"/>
                </a:lnTo>
                <a:lnTo>
                  <a:pt x="603" y="260"/>
                </a:lnTo>
                <a:lnTo>
                  <a:pt x="611" y="263"/>
                </a:lnTo>
                <a:lnTo>
                  <a:pt x="618" y="266"/>
                </a:lnTo>
                <a:lnTo>
                  <a:pt x="624" y="269"/>
                </a:lnTo>
                <a:lnTo>
                  <a:pt x="632" y="272"/>
                </a:lnTo>
                <a:lnTo>
                  <a:pt x="636" y="275"/>
                </a:lnTo>
                <a:lnTo>
                  <a:pt x="641" y="279"/>
                </a:lnTo>
                <a:lnTo>
                  <a:pt x="642" y="284"/>
                </a:lnTo>
                <a:lnTo>
                  <a:pt x="636" y="285"/>
                </a:lnTo>
                <a:lnTo>
                  <a:pt x="630" y="287"/>
                </a:lnTo>
                <a:lnTo>
                  <a:pt x="621" y="290"/>
                </a:lnTo>
                <a:lnTo>
                  <a:pt x="614" y="291"/>
                </a:lnTo>
                <a:lnTo>
                  <a:pt x="617" y="300"/>
                </a:lnTo>
                <a:lnTo>
                  <a:pt x="623" y="309"/>
                </a:lnTo>
                <a:lnTo>
                  <a:pt x="632" y="315"/>
                </a:lnTo>
                <a:lnTo>
                  <a:pt x="642" y="319"/>
                </a:lnTo>
                <a:lnTo>
                  <a:pt x="653" y="322"/>
                </a:lnTo>
                <a:lnTo>
                  <a:pt x="663" y="325"/>
                </a:lnTo>
                <a:lnTo>
                  <a:pt x="674" y="327"/>
                </a:lnTo>
                <a:lnTo>
                  <a:pt x="683" y="328"/>
                </a:lnTo>
                <a:lnTo>
                  <a:pt x="677" y="337"/>
                </a:lnTo>
                <a:lnTo>
                  <a:pt x="669" y="349"/>
                </a:lnTo>
                <a:lnTo>
                  <a:pt x="660" y="360"/>
                </a:lnTo>
                <a:lnTo>
                  <a:pt x="651" y="372"/>
                </a:lnTo>
                <a:lnTo>
                  <a:pt x="641" y="381"/>
                </a:lnTo>
                <a:lnTo>
                  <a:pt x="629" y="390"/>
                </a:lnTo>
                <a:lnTo>
                  <a:pt x="618" y="396"/>
                </a:lnTo>
                <a:lnTo>
                  <a:pt x="608" y="397"/>
                </a:lnTo>
                <a:lnTo>
                  <a:pt x="590" y="408"/>
                </a:lnTo>
                <a:lnTo>
                  <a:pt x="573" y="418"/>
                </a:lnTo>
                <a:lnTo>
                  <a:pt x="557" y="429"/>
                </a:lnTo>
                <a:lnTo>
                  <a:pt x="542" y="440"/>
                </a:lnTo>
                <a:lnTo>
                  <a:pt x="527" y="452"/>
                </a:lnTo>
                <a:lnTo>
                  <a:pt x="511" y="464"/>
                </a:lnTo>
                <a:lnTo>
                  <a:pt x="496" y="476"/>
                </a:lnTo>
                <a:lnTo>
                  <a:pt x="479" y="488"/>
                </a:lnTo>
                <a:lnTo>
                  <a:pt x="463" y="499"/>
                </a:lnTo>
                <a:lnTo>
                  <a:pt x="440" y="517"/>
                </a:lnTo>
                <a:lnTo>
                  <a:pt x="416" y="538"/>
                </a:lnTo>
                <a:lnTo>
                  <a:pt x="393" y="563"/>
                </a:lnTo>
                <a:lnTo>
                  <a:pt x="370" y="590"/>
                </a:lnTo>
                <a:lnTo>
                  <a:pt x="355" y="615"/>
                </a:lnTo>
                <a:lnTo>
                  <a:pt x="349" y="638"/>
                </a:lnTo>
                <a:lnTo>
                  <a:pt x="354" y="657"/>
                </a:lnTo>
                <a:lnTo>
                  <a:pt x="345" y="688"/>
                </a:lnTo>
                <a:lnTo>
                  <a:pt x="334" y="729"/>
                </a:lnTo>
                <a:lnTo>
                  <a:pt x="324" y="775"/>
                </a:lnTo>
                <a:lnTo>
                  <a:pt x="315" y="823"/>
                </a:lnTo>
                <a:lnTo>
                  <a:pt x="306" y="872"/>
                </a:lnTo>
                <a:lnTo>
                  <a:pt x="298" y="919"/>
                </a:lnTo>
                <a:lnTo>
                  <a:pt x="294" y="957"/>
                </a:lnTo>
                <a:lnTo>
                  <a:pt x="292" y="989"/>
                </a:lnTo>
                <a:lnTo>
                  <a:pt x="273" y="1019"/>
                </a:lnTo>
                <a:lnTo>
                  <a:pt x="261" y="1041"/>
                </a:lnTo>
                <a:lnTo>
                  <a:pt x="254" y="1065"/>
                </a:lnTo>
                <a:lnTo>
                  <a:pt x="249" y="1098"/>
                </a:lnTo>
                <a:lnTo>
                  <a:pt x="252" y="1116"/>
                </a:lnTo>
                <a:lnTo>
                  <a:pt x="254" y="1134"/>
                </a:lnTo>
                <a:lnTo>
                  <a:pt x="257" y="1152"/>
                </a:lnTo>
                <a:lnTo>
                  <a:pt x="260" y="1170"/>
                </a:lnTo>
                <a:lnTo>
                  <a:pt x="254" y="1165"/>
                </a:lnTo>
                <a:lnTo>
                  <a:pt x="249" y="1162"/>
                </a:lnTo>
                <a:lnTo>
                  <a:pt x="246" y="1159"/>
                </a:lnTo>
                <a:lnTo>
                  <a:pt x="242" y="1155"/>
                </a:lnTo>
                <a:lnTo>
                  <a:pt x="225" y="1193"/>
                </a:lnTo>
                <a:lnTo>
                  <a:pt x="212" y="1225"/>
                </a:lnTo>
                <a:lnTo>
                  <a:pt x="201" y="1250"/>
                </a:lnTo>
                <a:lnTo>
                  <a:pt x="194" y="1276"/>
                </a:lnTo>
                <a:lnTo>
                  <a:pt x="191" y="1300"/>
                </a:lnTo>
                <a:lnTo>
                  <a:pt x="189" y="1325"/>
                </a:lnTo>
                <a:lnTo>
                  <a:pt x="192" y="1355"/>
                </a:lnTo>
                <a:lnTo>
                  <a:pt x="198" y="1392"/>
                </a:lnTo>
                <a:lnTo>
                  <a:pt x="204" y="1416"/>
                </a:lnTo>
                <a:lnTo>
                  <a:pt x="210" y="1438"/>
                </a:lnTo>
                <a:lnTo>
                  <a:pt x="218" y="1459"/>
                </a:lnTo>
                <a:lnTo>
                  <a:pt x="225" y="1479"/>
                </a:lnTo>
                <a:lnTo>
                  <a:pt x="234" y="1500"/>
                </a:lnTo>
                <a:lnTo>
                  <a:pt x="246" y="1519"/>
                </a:lnTo>
                <a:lnTo>
                  <a:pt x="258" y="1537"/>
                </a:lnTo>
                <a:lnTo>
                  <a:pt x="273" y="1556"/>
                </a:lnTo>
                <a:lnTo>
                  <a:pt x="301" y="1574"/>
                </a:lnTo>
                <a:lnTo>
                  <a:pt x="331" y="1588"/>
                </a:lnTo>
                <a:lnTo>
                  <a:pt x="361" y="1600"/>
                </a:lnTo>
                <a:lnTo>
                  <a:pt x="388" y="1612"/>
                </a:lnTo>
                <a:lnTo>
                  <a:pt x="414" y="1625"/>
                </a:lnTo>
                <a:lnTo>
                  <a:pt x="433" y="1643"/>
                </a:lnTo>
                <a:lnTo>
                  <a:pt x="448" y="1667"/>
                </a:lnTo>
                <a:lnTo>
                  <a:pt x="454" y="1698"/>
                </a:lnTo>
                <a:lnTo>
                  <a:pt x="460" y="1710"/>
                </a:lnTo>
                <a:lnTo>
                  <a:pt x="470" y="1725"/>
                </a:lnTo>
                <a:lnTo>
                  <a:pt x="482" y="1745"/>
                </a:lnTo>
                <a:lnTo>
                  <a:pt x="496" y="1770"/>
                </a:lnTo>
                <a:lnTo>
                  <a:pt x="514" y="1767"/>
                </a:lnTo>
                <a:lnTo>
                  <a:pt x="532" y="1766"/>
                </a:lnTo>
                <a:lnTo>
                  <a:pt x="551" y="1766"/>
                </a:lnTo>
                <a:lnTo>
                  <a:pt x="570" y="1766"/>
                </a:lnTo>
                <a:lnTo>
                  <a:pt x="590" y="1767"/>
                </a:lnTo>
                <a:lnTo>
                  <a:pt x="609" y="1767"/>
                </a:lnTo>
                <a:lnTo>
                  <a:pt x="627" y="1769"/>
                </a:lnTo>
                <a:lnTo>
                  <a:pt x="647" y="1772"/>
                </a:lnTo>
                <a:lnTo>
                  <a:pt x="666" y="1773"/>
                </a:lnTo>
                <a:lnTo>
                  <a:pt x="684" y="1775"/>
                </a:lnTo>
                <a:lnTo>
                  <a:pt x="702" y="1776"/>
                </a:lnTo>
                <a:lnTo>
                  <a:pt x="720" y="1776"/>
                </a:lnTo>
                <a:lnTo>
                  <a:pt x="736" y="1778"/>
                </a:lnTo>
                <a:lnTo>
                  <a:pt x="753" y="1776"/>
                </a:lnTo>
                <a:lnTo>
                  <a:pt x="768" y="1776"/>
                </a:lnTo>
                <a:lnTo>
                  <a:pt x="783" y="1773"/>
                </a:lnTo>
                <a:lnTo>
                  <a:pt x="783" y="1782"/>
                </a:lnTo>
                <a:lnTo>
                  <a:pt x="778" y="1787"/>
                </a:lnTo>
                <a:lnTo>
                  <a:pt x="774" y="1788"/>
                </a:lnTo>
                <a:lnTo>
                  <a:pt x="768" y="1793"/>
                </a:lnTo>
                <a:lnTo>
                  <a:pt x="750" y="1791"/>
                </a:lnTo>
                <a:lnTo>
                  <a:pt x="730" y="1790"/>
                </a:lnTo>
                <a:lnTo>
                  <a:pt x="712" y="1788"/>
                </a:lnTo>
                <a:lnTo>
                  <a:pt x="694" y="1787"/>
                </a:lnTo>
                <a:lnTo>
                  <a:pt x="675" y="1785"/>
                </a:lnTo>
                <a:lnTo>
                  <a:pt x="657" y="1784"/>
                </a:lnTo>
                <a:lnTo>
                  <a:pt x="639" y="1782"/>
                </a:lnTo>
                <a:lnTo>
                  <a:pt x="620" y="1782"/>
                </a:lnTo>
                <a:lnTo>
                  <a:pt x="602" y="1781"/>
                </a:lnTo>
                <a:lnTo>
                  <a:pt x="584" y="1782"/>
                </a:lnTo>
                <a:lnTo>
                  <a:pt x="566" y="1782"/>
                </a:lnTo>
                <a:lnTo>
                  <a:pt x="548" y="1784"/>
                </a:lnTo>
                <a:lnTo>
                  <a:pt x="530" y="1787"/>
                </a:lnTo>
                <a:lnTo>
                  <a:pt x="512" y="1790"/>
                </a:lnTo>
                <a:lnTo>
                  <a:pt x="494" y="1794"/>
                </a:lnTo>
                <a:lnTo>
                  <a:pt x="476" y="1800"/>
                </a:lnTo>
                <a:lnTo>
                  <a:pt x="461" y="1797"/>
                </a:lnTo>
                <a:lnTo>
                  <a:pt x="460" y="1790"/>
                </a:lnTo>
                <a:lnTo>
                  <a:pt x="463" y="1776"/>
                </a:lnTo>
                <a:lnTo>
                  <a:pt x="460" y="1761"/>
                </a:lnTo>
                <a:lnTo>
                  <a:pt x="451" y="1760"/>
                </a:lnTo>
                <a:lnTo>
                  <a:pt x="442" y="1757"/>
                </a:lnTo>
                <a:lnTo>
                  <a:pt x="431" y="1755"/>
                </a:lnTo>
                <a:lnTo>
                  <a:pt x="422" y="1754"/>
                </a:lnTo>
                <a:lnTo>
                  <a:pt x="412" y="1746"/>
                </a:lnTo>
                <a:lnTo>
                  <a:pt x="400" y="1737"/>
                </a:lnTo>
                <a:lnTo>
                  <a:pt x="385" y="1725"/>
                </a:lnTo>
                <a:lnTo>
                  <a:pt x="372" y="1712"/>
                </a:lnTo>
                <a:lnTo>
                  <a:pt x="357" y="1698"/>
                </a:lnTo>
                <a:lnTo>
                  <a:pt x="346" y="1685"/>
                </a:lnTo>
                <a:lnTo>
                  <a:pt x="339" y="1673"/>
                </a:lnTo>
                <a:lnTo>
                  <a:pt x="337" y="1663"/>
                </a:lnTo>
                <a:lnTo>
                  <a:pt x="342" y="1663"/>
                </a:lnTo>
                <a:lnTo>
                  <a:pt x="346" y="1663"/>
                </a:lnTo>
                <a:lnTo>
                  <a:pt x="351" y="1663"/>
                </a:lnTo>
                <a:lnTo>
                  <a:pt x="355" y="1663"/>
                </a:lnTo>
                <a:lnTo>
                  <a:pt x="360" y="1666"/>
                </a:lnTo>
                <a:lnTo>
                  <a:pt x="366" y="1669"/>
                </a:lnTo>
                <a:lnTo>
                  <a:pt x="370" y="1673"/>
                </a:lnTo>
                <a:lnTo>
                  <a:pt x="376" y="1676"/>
                </a:lnTo>
                <a:lnTo>
                  <a:pt x="381" y="1682"/>
                </a:lnTo>
                <a:lnTo>
                  <a:pt x="390" y="1691"/>
                </a:lnTo>
                <a:lnTo>
                  <a:pt x="399" y="1701"/>
                </a:lnTo>
                <a:lnTo>
                  <a:pt x="409" y="1713"/>
                </a:lnTo>
                <a:lnTo>
                  <a:pt x="418" y="1724"/>
                </a:lnTo>
                <a:lnTo>
                  <a:pt x="427" y="1731"/>
                </a:lnTo>
                <a:lnTo>
                  <a:pt x="433" y="1733"/>
                </a:lnTo>
                <a:lnTo>
                  <a:pt x="436" y="1730"/>
                </a:lnTo>
                <a:lnTo>
                  <a:pt x="431" y="1712"/>
                </a:lnTo>
                <a:lnTo>
                  <a:pt x="428" y="1697"/>
                </a:lnTo>
                <a:lnTo>
                  <a:pt x="428" y="1682"/>
                </a:lnTo>
                <a:lnTo>
                  <a:pt x="425" y="1670"/>
                </a:lnTo>
                <a:lnTo>
                  <a:pt x="421" y="1660"/>
                </a:lnTo>
                <a:lnTo>
                  <a:pt x="414" y="1652"/>
                </a:lnTo>
                <a:lnTo>
                  <a:pt x="399" y="1646"/>
                </a:lnTo>
                <a:lnTo>
                  <a:pt x="378" y="1643"/>
                </a:lnTo>
                <a:lnTo>
                  <a:pt x="351" y="1634"/>
                </a:lnTo>
                <a:lnTo>
                  <a:pt x="331" y="1628"/>
                </a:lnTo>
                <a:lnTo>
                  <a:pt x="316" y="1624"/>
                </a:lnTo>
                <a:lnTo>
                  <a:pt x="303" y="1618"/>
                </a:lnTo>
                <a:lnTo>
                  <a:pt x="288" y="1612"/>
                </a:lnTo>
                <a:lnTo>
                  <a:pt x="269" y="1601"/>
                </a:lnTo>
                <a:lnTo>
                  <a:pt x="242" y="1588"/>
                </a:lnTo>
                <a:lnTo>
                  <a:pt x="206" y="1567"/>
                </a:lnTo>
                <a:lnTo>
                  <a:pt x="197" y="1568"/>
                </a:lnTo>
                <a:lnTo>
                  <a:pt x="189" y="1574"/>
                </a:lnTo>
                <a:lnTo>
                  <a:pt x="182" y="1583"/>
                </a:lnTo>
                <a:lnTo>
                  <a:pt x="176" y="1594"/>
                </a:lnTo>
                <a:lnTo>
                  <a:pt x="170" y="1604"/>
                </a:lnTo>
                <a:lnTo>
                  <a:pt x="167" y="1615"/>
                </a:lnTo>
                <a:lnTo>
                  <a:pt x="162" y="1625"/>
                </a:lnTo>
                <a:lnTo>
                  <a:pt x="161" y="1634"/>
                </a:lnTo>
                <a:lnTo>
                  <a:pt x="161" y="1658"/>
                </a:lnTo>
                <a:lnTo>
                  <a:pt x="162" y="1682"/>
                </a:lnTo>
                <a:lnTo>
                  <a:pt x="161" y="1706"/>
                </a:lnTo>
                <a:lnTo>
                  <a:pt x="158" y="1728"/>
                </a:lnTo>
                <a:lnTo>
                  <a:pt x="150" y="1737"/>
                </a:lnTo>
                <a:lnTo>
                  <a:pt x="144" y="1745"/>
                </a:lnTo>
                <a:lnTo>
                  <a:pt x="140" y="1751"/>
                </a:lnTo>
                <a:lnTo>
                  <a:pt x="134" y="1755"/>
                </a:lnTo>
                <a:lnTo>
                  <a:pt x="128" y="1760"/>
                </a:lnTo>
                <a:lnTo>
                  <a:pt x="121" y="1764"/>
                </a:lnTo>
                <a:lnTo>
                  <a:pt x="113" y="1769"/>
                </a:lnTo>
                <a:lnTo>
                  <a:pt x="103" y="1775"/>
                </a:lnTo>
                <a:lnTo>
                  <a:pt x="88" y="1781"/>
                </a:lnTo>
                <a:lnTo>
                  <a:pt x="76" y="1785"/>
                </a:lnTo>
                <a:lnTo>
                  <a:pt x="65" y="1790"/>
                </a:lnTo>
                <a:lnTo>
                  <a:pt x="59" y="1794"/>
                </a:lnTo>
                <a:lnTo>
                  <a:pt x="53" y="1800"/>
                </a:lnTo>
                <a:lnTo>
                  <a:pt x="49" y="1807"/>
                </a:lnTo>
                <a:lnTo>
                  <a:pt x="43" y="1818"/>
                </a:lnTo>
                <a:lnTo>
                  <a:pt x="38" y="1833"/>
                </a:lnTo>
                <a:lnTo>
                  <a:pt x="43" y="1857"/>
                </a:lnTo>
                <a:lnTo>
                  <a:pt x="61" y="1864"/>
                </a:lnTo>
                <a:lnTo>
                  <a:pt x="89" y="1860"/>
                </a:lnTo>
                <a:lnTo>
                  <a:pt x="122" y="1848"/>
                </a:lnTo>
                <a:lnTo>
                  <a:pt x="155" y="1830"/>
                </a:lnTo>
                <a:lnTo>
                  <a:pt x="188" y="1810"/>
                </a:lnTo>
                <a:lnTo>
                  <a:pt x="213" y="1796"/>
                </a:lnTo>
                <a:lnTo>
                  <a:pt x="228" y="1787"/>
                </a:lnTo>
                <a:lnTo>
                  <a:pt x="261" y="1790"/>
                </a:lnTo>
                <a:lnTo>
                  <a:pt x="291" y="1794"/>
                </a:lnTo>
                <a:lnTo>
                  <a:pt x="319" y="1800"/>
                </a:lnTo>
                <a:lnTo>
                  <a:pt x="346" y="1807"/>
                </a:lnTo>
                <a:lnTo>
                  <a:pt x="373" y="1816"/>
                </a:lnTo>
                <a:lnTo>
                  <a:pt x="402" y="1827"/>
                </a:lnTo>
                <a:lnTo>
                  <a:pt x="430" y="1837"/>
                </a:lnTo>
                <a:lnTo>
                  <a:pt x="460" y="1849"/>
                </a:lnTo>
                <a:lnTo>
                  <a:pt x="476" y="1863"/>
                </a:lnTo>
                <a:lnTo>
                  <a:pt x="496" y="1876"/>
                </a:lnTo>
                <a:lnTo>
                  <a:pt x="517" y="1888"/>
                </a:lnTo>
                <a:lnTo>
                  <a:pt x="539" y="1900"/>
                </a:lnTo>
                <a:lnTo>
                  <a:pt x="561" y="1911"/>
                </a:lnTo>
                <a:lnTo>
                  <a:pt x="585" y="1920"/>
                </a:lnTo>
                <a:lnTo>
                  <a:pt x="611" y="1929"/>
                </a:lnTo>
                <a:lnTo>
                  <a:pt x="636" y="1934"/>
                </a:lnTo>
                <a:lnTo>
                  <a:pt x="662" y="1940"/>
                </a:lnTo>
                <a:lnTo>
                  <a:pt x="687" y="1945"/>
                </a:lnTo>
                <a:lnTo>
                  <a:pt x="712" y="1948"/>
                </a:lnTo>
                <a:lnTo>
                  <a:pt x="738" y="1948"/>
                </a:lnTo>
                <a:lnTo>
                  <a:pt x="762" y="1946"/>
                </a:lnTo>
                <a:lnTo>
                  <a:pt x="786" y="1943"/>
                </a:lnTo>
                <a:lnTo>
                  <a:pt x="808" y="1937"/>
                </a:lnTo>
                <a:lnTo>
                  <a:pt x="829" y="1930"/>
                </a:lnTo>
                <a:lnTo>
                  <a:pt x="835" y="1920"/>
                </a:lnTo>
                <a:lnTo>
                  <a:pt x="838" y="1902"/>
                </a:lnTo>
                <a:lnTo>
                  <a:pt x="838" y="1882"/>
                </a:lnTo>
                <a:lnTo>
                  <a:pt x="838" y="1866"/>
                </a:lnTo>
                <a:lnTo>
                  <a:pt x="832" y="1851"/>
                </a:lnTo>
                <a:lnTo>
                  <a:pt x="825" y="1831"/>
                </a:lnTo>
                <a:lnTo>
                  <a:pt x="814" y="1810"/>
                </a:lnTo>
                <a:lnTo>
                  <a:pt x="804" y="1785"/>
                </a:lnTo>
                <a:lnTo>
                  <a:pt x="801" y="1769"/>
                </a:lnTo>
                <a:lnTo>
                  <a:pt x="796" y="1748"/>
                </a:lnTo>
                <a:lnTo>
                  <a:pt x="793" y="1725"/>
                </a:lnTo>
                <a:lnTo>
                  <a:pt x="789" y="1701"/>
                </a:lnTo>
                <a:lnTo>
                  <a:pt x="784" y="1679"/>
                </a:lnTo>
                <a:lnTo>
                  <a:pt x="778" y="1660"/>
                </a:lnTo>
                <a:lnTo>
                  <a:pt x="769" y="1645"/>
                </a:lnTo>
                <a:lnTo>
                  <a:pt x="759" y="1637"/>
                </a:lnTo>
                <a:lnTo>
                  <a:pt x="769" y="1612"/>
                </a:lnTo>
                <a:lnTo>
                  <a:pt x="784" y="1588"/>
                </a:lnTo>
                <a:lnTo>
                  <a:pt x="801" y="1565"/>
                </a:lnTo>
                <a:lnTo>
                  <a:pt x="822" y="1545"/>
                </a:lnTo>
                <a:lnTo>
                  <a:pt x="842" y="1525"/>
                </a:lnTo>
                <a:lnTo>
                  <a:pt x="863" y="1506"/>
                </a:lnTo>
                <a:lnTo>
                  <a:pt x="884" y="1486"/>
                </a:lnTo>
                <a:lnTo>
                  <a:pt x="905" y="1465"/>
                </a:lnTo>
                <a:lnTo>
                  <a:pt x="923" y="1438"/>
                </a:lnTo>
                <a:lnTo>
                  <a:pt x="938" y="1409"/>
                </a:lnTo>
                <a:lnTo>
                  <a:pt x="953" y="1379"/>
                </a:lnTo>
                <a:lnTo>
                  <a:pt x="966" y="1346"/>
                </a:lnTo>
                <a:lnTo>
                  <a:pt x="980" y="1314"/>
                </a:lnTo>
                <a:lnTo>
                  <a:pt x="992" y="1282"/>
                </a:lnTo>
                <a:lnTo>
                  <a:pt x="1004" y="1250"/>
                </a:lnTo>
                <a:lnTo>
                  <a:pt x="1016" y="1220"/>
                </a:lnTo>
                <a:lnTo>
                  <a:pt x="1019" y="1207"/>
                </a:lnTo>
                <a:lnTo>
                  <a:pt x="1023" y="1186"/>
                </a:lnTo>
                <a:lnTo>
                  <a:pt x="1025" y="1170"/>
                </a:lnTo>
                <a:lnTo>
                  <a:pt x="1022" y="1161"/>
                </a:lnTo>
                <a:lnTo>
                  <a:pt x="1019" y="1150"/>
                </a:lnTo>
                <a:lnTo>
                  <a:pt x="1022" y="1141"/>
                </a:lnTo>
                <a:lnTo>
                  <a:pt x="1029" y="1134"/>
                </a:lnTo>
                <a:lnTo>
                  <a:pt x="1041" y="1126"/>
                </a:lnTo>
                <a:lnTo>
                  <a:pt x="1053" y="1120"/>
                </a:lnTo>
                <a:lnTo>
                  <a:pt x="1065" y="1114"/>
                </a:lnTo>
                <a:lnTo>
                  <a:pt x="1076" y="1108"/>
                </a:lnTo>
                <a:lnTo>
                  <a:pt x="1082" y="1104"/>
                </a:lnTo>
                <a:lnTo>
                  <a:pt x="1074" y="1093"/>
                </a:lnTo>
                <a:lnTo>
                  <a:pt x="1062" y="1084"/>
                </a:lnTo>
                <a:lnTo>
                  <a:pt x="1049" y="1077"/>
                </a:lnTo>
                <a:lnTo>
                  <a:pt x="1034" y="1071"/>
                </a:lnTo>
                <a:lnTo>
                  <a:pt x="1019" y="1065"/>
                </a:lnTo>
                <a:lnTo>
                  <a:pt x="1008" y="1059"/>
                </a:lnTo>
                <a:lnTo>
                  <a:pt x="1002" y="1052"/>
                </a:lnTo>
                <a:lnTo>
                  <a:pt x="1002" y="1044"/>
                </a:lnTo>
                <a:lnTo>
                  <a:pt x="1013" y="1044"/>
                </a:lnTo>
                <a:lnTo>
                  <a:pt x="1020" y="1041"/>
                </a:lnTo>
                <a:lnTo>
                  <a:pt x="1023" y="1035"/>
                </a:lnTo>
                <a:lnTo>
                  <a:pt x="1017" y="1025"/>
                </a:lnTo>
                <a:lnTo>
                  <a:pt x="1031" y="1025"/>
                </a:lnTo>
                <a:lnTo>
                  <a:pt x="1044" y="1029"/>
                </a:lnTo>
                <a:lnTo>
                  <a:pt x="1058" y="1035"/>
                </a:lnTo>
                <a:lnTo>
                  <a:pt x="1070" y="1044"/>
                </a:lnTo>
                <a:lnTo>
                  <a:pt x="1080" y="1055"/>
                </a:lnTo>
                <a:lnTo>
                  <a:pt x="1091" y="1066"/>
                </a:lnTo>
                <a:lnTo>
                  <a:pt x="1101" y="1078"/>
                </a:lnTo>
                <a:lnTo>
                  <a:pt x="1110" y="1090"/>
                </a:lnTo>
                <a:lnTo>
                  <a:pt x="1116" y="1108"/>
                </a:lnTo>
                <a:lnTo>
                  <a:pt x="1120" y="1128"/>
                </a:lnTo>
                <a:lnTo>
                  <a:pt x="1122" y="1147"/>
                </a:lnTo>
                <a:lnTo>
                  <a:pt x="1114" y="1161"/>
                </a:lnTo>
                <a:lnTo>
                  <a:pt x="1111" y="1153"/>
                </a:lnTo>
                <a:lnTo>
                  <a:pt x="1107" y="1146"/>
                </a:lnTo>
                <a:lnTo>
                  <a:pt x="1102" y="1140"/>
                </a:lnTo>
                <a:lnTo>
                  <a:pt x="1100" y="1132"/>
                </a:lnTo>
                <a:lnTo>
                  <a:pt x="1091" y="1135"/>
                </a:lnTo>
                <a:lnTo>
                  <a:pt x="1077" y="1143"/>
                </a:lnTo>
                <a:lnTo>
                  <a:pt x="1067" y="1153"/>
                </a:lnTo>
                <a:lnTo>
                  <a:pt x="1059" y="1161"/>
                </a:lnTo>
                <a:lnTo>
                  <a:pt x="1040" y="1162"/>
                </a:lnTo>
                <a:lnTo>
                  <a:pt x="1031" y="1186"/>
                </a:lnTo>
                <a:lnTo>
                  <a:pt x="1028" y="1219"/>
                </a:lnTo>
                <a:lnTo>
                  <a:pt x="1025" y="1246"/>
                </a:lnTo>
                <a:lnTo>
                  <a:pt x="1008" y="1297"/>
                </a:lnTo>
                <a:lnTo>
                  <a:pt x="995" y="1340"/>
                </a:lnTo>
                <a:lnTo>
                  <a:pt x="983" y="1377"/>
                </a:lnTo>
                <a:lnTo>
                  <a:pt x="971" y="1410"/>
                </a:lnTo>
                <a:lnTo>
                  <a:pt x="956" y="1440"/>
                </a:lnTo>
                <a:lnTo>
                  <a:pt x="938" y="1471"/>
                </a:lnTo>
                <a:lnTo>
                  <a:pt x="914" y="1504"/>
                </a:lnTo>
                <a:lnTo>
                  <a:pt x="884" y="1540"/>
                </a:lnTo>
                <a:lnTo>
                  <a:pt x="868" y="1555"/>
                </a:lnTo>
                <a:lnTo>
                  <a:pt x="848" y="1573"/>
                </a:lnTo>
                <a:lnTo>
                  <a:pt x="827" y="1592"/>
                </a:lnTo>
                <a:lnTo>
                  <a:pt x="807" y="1612"/>
                </a:lnTo>
                <a:lnTo>
                  <a:pt x="790" y="1630"/>
                </a:lnTo>
                <a:lnTo>
                  <a:pt x="780" y="1645"/>
                </a:lnTo>
                <a:lnTo>
                  <a:pt x="780" y="1655"/>
                </a:lnTo>
                <a:lnTo>
                  <a:pt x="790" y="1658"/>
                </a:lnTo>
                <a:lnTo>
                  <a:pt x="792" y="1679"/>
                </a:lnTo>
                <a:lnTo>
                  <a:pt x="795" y="1700"/>
                </a:lnTo>
                <a:lnTo>
                  <a:pt x="799" y="1721"/>
                </a:lnTo>
                <a:lnTo>
                  <a:pt x="804" y="1743"/>
                </a:lnTo>
                <a:lnTo>
                  <a:pt x="810" y="1764"/>
                </a:lnTo>
                <a:lnTo>
                  <a:pt x="817" y="1784"/>
                </a:lnTo>
                <a:lnTo>
                  <a:pt x="826" y="1803"/>
                </a:lnTo>
                <a:lnTo>
                  <a:pt x="836" y="1821"/>
                </a:lnTo>
                <a:lnTo>
                  <a:pt x="860" y="1819"/>
                </a:lnTo>
                <a:lnTo>
                  <a:pt x="883" y="1818"/>
                </a:lnTo>
                <a:lnTo>
                  <a:pt x="905" y="1818"/>
                </a:lnTo>
                <a:lnTo>
                  <a:pt x="926" y="1821"/>
                </a:lnTo>
                <a:lnTo>
                  <a:pt x="946" y="1822"/>
                </a:lnTo>
                <a:lnTo>
                  <a:pt x="966" y="1827"/>
                </a:lnTo>
                <a:lnTo>
                  <a:pt x="986" y="1830"/>
                </a:lnTo>
                <a:lnTo>
                  <a:pt x="1004" y="1833"/>
                </a:lnTo>
                <a:lnTo>
                  <a:pt x="1023" y="1837"/>
                </a:lnTo>
                <a:lnTo>
                  <a:pt x="1043" y="1840"/>
                </a:lnTo>
                <a:lnTo>
                  <a:pt x="1062" y="1843"/>
                </a:lnTo>
                <a:lnTo>
                  <a:pt x="1082" y="1846"/>
                </a:lnTo>
                <a:lnTo>
                  <a:pt x="1102" y="1846"/>
                </a:lnTo>
                <a:lnTo>
                  <a:pt x="1123" y="1846"/>
                </a:lnTo>
                <a:lnTo>
                  <a:pt x="1144" y="1845"/>
                </a:lnTo>
                <a:lnTo>
                  <a:pt x="1167" y="1842"/>
                </a:lnTo>
                <a:lnTo>
                  <a:pt x="1174" y="1842"/>
                </a:lnTo>
                <a:lnTo>
                  <a:pt x="1188" y="1842"/>
                </a:lnTo>
                <a:lnTo>
                  <a:pt x="1195" y="1845"/>
                </a:lnTo>
                <a:lnTo>
                  <a:pt x="1189" y="1851"/>
                </a:lnTo>
                <a:lnTo>
                  <a:pt x="1180" y="1852"/>
                </a:lnTo>
                <a:lnTo>
                  <a:pt x="1168" y="1854"/>
                </a:lnTo>
                <a:lnTo>
                  <a:pt x="1155" y="1855"/>
                </a:lnTo>
                <a:lnTo>
                  <a:pt x="1141" y="1857"/>
                </a:lnTo>
                <a:lnTo>
                  <a:pt x="1126" y="1860"/>
                </a:lnTo>
                <a:lnTo>
                  <a:pt x="1113" y="1861"/>
                </a:lnTo>
                <a:lnTo>
                  <a:pt x="1101" y="1863"/>
                </a:lnTo>
                <a:lnTo>
                  <a:pt x="1092" y="1864"/>
                </a:lnTo>
                <a:lnTo>
                  <a:pt x="1070" y="1864"/>
                </a:lnTo>
                <a:lnTo>
                  <a:pt x="1052" y="1864"/>
                </a:lnTo>
                <a:lnTo>
                  <a:pt x="1038" y="1864"/>
                </a:lnTo>
                <a:lnTo>
                  <a:pt x="1028" y="1864"/>
                </a:lnTo>
                <a:lnTo>
                  <a:pt x="1020" y="1863"/>
                </a:lnTo>
                <a:lnTo>
                  <a:pt x="1013" y="1863"/>
                </a:lnTo>
                <a:lnTo>
                  <a:pt x="1008" y="1861"/>
                </a:lnTo>
                <a:lnTo>
                  <a:pt x="1002" y="1861"/>
                </a:lnTo>
                <a:lnTo>
                  <a:pt x="995" y="1860"/>
                </a:lnTo>
                <a:lnTo>
                  <a:pt x="987" y="1858"/>
                </a:lnTo>
                <a:lnTo>
                  <a:pt x="975" y="1857"/>
                </a:lnTo>
                <a:lnTo>
                  <a:pt x="961" y="1854"/>
                </a:lnTo>
                <a:lnTo>
                  <a:pt x="941" y="1852"/>
                </a:lnTo>
                <a:lnTo>
                  <a:pt x="917" y="1849"/>
                </a:lnTo>
                <a:lnTo>
                  <a:pt x="886" y="1845"/>
                </a:lnTo>
                <a:lnTo>
                  <a:pt x="848" y="1842"/>
                </a:lnTo>
                <a:lnTo>
                  <a:pt x="851" y="1864"/>
                </a:lnTo>
                <a:lnTo>
                  <a:pt x="854" y="1888"/>
                </a:lnTo>
                <a:lnTo>
                  <a:pt x="854" y="1912"/>
                </a:lnTo>
                <a:lnTo>
                  <a:pt x="854" y="1934"/>
                </a:lnTo>
                <a:lnTo>
                  <a:pt x="847" y="1943"/>
                </a:lnTo>
                <a:lnTo>
                  <a:pt x="839" y="1949"/>
                </a:lnTo>
                <a:lnTo>
                  <a:pt x="832" y="1952"/>
                </a:lnTo>
                <a:lnTo>
                  <a:pt x="820" y="1957"/>
                </a:lnTo>
                <a:lnTo>
                  <a:pt x="801" y="1958"/>
                </a:lnTo>
                <a:lnTo>
                  <a:pt x="781" y="1958"/>
                </a:lnTo>
                <a:lnTo>
                  <a:pt x="763" y="1958"/>
                </a:lnTo>
                <a:lnTo>
                  <a:pt x="744" y="1957"/>
                </a:lnTo>
                <a:lnTo>
                  <a:pt x="724" y="1957"/>
                </a:lnTo>
                <a:lnTo>
                  <a:pt x="705" y="1955"/>
                </a:lnTo>
                <a:lnTo>
                  <a:pt x="687" y="1952"/>
                </a:lnTo>
                <a:lnTo>
                  <a:pt x="668" y="1951"/>
                </a:lnTo>
                <a:lnTo>
                  <a:pt x="650" y="1948"/>
                </a:lnTo>
                <a:lnTo>
                  <a:pt x="632" y="1945"/>
                </a:lnTo>
                <a:lnTo>
                  <a:pt x="614" y="1940"/>
                </a:lnTo>
                <a:lnTo>
                  <a:pt x="596" y="1937"/>
                </a:lnTo>
                <a:lnTo>
                  <a:pt x="578" y="1933"/>
                </a:lnTo>
                <a:lnTo>
                  <a:pt x="561" y="1929"/>
                </a:lnTo>
                <a:lnTo>
                  <a:pt x="545" y="1923"/>
                </a:lnTo>
                <a:lnTo>
                  <a:pt x="530" y="19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4" name="Freeform 26"/>
          <p:cNvSpPr>
            <a:spLocks/>
          </p:cNvSpPr>
          <p:nvPr/>
        </p:nvSpPr>
        <p:spPr bwMode="auto">
          <a:xfrm>
            <a:off x="5621338" y="4284663"/>
            <a:ext cx="1023937" cy="1200150"/>
          </a:xfrm>
          <a:custGeom>
            <a:avLst/>
            <a:gdLst>
              <a:gd name="T0" fmla="*/ 718580 w 1291"/>
              <a:gd name="T1" fmla="*/ 1161308 h 1514"/>
              <a:gd name="T2" fmla="*/ 836757 w 1291"/>
              <a:gd name="T3" fmla="*/ 1070147 h 1514"/>
              <a:gd name="T4" fmla="*/ 848654 w 1291"/>
              <a:gd name="T5" fmla="*/ 766542 h 1514"/>
              <a:gd name="T6" fmla="*/ 896242 w 1291"/>
              <a:gd name="T7" fmla="*/ 955998 h 1514"/>
              <a:gd name="T8" fmla="*/ 885932 w 1291"/>
              <a:gd name="T9" fmla="*/ 1088379 h 1514"/>
              <a:gd name="T10" fmla="*/ 759030 w 1291"/>
              <a:gd name="T11" fmla="*/ 1138319 h 1514"/>
              <a:gd name="T12" fmla="*/ 891483 w 1291"/>
              <a:gd name="T13" fmla="*/ 1159722 h 1514"/>
              <a:gd name="T14" fmla="*/ 962866 w 1291"/>
              <a:gd name="T15" fmla="*/ 1058256 h 1514"/>
              <a:gd name="T16" fmla="*/ 936692 w 1291"/>
              <a:gd name="T17" fmla="*/ 1030512 h 1514"/>
              <a:gd name="T18" fmla="*/ 944624 w 1291"/>
              <a:gd name="T19" fmla="*/ 822031 h 1514"/>
              <a:gd name="T20" fmla="*/ 836757 w 1291"/>
              <a:gd name="T21" fmla="*/ 740383 h 1514"/>
              <a:gd name="T22" fmla="*/ 808204 w 1291"/>
              <a:gd name="T23" fmla="*/ 622271 h 1514"/>
              <a:gd name="T24" fmla="*/ 754271 w 1291"/>
              <a:gd name="T25" fmla="*/ 591355 h 1514"/>
              <a:gd name="T26" fmla="*/ 761409 w 1291"/>
              <a:gd name="T27" fmla="*/ 322629 h 1514"/>
              <a:gd name="T28" fmla="*/ 766168 w 1291"/>
              <a:gd name="T29" fmla="*/ 220371 h 1514"/>
              <a:gd name="T30" fmla="*/ 737615 w 1291"/>
              <a:gd name="T31" fmla="*/ 126832 h 1514"/>
              <a:gd name="T32" fmla="*/ 674165 w 1291"/>
              <a:gd name="T33" fmla="*/ 117320 h 1514"/>
              <a:gd name="T34" fmla="*/ 591679 w 1291"/>
              <a:gd name="T35" fmla="*/ 118905 h 1514"/>
              <a:gd name="T36" fmla="*/ 517124 w 1291"/>
              <a:gd name="T37" fmla="*/ 89575 h 1514"/>
              <a:gd name="T38" fmla="*/ 482226 w 1291"/>
              <a:gd name="T39" fmla="*/ 102258 h 1514"/>
              <a:gd name="T40" fmla="*/ 444949 w 1291"/>
              <a:gd name="T41" fmla="*/ 164089 h 1514"/>
              <a:gd name="T42" fmla="*/ 445742 w 1291"/>
              <a:gd name="T43" fmla="*/ 130796 h 1514"/>
              <a:gd name="T44" fmla="*/ 463191 w 1291"/>
              <a:gd name="T45" fmla="*/ 72929 h 1514"/>
              <a:gd name="T46" fmla="*/ 404499 w 1291"/>
              <a:gd name="T47" fmla="*/ 137930 h 1514"/>
              <a:gd name="T48" fmla="*/ 329944 w 1291"/>
              <a:gd name="T49" fmla="*/ 236225 h 1514"/>
              <a:gd name="T50" fmla="*/ 379118 w 1291"/>
              <a:gd name="T51" fmla="*/ 265555 h 1514"/>
              <a:gd name="T52" fmla="*/ 398154 w 1291"/>
              <a:gd name="T53" fmla="*/ 252872 h 1514"/>
              <a:gd name="T54" fmla="*/ 444949 w 1291"/>
              <a:gd name="T55" fmla="*/ 288543 h 1514"/>
              <a:gd name="T56" fmla="*/ 431465 w 1291"/>
              <a:gd name="T57" fmla="*/ 226713 h 1514"/>
              <a:gd name="T58" fmla="*/ 502847 w 1291"/>
              <a:gd name="T59" fmla="*/ 152199 h 1514"/>
              <a:gd name="T60" fmla="*/ 472708 w 1291"/>
              <a:gd name="T61" fmla="*/ 226713 h 1514"/>
              <a:gd name="T62" fmla="*/ 385464 w 1291"/>
              <a:gd name="T63" fmla="*/ 283787 h 1514"/>
              <a:gd name="T64" fmla="*/ 354531 w 1291"/>
              <a:gd name="T65" fmla="*/ 311532 h 1514"/>
              <a:gd name="T66" fmla="*/ 306943 w 1291"/>
              <a:gd name="T67" fmla="*/ 255250 h 1514"/>
              <a:gd name="T68" fmla="*/ 232388 w 1291"/>
              <a:gd name="T69" fmla="*/ 313910 h 1514"/>
              <a:gd name="T70" fmla="*/ 42829 w 1291"/>
              <a:gd name="T71" fmla="*/ 107807 h 1514"/>
              <a:gd name="T72" fmla="*/ 86452 w 1291"/>
              <a:gd name="T73" fmla="*/ 173602 h 1514"/>
              <a:gd name="T74" fmla="*/ 191939 w 1291"/>
              <a:gd name="T75" fmla="*/ 304397 h 1514"/>
              <a:gd name="T76" fmla="*/ 395774 w 1291"/>
              <a:gd name="T77" fmla="*/ 118905 h 1514"/>
              <a:gd name="T78" fmla="*/ 488571 w 1291"/>
              <a:gd name="T79" fmla="*/ 11098 h 1514"/>
              <a:gd name="T80" fmla="*/ 548849 w 1291"/>
              <a:gd name="T81" fmla="*/ 28537 h 1514"/>
              <a:gd name="T82" fmla="*/ 571057 w 1291"/>
              <a:gd name="T83" fmla="*/ 4756 h 1514"/>
              <a:gd name="T84" fmla="*/ 565505 w 1291"/>
              <a:gd name="T85" fmla="*/ 42013 h 1514"/>
              <a:gd name="T86" fmla="*/ 524262 w 1291"/>
              <a:gd name="T87" fmla="*/ 39635 h 1514"/>
              <a:gd name="T88" fmla="*/ 529021 w 1291"/>
              <a:gd name="T89" fmla="*/ 65794 h 1514"/>
              <a:gd name="T90" fmla="*/ 550436 w 1291"/>
              <a:gd name="T91" fmla="*/ 83234 h 1514"/>
              <a:gd name="T92" fmla="*/ 550436 w 1291"/>
              <a:gd name="T93" fmla="*/ 92746 h 1514"/>
              <a:gd name="T94" fmla="*/ 736029 w 1291"/>
              <a:gd name="T95" fmla="*/ 119698 h 1514"/>
              <a:gd name="T96" fmla="*/ 852620 w 1291"/>
              <a:gd name="T97" fmla="*/ 126832 h 1514"/>
              <a:gd name="T98" fmla="*/ 950969 w 1291"/>
              <a:gd name="T99" fmla="*/ 107015 h 1514"/>
              <a:gd name="T100" fmla="*/ 874828 w 1291"/>
              <a:gd name="T101" fmla="*/ 133967 h 1514"/>
              <a:gd name="T102" fmla="*/ 770927 w 1291"/>
              <a:gd name="T103" fmla="*/ 191041 h 1514"/>
              <a:gd name="T104" fmla="*/ 815343 w 1291"/>
              <a:gd name="T105" fmla="*/ 219578 h 1514"/>
              <a:gd name="T106" fmla="*/ 769341 w 1291"/>
              <a:gd name="T107" fmla="*/ 445498 h 1514"/>
              <a:gd name="T108" fmla="*/ 814549 w 1291"/>
              <a:gd name="T109" fmla="*/ 584221 h 1514"/>
              <a:gd name="T110" fmla="*/ 997764 w 1291"/>
              <a:gd name="T111" fmla="*/ 585806 h 1514"/>
              <a:gd name="T112" fmla="*/ 997764 w 1291"/>
              <a:gd name="T113" fmla="*/ 591355 h 1514"/>
              <a:gd name="T114" fmla="*/ 958107 w 1291"/>
              <a:gd name="T115" fmla="*/ 603246 h 1514"/>
              <a:gd name="T116" fmla="*/ 821688 w 1291"/>
              <a:gd name="T117" fmla="*/ 680138 h 1514"/>
              <a:gd name="T118" fmla="*/ 862931 w 1291"/>
              <a:gd name="T119" fmla="*/ 734834 h 1514"/>
              <a:gd name="T120" fmla="*/ 963659 w 1291"/>
              <a:gd name="T121" fmla="*/ 733249 h 1514"/>
              <a:gd name="T122" fmla="*/ 972383 w 1291"/>
              <a:gd name="T123" fmla="*/ 1105026 h 1514"/>
              <a:gd name="T124" fmla="*/ 870069 w 1291"/>
              <a:gd name="T125" fmla="*/ 1189052 h 151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291" h="1514">
                <a:moveTo>
                  <a:pt x="954" y="1514"/>
                </a:moveTo>
                <a:lnTo>
                  <a:pt x="943" y="1512"/>
                </a:lnTo>
                <a:lnTo>
                  <a:pt x="936" y="1512"/>
                </a:lnTo>
                <a:lnTo>
                  <a:pt x="930" y="1511"/>
                </a:lnTo>
                <a:lnTo>
                  <a:pt x="925" y="1508"/>
                </a:lnTo>
                <a:lnTo>
                  <a:pt x="921" y="1506"/>
                </a:lnTo>
                <a:lnTo>
                  <a:pt x="916" y="1502"/>
                </a:lnTo>
                <a:lnTo>
                  <a:pt x="912" y="1497"/>
                </a:lnTo>
                <a:lnTo>
                  <a:pt x="906" y="1490"/>
                </a:lnTo>
                <a:lnTo>
                  <a:pt x="904" y="1477"/>
                </a:lnTo>
                <a:lnTo>
                  <a:pt x="906" y="1465"/>
                </a:lnTo>
                <a:lnTo>
                  <a:pt x="910" y="1453"/>
                </a:lnTo>
                <a:lnTo>
                  <a:pt x="918" y="1442"/>
                </a:lnTo>
                <a:lnTo>
                  <a:pt x="928" y="1433"/>
                </a:lnTo>
                <a:lnTo>
                  <a:pt x="939" y="1424"/>
                </a:lnTo>
                <a:lnTo>
                  <a:pt x="949" y="1415"/>
                </a:lnTo>
                <a:lnTo>
                  <a:pt x="960" y="1409"/>
                </a:lnTo>
                <a:lnTo>
                  <a:pt x="972" y="1403"/>
                </a:lnTo>
                <a:lnTo>
                  <a:pt x="989" y="1393"/>
                </a:lnTo>
                <a:lnTo>
                  <a:pt x="1010" y="1379"/>
                </a:lnTo>
                <a:lnTo>
                  <a:pt x="1033" y="1363"/>
                </a:lnTo>
                <a:lnTo>
                  <a:pt x="1055" y="1350"/>
                </a:lnTo>
                <a:lnTo>
                  <a:pt x="1073" y="1339"/>
                </a:lnTo>
                <a:lnTo>
                  <a:pt x="1087" y="1333"/>
                </a:lnTo>
                <a:lnTo>
                  <a:pt x="1091" y="1335"/>
                </a:lnTo>
                <a:lnTo>
                  <a:pt x="1105" y="1318"/>
                </a:lnTo>
                <a:lnTo>
                  <a:pt x="1109" y="1279"/>
                </a:lnTo>
                <a:lnTo>
                  <a:pt x="1108" y="1224"/>
                </a:lnTo>
                <a:lnTo>
                  <a:pt x="1102" y="1161"/>
                </a:lnTo>
                <a:lnTo>
                  <a:pt x="1093" y="1096"/>
                </a:lnTo>
                <a:lnTo>
                  <a:pt x="1084" y="1037"/>
                </a:lnTo>
                <a:lnTo>
                  <a:pt x="1075" y="992"/>
                </a:lnTo>
                <a:lnTo>
                  <a:pt x="1070" y="967"/>
                </a:lnTo>
                <a:lnTo>
                  <a:pt x="1072" y="966"/>
                </a:lnTo>
                <a:lnTo>
                  <a:pt x="1073" y="966"/>
                </a:lnTo>
                <a:lnTo>
                  <a:pt x="1075" y="966"/>
                </a:lnTo>
                <a:lnTo>
                  <a:pt x="1076" y="966"/>
                </a:lnTo>
                <a:lnTo>
                  <a:pt x="1084" y="989"/>
                </a:lnTo>
                <a:lnTo>
                  <a:pt x="1090" y="1012"/>
                </a:lnTo>
                <a:lnTo>
                  <a:pt x="1097" y="1036"/>
                </a:lnTo>
                <a:lnTo>
                  <a:pt x="1103" y="1060"/>
                </a:lnTo>
                <a:lnTo>
                  <a:pt x="1120" y="1106"/>
                </a:lnTo>
                <a:lnTo>
                  <a:pt x="1127" y="1155"/>
                </a:lnTo>
                <a:lnTo>
                  <a:pt x="1130" y="1206"/>
                </a:lnTo>
                <a:lnTo>
                  <a:pt x="1130" y="1255"/>
                </a:lnTo>
                <a:lnTo>
                  <a:pt x="1127" y="1252"/>
                </a:lnTo>
                <a:lnTo>
                  <a:pt x="1124" y="1248"/>
                </a:lnTo>
                <a:lnTo>
                  <a:pt x="1121" y="1246"/>
                </a:lnTo>
                <a:lnTo>
                  <a:pt x="1117" y="1248"/>
                </a:lnTo>
                <a:lnTo>
                  <a:pt x="1117" y="1282"/>
                </a:lnTo>
                <a:lnTo>
                  <a:pt x="1120" y="1323"/>
                </a:lnTo>
                <a:lnTo>
                  <a:pt x="1127" y="1359"/>
                </a:lnTo>
                <a:lnTo>
                  <a:pt x="1140" y="1375"/>
                </a:lnTo>
                <a:lnTo>
                  <a:pt x="1124" y="1375"/>
                </a:lnTo>
                <a:lnTo>
                  <a:pt x="1117" y="1373"/>
                </a:lnTo>
                <a:lnTo>
                  <a:pt x="1109" y="1370"/>
                </a:lnTo>
                <a:lnTo>
                  <a:pt x="1099" y="1364"/>
                </a:lnTo>
                <a:lnTo>
                  <a:pt x="1099" y="1356"/>
                </a:lnTo>
                <a:lnTo>
                  <a:pt x="1099" y="1350"/>
                </a:lnTo>
                <a:lnTo>
                  <a:pt x="1094" y="1348"/>
                </a:lnTo>
                <a:lnTo>
                  <a:pt x="1081" y="1356"/>
                </a:lnTo>
                <a:lnTo>
                  <a:pt x="1070" y="1360"/>
                </a:lnTo>
                <a:lnTo>
                  <a:pt x="1048" y="1373"/>
                </a:lnTo>
                <a:lnTo>
                  <a:pt x="1018" y="1391"/>
                </a:lnTo>
                <a:lnTo>
                  <a:pt x="986" y="1412"/>
                </a:lnTo>
                <a:lnTo>
                  <a:pt x="957" y="1436"/>
                </a:lnTo>
                <a:lnTo>
                  <a:pt x="934" y="1457"/>
                </a:lnTo>
                <a:lnTo>
                  <a:pt x="922" y="1477"/>
                </a:lnTo>
                <a:lnTo>
                  <a:pt x="928" y="1490"/>
                </a:lnTo>
                <a:lnTo>
                  <a:pt x="945" y="1490"/>
                </a:lnTo>
                <a:lnTo>
                  <a:pt x="973" y="1488"/>
                </a:lnTo>
                <a:lnTo>
                  <a:pt x="1007" y="1486"/>
                </a:lnTo>
                <a:lnTo>
                  <a:pt x="1045" y="1481"/>
                </a:lnTo>
                <a:lnTo>
                  <a:pt x="1081" y="1477"/>
                </a:lnTo>
                <a:lnTo>
                  <a:pt x="1108" y="1472"/>
                </a:lnTo>
                <a:lnTo>
                  <a:pt x="1124" y="1468"/>
                </a:lnTo>
                <a:lnTo>
                  <a:pt x="1124" y="1463"/>
                </a:lnTo>
                <a:lnTo>
                  <a:pt x="1133" y="1462"/>
                </a:lnTo>
                <a:lnTo>
                  <a:pt x="1143" y="1460"/>
                </a:lnTo>
                <a:lnTo>
                  <a:pt x="1155" y="1460"/>
                </a:lnTo>
                <a:lnTo>
                  <a:pt x="1167" y="1459"/>
                </a:lnTo>
                <a:lnTo>
                  <a:pt x="1181" y="1459"/>
                </a:lnTo>
                <a:lnTo>
                  <a:pt x="1193" y="1459"/>
                </a:lnTo>
                <a:lnTo>
                  <a:pt x="1203" y="1459"/>
                </a:lnTo>
                <a:lnTo>
                  <a:pt x="1214" y="1457"/>
                </a:lnTo>
                <a:lnTo>
                  <a:pt x="1212" y="1414"/>
                </a:lnTo>
                <a:lnTo>
                  <a:pt x="1212" y="1373"/>
                </a:lnTo>
                <a:lnTo>
                  <a:pt x="1214" y="1335"/>
                </a:lnTo>
                <a:lnTo>
                  <a:pt x="1217" y="1293"/>
                </a:lnTo>
                <a:lnTo>
                  <a:pt x="1214" y="1293"/>
                </a:lnTo>
                <a:lnTo>
                  <a:pt x="1212" y="1293"/>
                </a:lnTo>
                <a:lnTo>
                  <a:pt x="1209" y="1293"/>
                </a:lnTo>
                <a:lnTo>
                  <a:pt x="1206" y="1293"/>
                </a:lnTo>
                <a:lnTo>
                  <a:pt x="1202" y="1306"/>
                </a:lnTo>
                <a:lnTo>
                  <a:pt x="1197" y="1320"/>
                </a:lnTo>
                <a:lnTo>
                  <a:pt x="1190" y="1333"/>
                </a:lnTo>
                <a:lnTo>
                  <a:pt x="1179" y="1341"/>
                </a:lnTo>
                <a:lnTo>
                  <a:pt x="1179" y="1321"/>
                </a:lnTo>
                <a:lnTo>
                  <a:pt x="1181" y="1300"/>
                </a:lnTo>
                <a:lnTo>
                  <a:pt x="1182" y="1279"/>
                </a:lnTo>
                <a:lnTo>
                  <a:pt x="1187" y="1263"/>
                </a:lnTo>
                <a:lnTo>
                  <a:pt x="1187" y="1214"/>
                </a:lnTo>
                <a:lnTo>
                  <a:pt x="1185" y="1166"/>
                </a:lnTo>
                <a:lnTo>
                  <a:pt x="1184" y="1116"/>
                </a:lnTo>
                <a:lnTo>
                  <a:pt x="1181" y="1067"/>
                </a:lnTo>
                <a:lnTo>
                  <a:pt x="1181" y="1061"/>
                </a:lnTo>
                <a:lnTo>
                  <a:pt x="1181" y="1055"/>
                </a:lnTo>
                <a:lnTo>
                  <a:pt x="1181" y="1049"/>
                </a:lnTo>
                <a:lnTo>
                  <a:pt x="1181" y="1043"/>
                </a:lnTo>
                <a:lnTo>
                  <a:pt x="1191" y="1037"/>
                </a:lnTo>
                <a:lnTo>
                  <a:pt x="1196" y="1004"/>
                </a:lnTo>
                <a:lnTo>
                  <a:pt x="1194" y="966"/>
                </a:lnTo>
                <a:lnTo>
                  <a:pt x="1196" y="939"/>
                </a:lnTo>
                <a:lnTo>
                  <a:pt x="1182" y="933"/>
                </a:lnTo>
                <a:lnTo>
                  <a:pt x="1167" y="931"/>
                </a:lnTo>
                <a:lnTo>
                  <a:pt x="1151" y="931"/>
                </a:lnTo>
                <a:lnTo>
                  <a:pt x="1133" y="934"/>
                </a:lnTo>
                <a:lnTo>
                  <a:pt x="1114" y="936"/>
                </a:lnTo>
                <a:lnTo>
                  <a:pt x="1094" y="937"/>
                </a:lnTo>
                <a:lnTo>
                  <a:pt x="1075" y="937"/>
                </a:lnTo>
                <a:lnTo>
                  <a:pt x="1055" y="934"/>
                </a:lnTo>
                <a:lnTo>
                  <a:pt x="1048" y="918"/>
                </a:lnTo>
                <a:lnTo>
                  <a:pt x="1039" y="900"/>
                </a:lnTo>
                <a:lnTo>
                  <a:pt x="1030" y="883"/>
                </a:lnTo>
                <a:lnTo>
                  <a:pt x="1021" y="867"/>
                </a:lnTo>
                <a:lnTo>
                  <a:pt x="1019" y="863"/>
                </a:lnTo>
                <a:lnTo>
                  <a:pt x="1018" y="858"/>
                </a:lnTo>
                <a:lnTo>
                  <a:pt x="1016" y="854"/>
                </a:lnTo>
                <a:lnTo>
                  <a:pt x="1015" y="848"/>
                </a:lnTo>
                <a:lnTo>
                  <a:pt x="1015" y="825"/>
                </a:lnTo>
                <a:lnTo>
                  <a:pt x="1018" y="804"/>
                </a:lnTo>
                <a:lnTo>
                  <a:pt x="1019" y="785"/>
                </a:lnTo>
                <a:lnTo>
                  <a:pt x="1024" y="762"/>
                </a:lnTo>
                <a:lnTo>
                  <a:pt x="1015" y="762"/>
                </a:lnTo>
                <a:lnTo>
                  <a:pt x="1007" y="761"/>
                </a:lnTo>
                <a:lnTo>
                  <a:pt x="998" y="761"/>
                </a:lnTo>
                <a:lnTo>
                  <a:pt x="991" y="759"/>
                </a:lnTo>
                <a:lnTo>
                  <a:pt x="983" y="759"/>
                </a:lnTo>
                <a:lnTo>
                  <a:pt x="975" y="759"/>
                </a:lnTo>
                <a:lnTo>
                  <a:pt x="967" y="758"/>
                </a:lnTo>
                <a:lnTo>
                  <a:pt x="958" y="758"/>
                </a:lnTo>
                <a:lnTo>
                  <a:pt x="955" y="752"/>
                </a:lnTo>
                <a:lnTo>
                  <a:pt x="951" y="746"/>
                </a:lnTo>
                <a:lnTo>
                  <a:pt x="945" y="740"/>
                </a:lnTo>
                <a:lnTo>
                  <a:pt x="939" y="734"/>
                </a:lnTo>
                <a:lnTo>
                  <a:pt x="937" y="706"/>
                </a:lnTo>
                <a:lnTo>
                  <a:pt x="936" y="677"/>
                </a:lnTo>
                <a:lnTo>
                  <a:pt x="937" y="647"/>
                </a:lnTo>
                <a:lnTo>
                  <a:pt x="942" y="619"/>
                </a:lnTo>
                <a:lnTo>
                  <a:pt x="952" y="576"/>
                </a:lnTo>
                <a:lnTo>
                  <a:pt x="955" y="526"/>
                </a:lnTo>
                <a:lnTo>
                  <a:pt x="955" y="477"/>
                </a:lnTo>
                <a:lnTo>
                  <a:pt x="955" y="428"/>
                </a:lnTo>
                <a:lnTo>
                  <a:pt x="960" y="407"/>
                </a:lnTo>
                <a:lnTo>
                  <a:pt x="967" y="387"/>
                </a:lnTo>
                <a:lnTo>
                  <a:pt x="975" y="368"/>
                </a:lnTo>
                <a:lnTo>
                  <a:pt x="982" y="350"/>
                </a:lnTo>
                <a:lnTo>
                  <a:pt x="989" y="332"/>
                </a:lnTo>
                <a:lnTo>
                  <a:pt x="997" y="313"/>
                </a:lnTo>
                <a:lnTo>
                  <a:pt x="1004" y="296"/>
                </a:lnTo>
                <a:lnTo>
                  <a:pt x="1009" y="278"/>
                </a:lnTo>
                <a:lnTo>
                  <a:pt x="991" y="278"/>
                </a:lnTo>
                <a:lnTo>
                  <a:pt x="981" y="278"/>
                </a:lnTo>
                <a:lnTo>
                  <a:pt x="973" y="278"/>
                </a:lnTo>
                <a:lnTo>
                  <a:pt x="966" y="278"/>
                </a:lnTo>
                <a:lnTo>
                  <a:pt x="958" y="274"/>
                </a:lnTo>
                <a:lnTo>
                  <a:pt x="954" y="271"/>
                </a:lnTo>
                <a:lnTo>
                  <a:pt x="949" y="268"/>
                </a:lnTo>
                <a:lnTo>
                  <a:pt x="943" y="263"/>
                </a:lnTo>
                <a:lnTo>
                  <a:pt x="936" y="238"/>
                </a:lnTo>
                <a:lnTo>
                  <a:pt x="942" y="213"/>
                </a:lnTo>
                <a:lnTo>
                  <a:pt x="949" y="187"/>
                </a:lnTo>
                <a:lnTo>
                  <a:pt x="949" y="166"/>
                </a:lnTo>
                <a:lnTo>
                  <a:pt x="943" y="165"/>
                </a:lnTo>
                <a:lnTo>
                  <a:pt x="937" y="162"/>
                </a:lnTo>
                <a:lnTo>
                  <a:pt x="930" y="160"/>
                </a:lnTo>
                <a:lnTo>
                  <a:pt x="924" y="159"/>
                </a:lnTo>
                <a:lnTo>
                  <a:pt x="921" y="157"/>
                </a:lnTo>
                <a:lnTo>
                  <a:pt x="915" y="157"/>
                </a:lnTo>
                <a:lnTo>
                  <a:pt x="907" y="156"/>
                </a:lnTo>
                <a:lnTo>
                  <a:pt x="898" y="156"/>
                </a:lnTo>
                <a:lnTo>
                  <a:pt x="891" y="156"/>
                </a:lnTo>
                <a:lnTo>
                  <a:pt x="883" y="154"/>
                </a:lnTo>
                <a:lnTo>
                  <a:pt x="877" y="154"/>
                </a:lnTo>
                <a:lnTo>
                  <a:pt x="873" y="153"/>
                </a:lnTo>
                <a:lnTo>
                  <a:pt x="861" y="150"/>
                </a:lnTo>
                <a:lnTo>
                  <a:pt x="850" y="148"/>
                </a:lnTo>
                <a:lnTo>
                  <a:pt x="843" y="147"/>
                </a:lnTo>
                <a:lnTo>
                  <a:pt x="837" y="147"/>
                </a:lnTo>
                <a:lnTo>
                  <a:pt x="831" y="147"/>
                </a:lnTo>
                <a:lnTo>
                  <a:pt x="824" y="148"/>
                </a:lnTo>
                <a:lnTo>
                  <a:pt x="813" y="150"/>
                </a:lnTo>
                <a:lnTo>
                  <a:pt x="801" y="151"/>
                </a:lnTo>
                <a:lnTo>
                  <a:pt x="791" y="151"/>
                </a:lnTo>
                <a:lnTo>
                  <a:pt x="779" y="151"/>
                </a:lnTo>
                <a:lnTo>
                  <a:pt x="768" y="151"/>
                </a:lnTo>
                <a:lnTo>
                  <a:pt x="756" y="150"/>
                </a:lnTo>
                <a:lnTo>
                  <a:pt x="746" y="150"/>
                </a:lnTo>
                <a:lnTo>
                  <a:pt x="734" y="150"/>
                </a:lnTo>
                <a:lnTo>
                  <a:pt x="723" y="150"/>
                </a:lnTo>
                <a:lnTo>
                  <a:pt x="711" y="150"/>
                </a:lnTo>
                <a:lnTo>
                  <a:pt x="703" y="147"/>
                </a:lnTo>
                <a:lnTo>
                  <a:pt x="695" y="142"/>
                </a:lnTo>
                <a:lnTo>
                  <a:pt x="691" y="138"/>
                </a:lnTo>
                <a:lnTo>
                  <a:pt x="683" y="132"/>
                </a:lnTo>
                <a:lnTo>
                  <a:pt x="677" y="121"/>
                </a:lnTo>
                <a:lnTo>
                  <a:pt x="673" y="117"/>
                </a:lnTo>
                <a:lnTo>
                  <a:pt x="664" y="114"/>
                </a:lnTo>
                <a:lnTo>
                  <a:pt x="652" y="113"/>
                </a:lnTo>
                <a:lnTo>
                  <a:pt x="643" y="104"/>
                </a:lnTo>
                <a:lnTo>
                  <a:pt x="635" y="96"/>
                </a:lnTo>
                <a:lnTo>
                  <a:pt x="629" y="87"/>
                </a:lnTo>
                <a:lnTo>
                  <a:pt x="626" y="75"/>
                </a:lnTo>
                <a:lnTo>
                  <a:pt x="619" y="80"/>
                </a:lnTo>
                <a:lnTo>
                  <a:pt x="614" y="86"/>
                </a:lnTo>
                <a:lnTo>
                  <a:pt x="610" y="95"/>
                </a:lnTo>
                <a:lnTo>
                  <a:pt x="604" y="101"/>
                </a:lnTo>
                <a:lnTo>
                  <a:pt x="604" y="110"/>
                </a:lnTo>
                <a:lnTo>
                  <a:pt x="605" y="120"/>
                </a:lnTo>
                <a:lnTo>
                  <a:pt x="608" y="129"/>
                </a:lnTo>
                <a:lnTo>
                  <a:pt x="611" y="139"/>
                </a:lnTo>
                <a:lnTo>
                  <a:pt x="608" y="148"/>
                </a:lnTo>
                <a:lnTo>
                  <a:pt x="604" y="160"/>
                </a:lnTo>
                <a:lnTo>
                  <a:pt x="598" y="174"/>
                </a:lnTo>
                <a:lnTo>
                  <a:pt x="592" y="187"/>
                </a:lnTo>
                <a:lnTo>
                  <a:pt x="583" y="199"/>
                </a:lnTo>
                <a:lnTo>
                  <a:pt x="575" y="210"/>
                </a:lnTo>
                <a:lnTo>
                  <a:pt x="565" y="216"/>
                </a:lnTo>
                <a:lnTo>
                  <a:pt x="555" y="216"/>
                </a:lnTo>
                <a:lnTo>
                  <a:pt x="558" y="211"/>
                </a:lnTo>
                <a:lnTo>
                  <a:pt x="561" y="207"/>
                </a:lnTo>
                <a:lnTo>
                  <a:pt x="564" y="202"/>
                </a:lnTo>
                <a:lnTo>
                  <a:pt x="568" y="199"/>
                </a:lnTo>
                <a:lnTo>
                  <a:pt x="577" y="183"/>
                </a:lnTo>
                <a:lnTo>
                  <a:pt x="589" y="168"/>
                </a:lnTo>
                <a:lnTo>
                  <a:pt x="596" y="151"/>
                </a:lnTo>
                <a:lnTo>
                  <a:pt x="592" y="129"/>
                </a:lnTo>
                <a:lnTo>
                  <a:pt x="581" y="133"/>
                </a:lnTo>
                <a:lnTo>
                  <a:pt x="575" y="142"/>
                </a:lnTo>
                <a:lnTo>
                  <a:pt x="570" y="154"/>
                </a:lnTo>
                <a:lnTo>
                  <a:pt x="562" y="166"/>
                </a:lnTo>
                <a:lnTo>
                  <a:pt x="562" y="165"/>
                </a:lnTo>
                <a:lnTo>
                  <a:pt x="565" y="159"/>
                </a:lnTo>
                <a:lnTo>
                  <a:pt x="567" y="151"/>
                </a:lnTo>
                <a:lnTo>
                  <a:pt x="564" y="144"/>
                </a:lnTo>
                <a:lnTo>
                  <a:pt x="570" y="135"/>
                </a:lnTo>
                <a:lnTo>
                  <a:pt x="575" y="124"/>
                </a:lnTo>
                <a:lnTo>
                  <a:pt x="581" y="117"/>
                </a:lnTo>
                <a:lnTo>
                  <a:pt x="587" y="111"/>
                </a:lnTo>
                <a:lnTo>
                  <a:pt x="589" y="105"/>
                </a:lnTo>
                <a:lnTo>
                  <a:pt x="589" y="99"/>
                </a:lnTo>
                <a:lnTo>
                  <a:pt x="589" y="95"/>
                </a:lnTo>
                <a:lnTo>
                  <a:pt x="584" y="92"/>
                </a:lnTo>
                <a:lnTo>
                  <a:pt x="577" y="96"/>
                </a:lnTo>
                <a:lnTo>
                  <a:pt x="568" y="102"/>
                </a:lnTo>
                <a:lnTo>
                  <a:pt x="561" y="107"/>
                </a:lnTo>
                <a:lnTo>
                  <a:pt x="552" y="111"/>
                </a:lnTo>
                <a:lnTo>
                  <a:pt x="544" y="115"/>
                </a:lnTo>
                <a:lnTo>
                  <a:pt x="537" y="121"/>
                </a:lnTo>
                <a:lnTo>
                  <a:pt x="529" y="126"/>
                </a:lnTo>
                <a:lnTo>
                  <a:pt x="523" y="132"/>
                </a:lnTo>
                <a:lnTo>
                  <a:pt x="519" y="145"/>
                </a:lnTo>
                <a:lnTo>
                  <a:pt x="514" y="159"/>
                </a:lnTo>
                <a:lnTo>
                  <a:pt x="510" y="174"/>
                </a:lnTo>
                <a:lnTo>
                  <a:pt x="504" y="189"/>
                </a:lnTo>
                <a:lnTo>
                  <a:pt x="498" y="204"/>
                </a:lnTo>
                <a:lnTo>
                  <a:pt x="490" y="217"/>
                </a:lnTo>
                <a:lnTo>
                  <a:pt x="481" y="231"/>
                </a:lnTo>
                <a:lnTo>
                  <a:pt x="469" y="244"/>
                </a:lnTo>
                <a:lnTo>
                  <a:pt x="465" y="250"/>
                </a:lnTo>
                <a:lnTo>
                  <a:pt x="456" y="259"/>
                </a:lnTo>
                <a:lnTo>
                  <a:pt x="445" y="268"/>
                </a:lnTo>
                <a:lnTo>
                  <a:pt x="435" y="278"/>
                </a:lnTo>
                <a:lnTo>
                  <a:pt x="425" y="289"/>
                </a:lnTo>
                <a:lnTo>
                  <a:pt x="416" y="298"/>
                </a:lnTo>
                <a:lnTo>
                  <a:pt x="410" y="305"/>
                </a:lnTo>
                <a:lnTo>
                  <a:pt x="407" y="310"/>
                </a:lnTo>
                <a:lnTo>
                  <a:pt x="417" y="325"/>
                </a:lnTo>
                <a:lnTo>
                  <a:pt x="425" y="341"/>
                </a:lnTo>
                <a:lnTo>
                  <a:pt x="431" y="358"/>
                </a:lnTo>
                <a:lnTo>
                  <a:pt x="439" y="374"/>
                </a:lnTo>
                <a:lnTo>
                  <a:pt x="444" y="371"/>
                </a:lnTo>
                <a:lnTo>
                  <a:pt x="451" y="365"/>
                </a:lnTo>
                <a:lnTo>
                  <a:pt x="459" y="356"/>
                </a:lnTo>
                <a:lnTo>
                  <a:pt x="469" y="346"/>
                </a:lnTo>
                <a:lnTo>
                  <a:pt x="478" y="335"/>
                </a:lnTo>
                <a:lnTo>
                  <a:pt x="487" y="325"/>
                </a:lnTo>
                <a:lnTo>
                  <a:pt x="495" y="317"/>
                </a:lnTo>
                <a:lnTo>
                  <a:pt x="499" y="311"/>
                </a:lnTo>
                <a:lnTo>
                  <a:pt x="514" y="299"/>
                </a:lnTo>
                <a:lnTo>
                  <a:pt x="525" y="293"/>
                </a:lnTo>
                <a:lnTo>
                  <a:pt x="532" y="290"/>
                </a:lnTo>
                <a:lnTo>
                  <a:pt x="534" y="290"/>
                </a:lnTo>
                <a:lnTo>
                  <a:pt x="532" y="295"/>
                </a:lnTo>
                <a:lnTo>
                  <a:pt x="526" y="301"/>
                </a:lnTo>
                <a:lnTo>
                  <a:pt x="516" y="310"/>
                </a:lnTo>
                <a:lnTo>
                  <a:pt x="502" y="319"/>
                </a:lnTo>
                <a:lnTo>
                  <a:pt x="496" y="325"/>
                </a:lnTo>
                <a:lnTo>
                  <a:pt x="492" y="329"/>
                </a:lnTo>
                <a:lnTo>
                  <a:pt x="490" y="335"/>
                </a:lnTo>
                <a:lnTo>
                  <a:pt x="490" y="344"/>
                </a:lnTo>
                <a:lnTo>
                  <a:pt x="499" y="355"/>
                </a:lnTo>
                <a:lnTo>
                  <a:pt x="508" y="364"/>
                </a:lnTo>
                <a:lnTo>
                  <a:pt x="520" y="371"/>
                </a:lnTo>
                <a:lnTo>
                  <a:pt x="531" y="374"/>
                </a:lnTo>
                <a:lnTo>
                  <a:pt x="541" y="375"/>
                </a:lnTo>
                <a:lnTo>
                  <a:pt x="552" y="372"/>
                </a:lnTo>
                <a:lnTo>
                  <a:pt x="561" y="364"/>
                </a:lnTo>
                <a:lnTo>
                  <a:pt x="568" y="352"/>
                </a:lnTo>
                <a:lnTo>
                  <a:pt x="575" y="319"/>
                </a:lnTo>
                <a:lnTo>
                  <a:pt x="580" y="299"/>
                </a:lnTo>
                <a:lnTo>
                  <a:pt x="584" y="289"/>
                </a:lnTo>
                <a:lnTo>
                  <a:pt x="587" y="278"/>
                </a:lnTo>
                <a:lnTo>
                  <a:pt x="572" y="283"/>
                </a:lnTo>
                <a:lnTo>
                  <a:pt x="561" y="286"/>
                </a:lnTo>
                <a:lnTo>
                  <a:pt x="552" y="289"/>
                </a:lnTo>
                <a:lnTo>
                  <a:pt x="546" y="289"/>
                </a:lnTo>
                <a:lnTo>
                  <a:pt x="544" y="289"/>
                </a:lnTo>
                <a:lnTo>
                  <a:pt x="544" y="286"/>
                </a:lnTo>
                <a:lnTo>
                  <a:pt x="549" y="283"/>
                </a:lnTo>
                <a:lnTo>
                  <a:pt x="558" y="278"/>
                </a:lnTo>
                <a:lnTo>
                  <a:pt x="575" y="269"/>
                </a:lnTo>
                <a:lnTo>
                  <a:pt x="589" y="259"/>
                </a:lnTo>
                <a:lnTo>
                  <a:pt x="599" y="250"/>
                </a:lnTo>
                <a:lnTo>
                  <a:pt x="607" y="240"/>
                </a:lnTo>
                <a:lnTo>
                  <a:pt x="614" y="229"/>
                </a:lnTo>
                <a:lnTo>
                  <a:pt x="620" y="217"/>
                </a:lnTo>
                <a:lnTo>
                  <a:pt x="626" y="205"/>
                </a:lnTo>
                <a:lnTo>
                  <a:pt x="634" y="190"/>
                </a:lnTo>
                <a:lnTo>
                  <a:pt x="634" y="192"/>
                </a:lnTo>
                <a:lnTo>
                  <a:pt x="634" y="195"/>
                </a:lnTo>
                <a:lnTo>
                  <a:pt x="634" y="196"/>
                </a:lnTo>
                <a:lnTo>
                  <a:pt x="634" y="199"/>
                </a:lnTo>
                <a:lnTo>
                  <a:pt x="629" y="220"/>
                </a:lnTo>
                <a:lnTo>
                  <a:pt x="622" y="235"/>
                </a:lnTo>
                <a:lnTo>
                  <a:pt x="613" y="250"/>
                </a:lnTo>
                <a:lnTo>
                  <a:pt x="596" y="266"/>
                </a:lnTo>
                <a:lnTo>
                  <a:pt x="596" y="272"/>
                </a:lnTo>
                <a:lnTo>
                  <a:pt x="596" y="277"/>
                </a:lnTo>
                <a:lnTo>
                  <a:pt x="596" y="281"/>
                </a:lnTo>
                <a:lnTo>
                  <a:pt x="596" y="286"/>
                </a:lnTo>
                <a:lnTo>
                  <a:pt x="592" y="304"/>
                </a:lnTo>
                <a:lnTo>
                  <a:pt x="589" y="326"/>
                </a:lnTo>
                <a:lnTo>
                  <a:pt x="583" y="350"/>
                </a:lnTo>
                <a:lnTo>
                  <a:pt x="575" y="372"/>
                </a:lnTo>
                <a:lnTo>
                  <a:pt x="564" y="390"/>
                </a:lnTo>
                <a:lnTo>
                  <a:pt x="549" y="402"/>
                </a:lnTo>
                <a:lnTo>
                  <a:pt x="529" y="404"/>
                </a:lnTo>
                <a:lnTo>
                  <a:pt x="502" y="393"/>
                </a:lnTo>
                <a:lnTo>
                  <a:pt x="493" y="381"/>
                </a:lnTo>
                <a:lnTo>
                  <a:pt x="487" y="369"/>
                </a:lnTo>
                <a:lnTo>
                  <a:pt x="486" y="358"/>
                </a:lnTo>
                <a:lnTo>
                  <a:pt x="486" y="341"/>
                </a:lnTo>
                <a:lnTo>
                  <a:pt x="480" y="346"/>
                </a:lnTo>
                <a:lnTo>
                  <a:pt x="477" y="350"/>
                </a:lnTo>
                <a:lnTo>
                  <a:pt x="477" y="353"/>
                </a:lnTo>
                <a:lnTo>
                  <a:pt x="477" y="359"/>
                </a:lnTo>
                <a:lnTo>
                  <a:pt x="469" y="362"/>
                </a:lnTo>
                <a:lnTo>
                  <a:pt x="463" y="365"/>
                </a:lnTo>
                <a:lnTo>
                  <a:pt x="457" y="371"/>
                </a:lnTo>
                <a:lnTo>
                  <a:pt x="448" y="380"/>
                </a:lnTo>
                <a:lnTo>
                  <a:pt x="448" y="387"/>
                </a:lnTo>
                <a:lnTo>
                  <a:pt x="447" y="393"/>
                </a:lnTo>
                <a:lnTo>
                  <a:pt x="445" y="396"/>
                </a:lnTo>
                <a:lnTo>
                  <a:pt x="445" y="401"/>
                </a:lnTo>
                <a:lnTo>
                  <a:pt x="438" y="396"/>
                </a:lnTo>
                <a:lnTo>
                  <a:pt x="431" y="389"/>
                </a:lnTo>
                <a:lnTo>
                  <a:pt x="423" y="377"/>
                </a:lnTo>
                <a:lnTo>
                  <a:pt x="416" y="365"/>
                </a:lnTo>
                <a:lnTo>
                  <a:pt x="410" y="352"/>
                </a:lnTo>
                <a:lnTo>
                  <a:pt x="404" y="340"/>
                </a:lnTo>
                <a:lnTo>
                  <a:pt x="399" y="328"/>
                </a:lnTo>
                <a:lnTo>
                  <a:pt x="395" y="320"/>
                </a:lnTo>
                <a:lnTo>
                  <a:pt x="387" y="322"/>
                </a:lnTo>
                <a:lnTo>
                  <a:pt x="386" y="325"/>
                </a:lnTo>
                <a:lnTo>
                  <a:pt x="386" y="331"/>
                </a:lnTo>
                <a:lnTo>
                  <a:pt x="386" y="338"/>
                </a:lnTo>
                <a:lnTo>
                  <a:pt x="380" y="341"/>
                </a:lnTo>
                <a:lnTo>
                  <a:pt x="375" y="346"/>
                </a:lnTo>
                <a:lnTo>
                  <a:pt x="371" y="350"/>
                </a:lnTo>
                <a:lnTo>
                  <a:pt x="363" y="359"/>
                </a:lnTo>
                <a:lnTo>
                  <a:pt x="342" y="368"/>
                </a:lnTo>
                <a:lnTo>
                  <a:pt x="326" y="378"/>
                </a:lnTo>
                <a:lnTo>
                  <a:pt x="309" y="387"/>
                </a:lnTo>
                <a:lnTo>
                  <a:pt x="293" y="396"/>
                </a:lnTo>
                <a:lnTo>
                  <a:pt x="277" y="405"/>
                </a:lnTo>
                <a:lnTo>
                  <a:pt x="259" y="413"/>
                </a:lnTo>
                <a:lnTo>
                  <a:pt x="239" y="419"/>
                </a:lnTo>
                <a:lnTo>
                  <a:pt x="215" y="423"/>
                </a:lnTo>
                <a:lnTo>
                  <a:pt x="163" y="416"/>
                </a:lnTo>
                <a:lnTo>
                  <a:pt x="132" y="386"/>
                </a:lnTo>
                <a:lnTo>
                  <a:pt x="115" y="341"/>
                </a:lnTo>
                <a:lnTo>
                  <a:pt x="106" y="286"/>
                </a:lnTo>
                <a:lnTo>
                  <a:pt x="97" y="231"/>
                </a:lnTo>
                <a:lnTo>
                  <a:pt x="82" y="178"/>
                </a:lnTo>
                <a:lnTo>
                  <a:pt x="54" y="136"/>
                </a:lnTo>
                <a:lnTo>
                  <a:pt x="5" y="113"/>
                </a:lnTo>
                <a:lnTo>
                  <a:pt x="2" y="108"/>
                </a:lnTo>
                <a:lnTo>
                  <a:pt x="0" y="105"/>
                </a:lnTo>
                <a:lnTo>
                  <a:pt x="0" y="102"/>
                </a:lnTo>
                <a:lnTo>
                  <a:pt x="0" y="96"/>
                </a:lnTo>
                <a:lnTo>
                  <a:pt x="33" y="101"/>
                </a:lnTo>
                <a:lnTo>
                  <a:pt x="60" y="114"/>
                </a:lnTo>
                <a:lnTo>
                  <a:pt x="79" y="133"/>
                </a:lnTo>
                <a:lnTo>
                  <a:pt x="93" y="157"/>
                </a:lnTo>
                <a:lnTo>
                  <a:pt x="103" y="187"/>
                </a:lnTo>
                <a:lnTo>
                  <a:pt x="109" y="219"/>
                </a:lnTo>
                <a:lnTo>
                  <a:pt x="112" y="253"/>
                </a:lnTo>
                <a:lnTo>
                  <a:pt x="114" y="286"/>
                </a:lnTo>
                <a:lnTo>
                  <a:pt x="115" y="292"/>
                </a:lnTo>
                <a:lnTo>
                  <a:pt x="117" y="295"/>
                </a:lnTo>
                <a:lnTo>
                  <a:pt x="117" y="301"/>
                </a:lnTo>
                <a:lnTo>
                  <a:pt x="117" y="310"/>
                </a:lnTo>
                <a:lnTo>
                  <a:pt x="136" y="346"/>
                </a:lnTo>
                <a:lnTo>
                  <a:pt x="159" y="369"/>
                </a:lnTo>
                <a:lnTo>
                  <a:pt x="184" y="383"/>
                </a:lnTo>
                <a:lnTo>
                  <a:pt x="212" y="387"/>
                </a:lnTo>
                <a:lnTo>
                  <a:pt x="242" y="384"/>
                </a:lnTo>
                <a:lnTo>
                  <a:pt x="274" y="374"/>
                </a:lnTo>
                <a:lnTo>
                  <a:pt x="305" y="358"/>
                </a:lnTo>
                <a:lnTo>
                  <a:pt x="336" y="338"/>
                </a:lnTo>
                <a:lnTo>
                  <a:pt x="368" y="314"/>
                </a:lnTo>
                <a:lnTo>
                  <a:pt x="396" y="289"/>
                </a:lnTo>
                <a:lnTo>
                  <a:pt x="423" y="262"/>
                </a:lnTo>
                <a:lnTo>
                  <a:pt x="447" y="235"/>
                </a:lnTo>
                <a:lnTo>
                  <a:pt x="466" y="208"/>
                </a:lnTo>
                <a:lnTo>
                  <a:pt x="483" y="186"/>
                </a:lnTo>
                <a:lnTo>
                  <a:pt x="493" y="165"/>
                </a:lnTo>
                <a:lnTo>
                  <a:pt x="499" y="150"/>
                </a:lnTo>
                <a:lnTo>
                  <a:pt x="507" y="136"/>
                </a:lnTo>
                <a:lnTo>
                  <a:pt x="519" y="123"/>
                </a:lnTo>
                <a:lnTo>
                  <a:pt x="532" y="110"/>
                </a:lnTo>
                <a:lnTo>
                  <a:pt x="546" y="99"/>
                </a:lnTo>
                <a:lnTo>
                  <a:pt x="559" y="89"/>
                </a:lnTo>
                <a:lnTo>
                  <a:pt x="571" y="81"/>
                </a:lnTo>
                <a:lnTo>
                  <a:pt x="578" y="77"/>
                </a:lnTo>
                <a:lnTo>
                  <a:pt x="583" y="74"/>
                </a:lnTo>
                <a:lnTo>
                  <a:pt x="593" y="47"/>
                </a:lnTo>
                <a:lnTo>
                  <a:pt x="605" y="27"/>
                </a:lnTo>
                <a:lnTo>
                  <a:pt x="616" y="14"/>
                </a:lnTo>
                <a:lnTo>
                  <a:pt x="628" y="6"/>
                </a:lnTo>
                <a:lnTo>
                  <a:pt x="640" y="3"/>
                </a:lnTo>
                <a:lnTo>
                  <a:pt x="652" y="3"/>
                </a:lnTo>
                <a:lnTo>
                  <a:pt x="665" y="8"/>
                </a:lnTo>
                <a:lnTo>
                  <a:pt x="679" y="14"/>
                </a:lnTo>
                <a:lnTo>
                  <a:pt x="680" y="17"/>
                </a:lnTo>
                <a:lnTo>
                  <a:pt x="680" y="20"/>
                </a:lnTo>
                <a:lnTo>
                  <a:pt x="680" y="24"/>
                </a:lnTo>
                <a:lnTo>
                  <a:pt x="682" y="32"/>
                </a:lnTo>
                <a:lnTo>
                  <a:pt x="686" y="35"/>
                </a:lnTo>
                <a:lnTo>
                  <a:pt x="692" y="36"/>
                </a:lnTo>
                <a:lnTo>
                  <a:pt x="700" y="39"/>
                </a:lnTo>
                <a:lnTo>
                  <a:pt x="707" y="41"/>
                </a:lnTo>
                <a:lnTo>
                  <a:pt x="714" y="41"/>
                </a:lnTo>
                <a:lnTo>
                  <a:pt x="720" y="41"/>
                </a:lnTo>
                <a:lnTo>
                  <a:pt x="726" y="39"/>
                </a:lnTo>
                <a:lnTo>
                  <a:pt x="731" y="36"/>
                </a:lnTo>
                <a:lnTo>
                  <a:pt x="725" y="27"/>
                </a:lnTo>
                <a:lnTo>
                  <a:pt x="720" y="20"/>
                </a:lnTo>
                <a:lnTo>
                  <a:pt x="717" y="11"/>
                </a:lnTo>
                <a:lnTo>
                  <a:pt x="717" y="0"/>
                </a:lnTo>
                <a:lnTo>
                  <a:pt x="720" y="6"/>
                </a:lnTo>
                <a:lnTo>
                  <a:pt x="722" y="11"/>
                </a:lnTo>
                <a:lnTo>
                  <a:pt x="725" y="15"/>
                </a:lnTo>
                <a:lnTo>
                  <a:pt x="726" y="20"/>
                </a:lnTo>
                <a:lnTo>
                  <a:pt x="734" y="26"/>
                </a:lnTo>
                <a:lnTo>
                  <a:pt x="743" y="32"/>
                </a:lnTo>
                <a:lnTo>
                  <a:pt x="750" y="36"/>
                </a:lnTo>
                <a:lnTo>
                  <a:pt x="753" y="44"/>
                </a:lnTo>
                <a:lnTo>
                  <a:pt x="744" y="45"/>
                </a:lnTo>
                <a:lnTo>
                  <a:pt x="734" y="48"/>
                </a:lnTo>
                <a:lnTo>
                  <a:pt x="723" y="51"/>
                </a:lnTo>
                <a:lnTo>
                  <a:pt x="713" y="53"/>
                </a:lnTo>
                <a:lnTo>
                  <a:pt x="710" y="51"/>
                </a:lnTo>
                <a:lnTo>
                  <a:pt x="706" y="51"/>
                </a:lnTo>
                <a:lnTo>
                  <a:pt x="700" y="50"/>
                </a:lnTo>
                <a:lnTo>
                  <a:pt x="692" y="48"/>
                </a:lnTo>
                <a:lnTo>
                  <a:pt x="685" y="47"/>
                </a:lnTo>
                <a:lnTo>
                  <a:pt x="677" y="45"/>
                </a:lnTo>
                <a:lnTo>
                  <a:pt x="673" y="44"/>
                </a:lnTo>
                <a:lnTo>
                  <a:pt x="668" y="44"/>
                </a:lnTo>
                <a:lnTo>
                  <a:pt x="665" y="45"/>
                </a:lnTo>
                <a:lnTo>
                  <a:pt x="664" y="47"/>
                </a:lnTo>
                <a:lnTo>
                  <a:pt x="661" y="50"/>
                </a:lnTo>
                <a:lnTo>
                  <a:pt x="658" y="51"/>
                </a:lnTo>
                <a:lnTo>
                  <a:pt x="661" y="60"/>
                </a:lnTo>
                <a:lnTo>
                  <a:pt x="670" y="66"/>
                </a:lnTo>
                <a:lnTo>
                  <a:pt x="679" y="71"/>
                </a:lnTo>
                <a:lnTo>
                  <a:pt x="689" y="74"/>
                </a:lnTo>
                <a:lnTo>
                  <a:pt x="688" y="78"/>
                </a:lnTo>
                <a:lnTo>
                  <a:pt x="688" y="81"/>
                </a:lnTo>
                <a:lnTo>
                  <a:pt x="686" y="83"/>
                </a:lnTo>
                <a:lnTo>
                  <a:pt x="685" y="84"/>
                </a:lnTo>
                <a:lnTo>
                  <a:pt x="674" y="84"/>
                </a:lnTo>
                <a:lnTo>
                  <a:pt x="667" y="83"/>
                </a:lnTo>
                <a:lnTo>
                  <a:pt x="658" y="80"/>
                </a:lnTo>
                <a:lnTo>
                  <a:pt x="647" y="75"/>
                </a:lnTo>
                <a:lnTo>
                  <a:pt x="650" y="83"/>
                </a:lnTo>
                <a:lnTo>
                  <a:pt x="652" y="89"/>
                </a:lnTo>
                <a:lnTo>
                  <a:pt x="655" y="93"/>
                </a:lnTo>
                <a:lnTo>
                  <a:pt x="661" y="99"/>
                </a:lnTo>
                <a:lnTo>
                  <a:pt x="667" y="101"/>
                </a:lnTo>
                <a:lnTo>
                  <a:pt x="674" y="101"/>
                </a:lnTo>
                <a:lnTo>
                  <a:pt x="680" y="102"/>
                </a:lnTo>
                <a:lnTo>
                  <a:pt x="686" y="104"/>
                </a:lnTo>
                <a:lnTo>
                  <a:pt x="694" y="105"/>
                </a:lnTo>
                <a:lnTo>
                  <a:pt x="700" y="105"/>
                </a:lnTo>
                <a:lnTo>
                  <a:pt x="706" y="107"/>
                </a:lnTo>
                <a:lnTo>
                  <a:pt x="711" y="108"/>
                </a:lnTo>
                <a:lnTo>
                  <a:pt x="711" y="110"/>
                </a:lnTo>
                <a:lnTo>
                  <a:pt x="711" y="111"/>
                </a:lnTo>
                <a:lnTo>
                  <a:pt x="711" y="113"/>
                </a:lnTo>
                <a:lnTo>
                  <a:pt x="707" y="113"/>
                </a:lnTo>
                <a:lnTo>
                  <a:pt x="703" y="113"/>
                </a:lnTo>
                <a:lnTo>
                  <a:pt x="698" y="114"/>
                </a:lnTo>
                <a:lnTo>
                  <a:pt x="694" y="117"/>
                </a:lnTo>
                <a:lnTo>
                  <a:pt x="703" y="124"/>
                </a:lnTo>
                <a:lnTo>
                  <a:pt x="723" y="130"/>
                </a:lnTo>
                <a:lnTo>
                  <a:pt x="753" y="133"/>
                </a:lnTo>
                <a:lnTo>
                  <a:pt x="788" y="135"/>
                </a:lnTo>
                <a:lnTo>
                  <a:pt x="825" y="136"/>
                </a:lnTo>
                <a:lnTo>
                  <a:pt x="859" y="136"/>
                </a:lnTo>
                <a:lnTo>
                  <a:pt x="888" y="138"/>
                </a:lnTo>
                <a:lnTo>
                  <a:pt x="909" y="139"/>
                </a:lnTo>
                <a:lnTo>
                  <a:pt x="913" y="142"/>
                </a:lnTo>
                <a:lnTo>
                  <a:pt x="921" y="147"/>
                </a:lnTo>
                <a:lnTo>
                  <a:pt x="928" y="151"/>
                </a:lnTo>
                <a:lnTo>
                  <a:pt x="939" y="154"/>
                </a:lnTo>
                <a:lnTo>
                  <a:pt x="948" y="157"/>
                </a:lnTo>
                <a:lnTo>
                  <a:pt x="957" y="159"/>
                </a:lnTo>
                <a:lnTo>
                  <a:pt x="964" y="159"/>
                </a:lnTo>
                <a:lnTo>
                  <a:pt x="969" y="154"/>
                </a:lnTo>
                <a:lnTo>
                  <a:pt x="986" y="157"/>
                </a:lnTo>
                <a:lnTo>
                  <a:pt x="1006" y="160"/>
                </a:lnTo>
                <a:lnTo>
                  <a:pt x="1022" y="160"/>
                </a:lnTo>
                <a:lnTo>
                  <a:pt x="1040" y="162"/>
                </a:lnTo>
                <a:lnTo>
                  <a:pt x="1058" y="160"/>
                </a:lnTo>
                <a:lnTo>
                  <a:pt x="1075" y="160"/>
                </a:lnTo>
                <a:lnTo>
                  <a:pt x="1094" y="157"/>
                </a:lnTo>
                <a:lnTo>
                  <a:pt x="1112" y="156"/>
                </a:lnTo>
                <a:lnTo>
                  <a:pt x="1122" y="151"/>
                </a:lnTo>
                <a:lnTo>
                  <a:pt x="1133" y="147"/>
                </a:lnTo>
                <a:lnTo>
                  <a:pt x="1143" y="144"/>
                </a:lnTo>
                <a:lnTo>
                  <a:pt x="1152" y="139"/>
                </a:lnTo>
                <a:lnTo>
                  <a:pt x="1163" y="136"/>
                </a:lnTo>
                <a:lnTo>
                  <a:pt x="1173" y="133"/>
                </a:lnTo>
                <a:lnTo>
                  <a:pt x="1184" y="130"/>
                </a:lnTo>
                <a:lnTo>
                  <a:pt x="1196" y="130"/>
                </a:lnTo>
                <a:lnTo>
                  <a:pt x="1199" y="135"/>
                </a:lnTo>
                <a:lnTo>
                  <a:pt x="1199" y="139"/>
                </a:lnTo>
                <a:lnTo>
                  <a:pt x="1196" y="144"/>
                </a:lnTo>
                <a:lnTo>
                  <a:pt x="1193" y="147"/>
                </a:lnTo>
                <a:lnTo>
                  <a:pt x="1181" y="154"/>
                </a:lnTo>
                <a:lnTo>
                  <a:pt x="1170" y="159"/>
                </a:lnTo>
                <a:lnTo>
                  <a:pt x="1160" y="162"/>
                </a:lnTo>
                <a:lnTo>
                  <a:pt x="1151" y="165"/>
                </a:lnTo>
                <a:lnTo>
                  <a:pt x="1140" y="166"/>
                </a:lnTo>
                <a:lnTo>
                  <a:pt x="1130" y="168"/>
                </a:lnTo>
                <a:lnTo>
                  <a:pt x="1118" y="168"/>
                </a:lnTo>
                <a:lnTo>
                  <a:pt x="1103" y="169"/>
                </a:lnTo>
                <a:lnTo>
                  <a:pt x="1087" y="169"/>
                </a:lnTo>
                <a:lnTo>
                  <a:pt x="1072" y="169"/>
                </a:lnTo>
                <a:lnTo>
                  <a:pt x="1055" y="169"/>
                </a:lnTo>
                <a:lnTo>
                  <a:pt x="1040" y="169"/>
                </a:lnTo>
                <a:lnTo>
                  <a:pt x="1025" y="169"/>
                </a:lnTo>
                <a:lnTo>
                  <a:pt x="1010" y="168"/>
                </a:lnTo>
                <a:lnTo>
                  <a:pt x="994" y="168"/>
                </a:lnTo>
                <a:lnTo>
                  <a:pt x="979" y="166"/>
                </a:lnTo>
                <a:lnTo>
                  <a:pt x="972" y="195"/>
                </a:lnTo>
                <a:lnTo>
                  <a:pt x="967" y="219"/>
                </a:lnTo>
                <a:lnTo>
                  <a:pt x="972" y="241"/>
                </a:lnTo>
                <a:lnTo>
                  <a:pt x="989" y="259"/>
                </a:lnTo>
                <a:lnTo>
                  <a:pt x="994" y="260"/>
                </a:lnTo>
                <a:lnTo>
                  <a:pt x="1001" y="262"/>
                </a:lnTo>
                <a:lnTo>
                  <a:pt x="1010" y="263"/>
                </a:lnTo>
                <a:lnTo>
                  <a:pt x="1018" y="265"/>
                </a:lnTo>
                <a:lnTo>
                  <a:pt x="1025" y="268"/>
                </a:lnTo>
                <a:lnTo>
                  <a:pt x="1031" y="269"/>
                </a:lnTo>
                <a:lnTo>
                  <a:pt x="1034" y="274"/>
                </a:lnTo>
                <a:lnTo>
                  <a:pt x="1034" y="277"/>
                </a:lnTo>
                <a:lnTo>
                  <a:pt x="1031" y="277"/>
                </a:lnTo>
                <a:lnTo>
                  <a:pt x="1028" y="277"/>
                </a:lnTo>
                <a:lnTo>
                  <a:pt x="1025" y="278"/>
                </a:lnTo>
                <a:lnTo>
                  <a:pt x="1022" y="278"/>
                </a:lnTo>
                <a:lnTo>
                  <a:pt x="1013" y="308"/>
                </a:lnTo>
                <a:lnTo>
                  <a:pt x="1003" y="335"/>
                </a:lnTo>
                <a:lnTo>
                  <a:pt x="994" y="362"/>
                </a:lnTo>
                <a:lnTo>
                  <a:pt x="985" y="387"/>
                </a:lnTo>
                <a:lnTo>
                  <a:pt x="978" y="414"/>
                </a:lnTo>
                <a:lnTo>
                  <a:pt x="975" y="443"/>
                </a:lnTo>
                <a:lnTo>
                  <a:pt x="975" y="473"/>
                </a:lnTo>
                <a:lnTo>
                  <a:pt x="979" y="507"/>
                </a:lnTo>
                <a:lnTo>
                  <a:pt x="970" y="562"/>
                </a:lnTo>
                <a:lnTo>
                  <a:pt x="961" y="619"/>
                </a:lnTo>
                <a:lnTo>
                  <a:pt x="960" y="676"/>
                </a:lnTo>
                <a:lnTo>
                  <a:pt x="966" y="731"/>
                </a:lnTo>
                <a:lnTo>
                  <a:pt x="979" y="733"/>
                </a:lnTo>
                <a:lnTo>
                  <a:pt x="988" y="733"/>
                </a:lnTo>
                <a:lnTo>
                  <a:pt x="995" y="734"/>
                </a:lnTo>
                <a:lnTo>
                  <a:pt x="1003" y="734"/>
                </a:lnTo>
                <a:lnTo>
                  <a:pt x="1007" y="734"/>
                </a:lnTo>
                <a:lnTo>
                  <a:pt x="1013" y="736"/>
                </a:lnTo>
                <a:lnTo>
                  <a:pt x="1019" y="736"/>
                </a:lnTo>
                <a:lnTo>
                  <a:pt x="1027" y="737"/>
                </a:lnTo>
                <a:lnTo>
                  <a:pt x="1054" y="737"/>
                </a:lnTo>
                <a:lnTo>
                  <a:pt x="1081" y="739"/>
                </a:lnTo>
                <a:lnTo>
                  <a:pt x="1108" y="741"/>
                </a:lnTo>
                <a:lnTo>
                  <a:pt x="1133" y="743"/>
                </a:lnTo>
                <a:lnTo>
                  <a:pt x="1160" y="744"/>
                </a:lnTo>
                <a:lnTo>
                  <a:pt x="1187" y="744"/>
                </a:lnTo>
                <a:lnTo>
                  <a:pt x="1212" y="744"/>
                </a:lnTo>
                <a:lnTo>
                  <a:pt x="1239" y="743"/>
                </a:lnTo>
                <a:lnTo>
                  <a:pt x="1245" y="741"/>
                </a:lnTo>
                <a:lnTo>
                  <a:pt x="1253" y="740"/>
                </a:lnTo>
                <a:lnTo>
                  <a:pt x="1258" y="739"/>
                </a:lnTo>
                <a:lnTo>
                  <a:pt x="1266" y="736"/>
                </a:lnTo>
                <a:lnTo>
                  <a:pt x="1272" y="734"/>
                </a:lnTo>
                <a:lnTo>
                  <a:pt x="1278" y="733"/>
                </a:lnTo>
                <a:lnTo>
                  <a:pt x="1285" y="731"/>
                </a:lnTo>
                <a:lnTo>
                  <a:pt x="1291" y="730"/>
                </a:lnTo>
                <a:lnTo>
                  <a:pt x="1288" y="728"/>
                </a:lnTo>
                <a:lnTo>
                  <a:pt x="1284" y="727"/>
                </a:lnTo>
                <a:lnTo>
                  <a:pt x="1278" y="728"/>
                </a:lnTo>
                <a:lnTo>
                  <a:pt x="1272" y="733"/>
                </a:lnTo>
                <a:lnTo>
                  <a:pt x="1266" y="737"/>
                </a:lnTo>
                <a:lnTo>
                  <a:pt x="1258" y="746"/>
                </a:lnTo>
                <a:lnTo>
                  <a:pt x="1251" y="755"/>
                </a:lnTo>
                <a:lnTo>
                  <a:pt x="1244" y="768"/>
                </a:lnTo>
                <a:lnTo>
                  <a:pt x="1239" y="801"/>
                </a:lnTo>
                <a:lnTo>
                  <a:pt x="1233" y="858"/>
                </a:lnTo>
                <a:lnTo>
                  <a:pt x="1226" y="903"/>
                </a:lnTo>
                <a:lnTo>
                  <a:pt x="1214" y="904"/>
                </a:lnTo>
                <a:lnTo>
                  <a:pt x="1215" y="867"/>
                </a:lnTo>
                <a:lnTo>
                  <a:pt x="1221" y="833"/>
                </a:lnTo>
                <a:lnTo>
                  <a:pt x="1227" y="797"/>
                </a:lnTo>
                <a:lnTo>
                  <a:pt x="1233" y="761"/>
                </a:lnTo>
                <a:lnTo>
                  <a:pt x="1208" y="761"/>
                </a:lnTo>
                <a:lnTo>
                  <a:pt x="1182" y="759"/>
                </a:lnTo>
                <a:lnTo>
                  <a:pt x="1155" y="759"/>
                </a:lnTo>
                <a:lnTo>
                  <a:pt x="1130" y="759"/>
                </a:lnTo>
                <a:lnTo>
                  <a:pt x="1105" y="758"/>
                </a:lnTo>
                <a:lnTo>
                  <a:pt x="1081" y="759"/>
                </a:lnTo>
                <a:lnTo>
                  <a:pt x="1055" y="761"/>
                </a:lnTo>
                <a:lnTo>
                  <a:pt x="1031" y="762"/>
                </a:lnTo>
                <a:lnTo>
                  <a:pt x="1033" y="786"/>
                </a:lnTo>
                <a:lnTo>
                  <a:pt x="1034" y="810"/>
                </a:lnTo>
                <a:lnTo>
                  <a:pt x="1034" y="834"/>
                </a:lnTo>
                <a:lnTo>
                  <a:pt x="1036" y="858"/>
                </a:lnTo>
                <a:lnTo>
                  <a:pt x="1045" y="877"/>
                </a:lnTo>
                <a:lnTo>
                  <a:pt x="1054" y="897"/>
                </a:lnTo>
                <a:lnTo>
                  <a:pt x="1063" y="915"/>
                </a:lnTo>
                <a:lnTo>
                  <a:pt x="1072" y="934"/>
                </a:lnTo>
                <a:lnTo>
                  <a:pt x="1073" y="934"/>
                </a:lnTo>
                <a:lnTo>
                  <a:pt x="1075" y="934"/>
                </a:lnTo>
                <a:lnTo>
                  <a:pt x="1076" y="934"/>
                </a:lnTo>
                <a:lnTo>
                  <a:pt x="1078" y="934"/>
                </a:lnTo>
                <a:lnTo>
                  <a:pt x="1081" y="931"/>
                </a:lnTo>
                <a:lnTo>
                  <a:pt x="1085" y="930"/>
                </a:lnTo>
                <a:lnTo>
                  <a:pt x="1088" y="927"/>
                </a:lnTo>
                <a:lnTo>
                  <a:pt x="1091" y="925"/>
                </a:lnTo>
                <a:lnTo>
                  <a:pt x="1085" y="922"/>
                </a:lnTo>
                <a:lnTo>
                  <a:pt x="1090" y="919"/>
                </a:lnTo>
                <a:lnTo>
                  <a:pt x="1105" y="916"/>
                </a:lnTo>
                <a:lnTo>
                  <a:pt x="1124" y="915"/>
                </a:lnTo>
                <a:lnTo>
                  <a:pt x="1148" y="913"/>
                </a:lnTo>
                <a:lnTo>
                  <a:pt x="1172" y="913"/>
                </a:lnTo>
                <a:lnTo>
                  <a:pt x="1194" y="915"/>
                </a:lnTo>
                <a:lnTo>
                  <a:pt x="1211" y="919"/>
                </a:lnTo>
                <a:lnTo>
                  <a:pt x="1214" y="922"/>
                </a:lnTo>
                <a:lnTo>
                  <a:pt x="1215" y="925"/>
                </a:lnTo>
                <a:lnTo>
                  <a:pt x="1218" y="928"/>
                </a:lnTo>
                <a:lnTo>
                  <a:pt x="1221" y="931"/>
                </a:lnTo>
                <a:lnTo>
                  <a:pt x="1224" y="958"/>
                </a:lnTo>
                <a:lnTo>
                  <a:pt x="1232" y="1003"/>
                </a:lnTo>
                <a:lnTo>
                  <a:pt x="1239" y="1045"/>
                </a:lnTo>
                <a:lnTo>
                  <a:pt x="1248" y="1063"/>
                </a:lnTo>
                <a:lnTo>
                  <a:pt x="1245" y="1121"/>
                </a:lnTo>
                <a:lnTo>
                  <a:pt x="1239" y="1215"/>
                </a:lnTo>
                <a:lnTo>
                  <a:pt x="1230" y="1311"/>
                </a:lnTo>
                <a:lnTo>
                  <a:pt x="1221" y="1372"/>
                </a:lnTo>
                <a:lnTo>
                  <a:pt x="1226" y="1394"/>
                </a:lnTo>
                <a:lnTo>
                  <a:pt x="1235" y="1429"/>
                </a:lnTo>
                <a:lnTo>
                  <a:pt x="1241" y="1462"/>
                </a:lnTo>
                <a:lnTo>
                  <a:pt x="1241" y="1480"/>
                </a:lnTo>
                <a:lnTo>
                  <a:pt x="1223" y="1483"/>
                </a:lnTo>
                <a:lnTo>
                  <a:pt x="1205" y="1484"/>
                </a:lnTo>
                <a:lnTo>
                  <a:pt x="1188" y="1487"/>
                </a:lnTo>
                <a:lnTo>
                  <a:pt x="1170" y="1490"/>
                </a:lnTo>
                <a:lnTo>
                  <a:pt x="1151" y="1493"/>
                </a:lnTo>
                <a:lnTo>
                  <a:pt x="1133" y="1496"/>
                </a:lnTo>
                <a:lnTo>
                  <a:pt x="1115" y="1499"/>
                </a:lnTo>
                <a:lnTo>
                  <a:pt x="1097" y="1500"/>
                </a:lnTo>
                <a:lnTo>
                  <a:pt x="1079" y="1503"/>
                </a:lnTo>
                <a:lnTo>
                  <a:pt x="1061" y="1506"/>
                </a:lnTo>
                <a:lnTo>
                  <a:pt x="1043" y="1508"/>
                </a:lnTo>
                <a:lnTo>
                  <a:pt x="1024" y="1511"/>
                </a:lnTo>
                <a:lnTo>
                  <a:pt x="1006" y="1512"/>
                </a:lnTo>
                <a:lnTo>
                  <a:pt x="989" y="1512"/>
                </a:lnTo>
                <a:lnTo>
                  <a:pt x="972" y="1514"/>
                </a:lnTo>
                <a:lnTo>
                  <a:pt x="954" y="15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5" name="Freeform 27"/>
          <p:cNvSpPr>
            <a:spLocks/>
          </p:cNvSpPr>
          <p:nvPr/>
        </p:nvSpPr>
        <p:spPr bwMode="auto">
          <a:xfrm>
            <a:off x="5257800" y="5349875"/>
            <a:ext cx="74613" cy="41275"/>
          </a:xfrm>
          <a:custGeom>
            <a:avLst/>
            <a:gdLst>
              <a:gd name="T0" fmla="*/ 3175 w 94"/>
              <a:gd name="T1" fmla="*/ 41275 h 52"/>
              <a:gd name="T2" fmla="*/ 2381 w 94"/>
              <a:gd name="T3" fmla="*/ 40481 h 52"/>
              <a:gd name="T4" fmla="*/ 2381 w 94"/>
              <a:gd name="T5" fmla="*/ 38894 h 52"/>
              <a:gd name="T6" fmla="*/ 794 w 94"/>
              <a:gd name="T7" fmla="*/ 38100 h 52"/>
              <a:gd name="T8" fmla="*/ 0 w 94"/>
              <a:gd name="T9" fmla="*/ 36513 h 52"/>
              <a:gd name="T10" fmla="*/ 3175 w 94"/>
              <a:gd name="T11" fmla="*/ 34131 h 52"/>
              <a:gd name="T12" fmla="*/ 7144 w 94"/>
              <a:gd name="T13" fmla="*/ 30956 h 52"/>
              <a:gd name="T14" fmla="*/ 10319 w 94"/>
              <a:gd name="T15" fmla="*/ 26988 h 52"/>
              <a:gd name="T16" fmla="*/ 14288 w 94"/>
              <a:gd name="T17" fmla="*/ 24606 h 52"/>
              <a:gd name="T18" fmla="*/ 21431 w 94"/>
              <a:gd name="T19" fmla="*/ 21431 h 52"/>
              <a:gd name="T20" fmla="*/ 26988 w 94"/>
              <a:gd name="T21" fmla="*/ 19050 h 52"/>
              <a:gd name="T22" fmla="*/ 34131 w 94"/>
              <a:gd name="T23" fmla="*/ 15875 h 52"/>
              <a:gd name="T24" fmla="*/ 41275 w 94"/>
              <a:gd name="T25" fmla="*/ 11906 h 52"/>
              <a:gd name="T26" fmla="*/ 47625 w 94"/>
              <a:gd name="T27" fmla="*/ 9525 h 52"/>
              <a:gd name="T28" fmla="*/ 54769 w 94"/>
              <a:gd name="T29" fmla="*/ 6350 h 52"/>
              <a:gd name="T30" fmla="*/ 60325 w 94"/>
              <a:gd name="T31" fmla="*/ 3969 h 52"/>
              <a:gd name="T32" fmla="*/ 67469 w 94"/>
              <a:gd name="T33" fmla="*/ 0 h 52"/>
              <a:gd name="T34" fmla="*/ 69850 w 94"/>
              <a:gd name="T35" fmla="*/ 0 h 52"/>
              <a:gd name="T36" fmla="*/ 70644 w 94"/>
              <a:gd name="T37" fmla="*/ 0 h 52"/>
              <a:gd name="T38" fmla="*/ 73025 w 94"/>
              <a:gd name="T39" fmla="*/ 0 h 52"/>
              <a:gd name="T40" fmla="*/ 74613 w 94"/>
              <a:gd name="T41" fmla="*/ 0 h 52"/>
              <a:gd name="T42" fmla="*/ 73025 w 94"/>
              <a:gd name="T43" fmla="*/ 2381 h 52"/>
              <a:gd name="T44" fmla="*/ 73025 w 94"/>
              <a:gd name="T45" fmla="*/ 4763 h 52"/>
              <a:gd name="T46" fmla="*/ 73025 w 94"/>
              <a:gd name="T47" fmla="*/ 7144 h 52"/>
              <a:gd name="T48" fmla="*/ 72232 w 94"/>
              <a:gd name="T49" fmla="*/ 9525 h 52"/>
              <a:gd name="T50" fmla="*/ 67469 w 94"/>
              <a:gd name="T51" fmla="*/ 11906 h 52"/>
              <a:gd name="T52" fmla="*/ 63500 w 94"/>
              <a:gd name="T53" fmla="*/ 15875 h 52"/>
              <a:gd name="T54" fmla="*/ 60325 w 94"/>
              <a:gd name="T55" fmla="*/ 19050 h 52"/>
              <a:gd name="T56" fmla="*/ 55563 w 94"/>
              <a:gd name="T57" fmla="*/ 21431 h 52"/>
              <a:gd name="T58" fmla="*/ 48419 w 94"/>
              <a:gd name="T59" fmla="*/ 24606 h 52"/>
              <a:gd name="T60" fmla="*/ 41275 w 94"/>
              <a:gd name="T61" fmla="*/ 28575 h 52"/>
              <a:gd name="T62" fmla="*/ 34131 w 94"/>
              <a:gd name="T63" fmla="*/ 30956 h 52"/>
              <a:gd name="T64" fmla="*/ 28575 w 94"/>
              <a:gd name="T65" fmla="*/ 33338 h 52"/>
              <a:gd name="T66" fmla="*/ 22225 w 94"/>
              <a:gd name="T67" fmla="*/ 35719 h 52"/>
              <a:gd name="T68" fmla="*/ 17463 w 94"/>
              <a:gd name="T69" fmla="*/ 38100 h 52"/>
              <a:gd name="T70" fmla="*/ 12700 w 94"/>
              <a:gd name="T71" fmla="*/ 38894 h 52"/>
              <a:gd name="T72" fmla="*/ 10319 w 94"/>
              <a:gd name="T73" fmla="*/ 41275 h 52"/>
              <a:gd name="T74" fmla="*/ 9525 w 94"/>
              <a:gd name="T75" fmla="*/ 41275 h 52"/>
              <a:gd name="T76" fmla="*/ 7144 w 94"/>
              <a:gd name="T77" fmla="*/ 41275 h 52"/>
              <a:gd name="T78" fmla="*/ 5556 w 94"/>
              <a:gd name="T79" fmla="*/ 41275 h 52"/>
              <a:gd name="T80" fmla="*/ 3175 w 94"/>
              <a:gd name="T81" fmla="*/ 41275 h 5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4" h="52">
                <a:moveTo>
                  <a:pt x="4" y="52"/>
                </a:moveTo>
                <a:lnTo>
                  <a:pt x="3" y="51"/>
                </a:lnTo>
                <a:lnTo>
                  <a:pt x="3" y="49"/>
                </a:lnTo>
                <a:lnTo>
                  <a:pt x="1" y="48"/>
                </a:lnTo>
                <a:lnTo>
                  <a:pt x="0" y="46"/>
                </a:lnTo>
                <a:lnTo>
                  <a:pt x="4" y="43"/>
                </a:lnTo>
                <a:lnTo>
                  <a:pt x="9" y="39"/>
                </a:lnTo>
                <a:lnTo>
                  <a:pt x="13" y="34"/>
                </a:lnTo>
                <a:lnTo>
                  <a:pt x="18" y="31"/>
                </a:lnTo>
                <a:lnTo>
                  <a:pt x="27" y="27"/>
                </a:lnTo>
                <a:lnTo>
                  <a:pt x="34" y="24"/>
                </a:lnTo>
                <a:lnTo>
                  <a:pt x="43" y="20"/>
                </a:lnTo>
                <a:lnTo>
                  <a:pt x="52" y="15"/>
                </a:lnTo>
                <a:lnTo>
                  <a:pt x="60" y="12"/>
                </a:lnTo>
                <a:lnTo>
                  <a:pt x="69" y="8"/>
                </a:lnTo>
                <a:lnTo>
                  <a:pt x="76" y="5"/>
                </a:lnTo>
                <a:lnTo>
                  <a:pt x="85" y="0"/>
                </a:lnTo>
                <a:lnTo>
                  <a:pt x="88" y="0"/>
                </a:lnTo>
                <a:lnTo>
                  <a:pt x="89" y="0"/>
                </a:lnTo>
                <a:lnTo>
                  <a:pt x="92" y="0"/>
                </a:lnTo>
                <a:lnTo>
                  <a:pt x="94" y="0"/>
                </a:lnTo>
                <a:lnTo>
                  <a:pt x="92" y="3"/>
                </a:lnTo>
                <a:lnTo>
                  <a:pt x="92" y="6"/>
                </a:lnTo>
                <a:lnTo>
                  <a:pt x="92" y="9"/>
                </a:lnTo>
                <a:lnTo>
                  <a:pt x="91" y="12"/>
                </a:lnTo>
                <a:lnTo>
                  <a:pt x="85" y="15"/>
                </a:lnTo>
                <a:lnTo>
                  <a:pt x="80" y="20"/>
                </a:lnTo>
                <a:lnTo>
                  <a:pt x="76" y="24"/>
                </a:lnTo>
                <a:lnTo>
                  <a:pt x="70" y="27"/>
                </a:lnTo>
                <a:lnTo>
                  <a:pt x="61" y="31"/>
                </a:lnTo>
                <a:lnTo>
                  <a:pt x="52" y="36"/>
                </a:lnTo>
                <a:lnTo>
                  <a:pt x="43" y="39"/>
                </a:lnTo>
                <a:lnTo>
                  <a:pt x="36" y="42"/>
                </a:lnTo>
                <a:lnTo>
                  <a:pt x="28" y="45"/>
                </a:lnTo>
                <a:lnTo>
                  <a:pt x="22" y="48"/>
                </a:lnTo>
                <a:lnTo>
                  <a:pt x="16" y="49"/>
                </a:lnTo>
                <a:lnTo>
                  <a:pt x="13" y="52"/>
                </a:lnTo>
                <a:lnTo>
                  <a:pt x="12" y="52"/>
                </a:lnTo>
                <a:lnTo>
                  <a:pt x="9" y="52"/>
                </a:lnTo>
                <a:lnTo>
                  <a:pt x="7" y="52"/>
                </a:lnTo>
                <a:lnTo>
                  <a:pt x="4"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6" name="Freeform 28"/>
          <p:cNvSpPr>
            <a:spLocks/>
          </p:cNvSpPr>
          <p:nvPr/>
        </p:nvSpPr>
        <p:spPr bwMode="auto">
          <a:xfrm>
            <a:off x="6062663" y="5360988"/>
            <a:ext cx="87312" cy="20637"/>
          </a:xfrm>
          <a:custGeom>
            <a:avLst/>
            <a:gdLst>
              <a:gd name="T0" fmla="*/ 1573 w 111"/>
              <a:gd name="T1" fmla="*/ 20637 h 25"/>
              <a:gd name="T2" fmla="*/ 1573 w 111"/>
              <a:gd name="T3" fmla="*/ 19812 h 25"/>
              <a:gd name="T4" fmla="*/ 1573 w 111"/>
              <a:gd name="T5" fmla="*/ 19812 h 25"/>
              <a:gd name="T6" fmla="*/ 1573 w 111"/>
              <a:gd name="T7" fmla="*/ 19812 h 25"/>
              <a:gd name="T8" fmla="*/ 0 w 111"/>
              <a:gd name="T9" fmla="*/ 18161 h 25"/>
              <a:gd name="T10" fmla="*/ 1573 w 111"/>
              <a:gd name="T11" fmla="*/ 18161 h 25"/>
              <a:gd name="T12" fmla="*/ 3933 w 111"/>
              <a:gd name="T13" fmla="*/ 17335 h 25"/>
              <a:gd name="T14" fmla="*/ 4720 w 111"/>
              <a:gd name="T15" fmla="*/ 17335 h 25"/>
              <a:gd name="T16" fmla="*/ 6293 w 111"/>
              <a:gd name="T17" fmla="*/ 17335 h 25"/>
              <a:gd name="T18" fmla="*/ 6293 w 111"/>
              <a:gd name="T19" fmla="*/ 15684 h 25"/>
              <a:gd name="T20" fmla="*/ 6293 w 111"/>
              <a:gd name="T21" fmla="*/ 14859 h 25"/>
              <a:gd name="T22" fmla="*/ 6293 w 111"/>
              <a:gd name="T23" fmla="*/ 13208 h 25"/>
              <a:gd name="T24" fmla="*/ 6293 w 111"/>
              <a:gd name="T25" fmla="*/ 12382 h 25"/>
              <a:gd name="T26" fmla="*/ 14945 w 111"/>
              <a:gd name="T27" fmla="*/ 10731 h 25"/>
              <a:gd name="T28" fmla="*/ 23598 w 111"/>
              <a:gd name="T29" fmla="*/ 8255 h 25"/>
              <a:gd name="T30" fmla="*/ 33037 w 111"/>
              <a:gd name="T31" fmla="*/ 7429 h 25"/>
              <a:gd name="T32" fmla="*/ 40903 w 111"/>
              <a:gd name="T33" fmla="*/ 5778 h 25"/>
              <a:gd name="T34" fmla="*/ 50342 w 111"/>
              <a:gd name="T35" fmla="*/ 4127 h 25"/>
              <a:gd name="T36" fmla="*/ 58995 w 111"/>
              <a:gd name="T37" fmla="*/ 2476 h 25"/>
              <a:gd name="T38" fmla="*/ 68434 w 111"/>
              <a:gd name="T39" fmla="*/ 1651 h 25"/>
              <a:gd name="T40" fmla="*/ 77873 w 111"/>
              <a:gd name="T41" fmla="*/ 0 h 25"/>
              <a:gd name="T42" fmla="*/ 82592 w 111"/>
              <a:gd name="T43" fmla="*/ 1651 h 25"/>
              <a:gd name="T44" fmla="*/ 84952 w 111"/>
              <a:gd name="T45" fmla="*/ 1651 h 25"/>
              <a:gd name="T46" fmla="*/ 85739 w 111"/>
              <a:gd name="T47" fmla="*/ 1651 h 25"/>
              <a:gd name="T48" fmla="*/ 87312 w 111"/>
              <a:gd name="T49" fmla="*/ 2476 h 25"/>
              <a:gd name="T50" fmla="*/ 85739 w 111"/>
              <a:gd name="T51" fmla="*/ 4127 h 25"/>
              <a:gd name="T52" fmla="*/ 83379 w 111"/>
              <a:gd name="T53" fmla="*/ 5778 h 25"/>
              <a:gd name="T54" fmla="*/ 82592 w 111"/>
              <a:gd name="T55" fmla="*/ 7429 h 25"/>
              <a:gd name="T56" fmla="*/ 80233 w 111"/>
              <a:gd name="T57" fmla="*/ 8255 h 25"/>
              <a:gd name="T58" fmla="*/ 73940 w 111"/>
              <a:gd name="T59" fmla="*/ 10731 h 25"/>
              <a:gd name="T60" fmla="*/ 68434 w 111"/>
              <a:gd name="T61" fmla="*/ 13208 h 25"/>
              <a:gd name="T62" fmla="*/ 62141 w 111"/>
              <a:gd name="T63" fmla="*/ 14859 h 25"/>
              <a:gd name="T64" fmla="*/ 56635 w 111"/>
              <a:gd name="T65" fmla="*/ 17335 h 25"/>
              <a:gd name="T66" fmla="*/ 49555 w 111"/>
              <a:gd name="T67" fmla="*/ 17335 h 25"/>
              <a:gd name="T68" fmla="*/ 43263 w 111"/>
              <a:gd name="T69" fmla="*/ 18161 h 25"/>
              <a:gd name="T70" fmla="*/ 36183 w 111"/>
              <a:gd name="T71" fmla="*/ 18161 h 25"/>
              <a:gd name="T72" fmla="*/ 29104 w 111"/>
              <a:gd name="T73" fmla="*/ 18161 h 25"/>
              <a:gd name="T74" fmla="*/ 22025 w 111"/>
              <a:gd name="T75" fmla="*/ 19812 h 25"/>
              <a:gd name="T76" fmla="*/ 14945 w 111"/>
              <a:gd name="T77" fmla="*/ 19812 h 25"/>
              <a:gd name="T78" fmla="*/ 8653 w 111"/>
              <a:gd name="T79" fmla="*/ 20637 h 25"/>
              <a:gd name="T80" fmla="*/ 1573 w 111"/>
              <a:gd name="T81" fmla="*/ 20637 h 2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11" h="25">
                <a:moveTo>
                  <a:pt x="2" y="25"/>
                </a:moveTo>
                <a:lnTo>
                  <a:pt x="2" y="24"/>
                </a:lnTo>
                <a:lnTo>
                  <a:pt x="0" y="22"/>
                </a:lnTo>
                <a:lnTo>
                  <a:pt x="2" y="22"/>
                </a:lnTo>
                <a:lnTo>
                  <a:pt x="5" y="21"/>
                </a:lnTo>
                <a:lnTo>
                  <a:pt x="6" y="21"/>
                </a:lnTo>
                <a:lnTo>
                  <a:pt x="8" y="21"/>
                </a:lnTo>
                <a:lnTo>
                  <a:pt x="8" y="19"/>
                </a:lnTo>
                <a:lnTo>
                  <a:pt x="8" y="18"/>
                </a:lnTo>
                <a:lnTo>
                  <a:pt x="8" y="16"/>
                </a:lnTo>
                <a:lnTo>
                  <a:pt x="8" y="15"/>
                </a:lnTo>
                <a:lnTo>
                  <a:pt x="19" y="13"/>
                </a:lnTo>
                <a:lnTo>
                  <a:pt x="30" y="10"/>
                </a:lnTo>
                <a:lnTo>
                  <a:pt x="42" y="9"/>
                </a:lnTo>
                <a:lnTo>
                  <a:pt x="52" y="7"/>
                </a:lnTo>
                <a:lnTo>
                  <a:pt x="64" y="5"/>
                </a:lnTo>
                <a:lnTo>
                  <a:pt x="75" y="3"/>
                </a:lnTo>
                <a:lnTo>
                  <a:pt x="87" y="2"/>
                </a:lnTo>
                <a:lnTo>
                  <a:pt x="99" y="0"/>
                </a:lnTo>
                <a:lnTo>
                  <a:pt x="105" y="2"/>
                </a:lnTo>
                <a:lnTo>
                  <a:pt x="108" y="2"/>
                </a:lnTo>
                <a:lnTo>
                  <a:pt x="109" y="2"/>
                </a:lnTo>
                <a:lnTo>
                  <a:pt x="111" y="3"/>
                </a:lnTo>
                <a:lnTo>
                  <a:pt x="109" y="5"/>
                </a:lnTo>
                <a:lnTo>
                  <a:pt x="106" y="7"/>
                </a:lnTo>
                <a:lnTo>
                  <a:pt x="105" y="9"/>
                </a:lnTo>
                <a:lnTo>
                  <a:pt x="102" y="10"/>
                </a:lnTo>
                <a:lnTo>
                  <a:pt x="94" y="13"/>
                </a:lnTo>
                <a:lnTo>
                  <a:pt x="87" y="16"/>
                </a:lnTo>
                <a:lnTo>
                  <a:pt x="79" y="18"/>
                </a:lnTo>
                <a:lnTo>
                  <a:pt x="72" y="21"/>
                </a:lnTo>
                <a:lnTo>
                  <a:pt x="63" y="21"/>
                </a:lnTo>
                <a:lnTo>
                  <a:pt x="55" y="22"/>
                </a:lnTo>
                <a:lnTo>
                  <a:pt x="46" y="22"/>
                </a:lnTo>
                <a:lnTo>
                  <a:pt x="37" y="22"/>
                </a:lnTo>
                <a:lnTo>
                  <a:pt x="28" y="24"/>
                </a:lnTo>
                <a:lnTo>
                  <a:pt x="19" y="24"/>
                </a:lnTo>
                <a:lnTo>
                  <a:pt x="11" y="25"/>
                </a:lnTo>
                <a:lnTo>
                  <a:pt x="2"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7" name="Freeform 29"/>
          <p:cNvSpPr>
            <a:spLocks/>
          </p:cNvSpPr>
          <p:nvPr/>
        </p:nvSpPr>
        <p:spPr bwMode="auto">
          <a:xfrm>
            <a:off x="5894388" y="4852988"/>
            <a:ext cx="257175" cy="533400"/>
          </a:xfrm>
          <a:custGeom>
            <a:avLst/>
            <a:gdLst>
              <a:gd name="T0" fmla="*/ 6330 w 325"/>
              <a:gd name="T1" fmla="*/ 482600 h 672"/>
              <a:gd name="T2" fmla="*/ 0 w 325"/>
              <a:gd name="T3" fmla="*/ 477044 h 672"/>
              <a:gd name="T4" fmla="*/ 9496 w 325"/>
              <a:gd name="T5" fmla="*/ 472281 h 672"/>
              <a:gd name="T6" fmla="*/ 42731 w 325"/>
              <a:gd name="T7" fmla="*/ 477044 h 672"/>
              <a:gd name="T8" fmla="*/ 83879 w 325"/>
              <a:gd name="T9" fmla="*/ 481806 h 672"/>
              <a:gd name="T10" fmla="*/ 114740 w 325"/>
              <a:gd name="T11" fmla="*/ 481806 h 672"/>
              <a:gd name="T12" fmla="*/ 106827 w 325"/>
              <a:gd name="T13" fmla="*/ 461169 h 672"/>
              <a:gd name="T14" fmla="*/ 97331 w 325"/>
              <a:gd name="T15" fmla="*/ 434975 h 672"/>
              <a:gd name="T16" fmla="*/ 102870 w 325"/>
              <a:gd name="T17" fmla="*/ 367506 h 672"/>
              <a:gd name="T18" fmla="*/ 113948 w 325"/>
              <a:gd name="T19" fmla="*/ 307181 h 672"/>
              <a:gd name="T20" fmla="*/ 128192 w 325"/>
              <a:gd name="T21" fmla="*/ 259556 h 672"/>
              <a:gd name="T22" fmla="*/ 152722 w 325"/>
              <a:gd name="T23" fmla="*/ 203200 h 672"/>
              <a:gd name="T24" fmla="*/ 173296 w 325"/>
              <a:gd name="T25" fmla="*/ 127794 h 672"/>
              <a:gd name="T26" fmla="*/ 188331 w 325"/>
              <a:gd name="T27" fmla="*/ 22225 h 672"/>
              <a:gd name="T28" fmla="*/ 198618 w 325"/>
              <a:gd name="T29" fmla="*/ 9525 h 672"/>
              <a:gd name="T30" fmla="*/ 203366 w 325"/>
              <a:gd name="T31" fmla="*/ 38894 h 672"/>
              <a:gd name="T32" fmla="*/ 200201 w 325"/>
              <a:gd name="T33" fmla="*/ 74613 h 672"/>
              <a:gd name="T34" fmla="*/ 193079 w 325"/>
              <a:gd name="T35" fmla="*/ 115094 h 672"/>
              <a:gd name="T36" fmla="*/ 178836 w 325"/>
              <a:gd name="T37" fmla="*/ 167481 h 672"/>
              <a:gd name="T38" fmla="*/ 157470 w 325"/>
              <a:gd name="T39" fmla="*/ 220663 h 672"/>
              <a:gd name="T40" fmla="*/ 136105 w 325"/>
              <a:gd name="T41" fmla="*/ 273844 h 672"/>
              <a:gd name="T42" fmla="*/ 119487 w 325"/>
              <a:gd name="T43" fmla="*/ 328613 h 672"/>
              <a:gd name="T44" fmla="*/ 109992 w 325"/>
              <a:gd name="T45" fmla="*/ 388144 h 672"/>
              <a:gd name="T46" fmla="*/ 111574 w 325"/>
              <a:gd name="T47" fmla="*/ 441325 h 672"/>
              <a:gd name="T48" fmla="*/ 140853 w 325"/>
              <a:gd name="T49" fmla="*/ 469900 h 672"/>
              <a:gd name="T50" fmla="*/ 166966 w 325"/>
              <a:gd name="T51" fmla="*/ 477838 h 672"/>
              <a:gd name="T52" fmla="*/ 191496 w 325"/>
              <a:gd name="T53" fmla="*/ 484981 h 672"/>
              <a:gd name="T54" fmla="*/ 217610 w 325"/>
              <a:gd name="T55" fmla="*/ 489744 h 672"/>
              <a:gd name="T56" fmla="*/ 247679 w 325"/>
              <a:gd name="T57" fmla="*/ 496888 h 672"/>
              <a:gd name="T58" fmla="*/ 257175 w 325"/>
              <a:gd name="T59" fmla="*/ 523081 h 672"/>
              <a:gd name="T60" fmla="*/ 253218 w 325"/>
              <a:gd name="T61" fmla="*/ 530225 h 672"/>
              <a:gd name="T62" fmla="*/ 241349 w 325"/>
              <a:gd name="T63" fmla="*/ 508794 h 672"/>
              <a:gd name="T64" fmla="*/ 216818 w 325"/>
              <a:gd name="T65" fmla="*/ 496888 h 672"/>
              <a:gd name="T66" fmla="*/ 193079 w 325"/>
              <a:gd name="T67" fmla="*/ 493713 h 672"/>
              <a:gd name="T68" fmla="*/ 169340 w 325"/>
              <a:gd name="T69" fmla="*/ 493713 h 672"/>
              <a:gd name="T70" fmla="*/ 144809 w 325"/>
              <a:gd name="T71" fmla="*/ 496888 h 672"/>
              <a:gd name="T72" fmla="*/ 116322 w 325"/>
              <a:gd name="T73" fmla="*/ 500856 h 672"/>
              <a:gd name="T74" fmla="*/ 88626 w 325"/>
              <a:gd name="T75" fmla="*/ 500856 h 672"/>
              <a:gd name="T76" fmla="*/ 61722 w 325"/>
              <a:gd name="T77" fmla="*/ 496888 h 672"/>
              <a:gd name="T78" fmla="*/ 34818 w 325"/>
              <a:gd name="T79" fmla="*/ 491331 h 67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25" h="672">
                <a:moveTo>
                  <a:pt x="23" y="614"/>
                </a:moveTo>
                <a:lnTo>
                  <a:pt x="8" y="608"/>
                </a:lnTo>
                <a:lnTo>
                  <a:pt x="0" y="605"/>
                </a:lnTo>
                <a:lnTo>
                  <a:pt x="0" y="601"/>
                </a:lnTo>
                <a:lnTo>
                  <a:pt x="0" y="593"/>
                </a:lnTo>
                <a:lnTo>
                  <a:pt x="12" y="595"/>
                </a:lnTo>
                <a:lnTo>
                  <a:pt x="30" y="598"/>
                </a:lnTo>
                <a:lnTo>
                  <a:pt x="54" y="601"/>
                </a:lnTo>
                <a:lnTo>
                  <a:pt x="81" y="604"/>
                </a:lnTo>
                <a:lnTo>
                  <a:pt x="106" y="607"/>
                </a:lnTo>
                <a:lnTo>
                  <a:pt x="129" y="608"/>
                </a:lnTo>
                <a:lnTo>
                  <a:pt x="145" y="607"/>
                </a:lnTo>
                <a:lnTo>
                  <a:pt x="153" y="604"/>
                </a:lnTo>
                <a:lnTo>
                  <a:pt x="135" y="581"/>
                </a:lnTo>
                <a:lnTo>
                  <a:pt x="126" y="566"/>
                </a:lnTo>
                <a:lnTo>
                  <a:pt x="123" y="548"/>
                </a:lnTo>
                <a:lnTo>
                  <a:pt x="124" y="519"/>
                </a:lnTo>
                <a:lnTo>
                  <a:pt x="130" y="463"/>
                </a:lnTo>
                <a:lnTo>
                  <a:pt x="136" y="421"/>
                </a:lnTo>
                <a:lnTo>
                  <a:pt x="144" y="387"/>
                </a:lnTo>
                <a:lnTo>
                  <a:pt x="151" y="357"/>
                </a:lnTo>
                <a:lnTo>
                  <a:pt x="162" y="327"/>
                </a:lnTo>
                <a:lnTo>
                  <a:pt x="175" y="296"/>
                </a:lnTo>
                <a:lnTo>
                  <a:pt x="193" y="256"/>
                </a:lnTo>
                <a:lnTo>
                  <a:pt x="214" y="205"/>
                </a:lnTo>
                <a:lnTo>
                  <a:pt x="219" y="161"/>
                </a:lnTo>
                <a:lnTo>
                  <a:pt x="226" y="93"/>
                </a:lnTo>
                <a:lnTo>
                  <a:pt x="238" y="28"/>
                </a:lnTo>
                <a:lnTo>
                  <a:pt x="251" y="0"/>
                </a:lnTo>
                <a:lnTo>
                  <a:pt x="251" y="12"/>
                </a:lnTo>
                <a:lnTo>
                  <a:pt x="254" y="31"/>
                </a:lnTo>
                <a:lnTo>
                  <a:pt x="257" y="49"/>
                </a:lnTo>
                <a:lnTo>
                  <a:pt x="259" y="63"/>
                </a:lnTo>
                <a:lnTo>
                  <a:pt x="253" y="94"/>
                </a:lnTo>
                <a:lnTo>
                  <a:pt x="248" y="120"/>
                </a:lnTo>
                <a:lnTo>
                  <a:pt x="244" y="145"/>
                </a:lnTo>
                <a:lnTo>
                  <a:pt x="238" y="176"/>
                </a:lnTo>
                <a:lnTo>
                  <a:pt x="226" y="211"/>
                </a:lnTo>
                <a:lnTo>
                  <a:pt x="213" y="245"/>
                </a:lnTo>
                <a:lnTo>
                  <a:pt x="199" y="278"/>
                </a:lnTo>
                <a:lnTo>
                  <a:pt x="186" y="311"/>
                </a:lnTo>
                <a:lnTo>
                  <a:pt x="172" y="345"/>
                </a:lnTo>
                <a:lnTo>
                  <a:pt x="162" y="378"/>
                </a:lnTo>
                <a:lnTo>
                  <a:pt x="151" y="414"/>
                </a:lnTo>
                <a:lnTo>
                  <a:pt x="144" y="450"/>
                </a:lnTo>
                <a:lnTo>
                  <a:pt x="139" y="489"/>
                </a:lnTo>
                <a:lnTo>
                  <a:pt x="136" y="523"/>
                </a:lnTo>
                <a:lnTo>
                  <a:pt x="141" y="556"/>
                </a:lnTo>
                <a:lnTo>
                  <a:pt x="160" y="587"/>
                </a:lnTo>
                <a:lnTo>
                  <a:pt x="178" y="592"/>
                </a:lnTo>
                <a:lnTo>
                  <a:pt x="195" y="596"/>
                </a:lnTo>
                <a:lnTo>
                  <a:pt x="211" y="602"/>
                </a:lnTo>
                <a:lnTo>
                  <a:pt x="226" y="607"/>
                </a:lnTo>
                <a:lnTo>
                  <a:pt x="242" y="611"/>
                </a:lnTo>
                <a:lnTo>
                  <a:pt x="259" y="614"/>
                </a:lnTo>
                <a:lnTo>
                  <a:pt x="275" y="617"/>
                </a:lnTo>
                <a:lnTo>
                  <a:pt x="293" y="619"/>
                </a:lnTo>
                <a:lnTo>
                  <a:pt x="313" y="626"/>
                </a:lnTo>
                <a:lnTo>
                  <a:pt x="322" y="641"/>
                </a:lnTo>
                <a:lnTo>
                  <a:pt x="325" y="659"/>
                </a:lnTo>
                <a:lnTo>
                  <a:pt x="325" y="672"/>
                </a:lnTo>
                <a:lnTo>
                  <a:pt x="320" y="668"/>
                </a:lnTo>
                <a:lnTo>
                  <a:pt x="314" y="656"/>
                </a:lnTo>
                <a:lnTo>
                  <a:pt x="305" y="641"/>
                </a:lnTo>
                <a:lnTo>
                  <a:pt x="290" y="631"/>
                </a:lnTo>
                <a:lnTo>
                  <a:pt x="274" y="626"/>
                </a:lnTo>
                <a:lnTo>
                  <a:pt x="259" y="623"/>
                </a:lnTo>
                <a:lnTo>
                  <a:pt x="244" y="622"/>
                </a:lnTo>
                <a:lnTo>
                  <a:pt x="229" y="622"/>
                </a:lnTo>
                <a:lnTo>
                  <a:pt x="214" y="622"/>
                </a:lnTo>
                <a:lnTo>
                  <a:pt x="199" y="623"/>
                </a:lnTo>
                <a:lnTo>
                  <a:pt x="183" y="626"/>
                </a:lnTo>
                <a:lnTo>
                  <a:pt x="168" y="629"/>
                </a:lnTo>
                <a:lnTo>
                  <a:pt x="147" y="631"/>
                </a:lnTo>
                <a:lnTo>
                  <a:pt x="129" y="631"/>
                </a:lnTo>
                <a:lnTo>
                  <a:pt x="112" y="631"/>
                </a:lnTo>
                <a:lnTo>
                  <a:pt x="96" y="628"/>
                </a:lnTo>
                <a:lnTo>
                  <a:pt x="78" y="626"/>
                </a:lnTo>
                <a:lnTo>
                  <a:pt x="62" y="623"/>
                </a:lnTo>
                <a:lnTo>
                  <a:pt x="44" y="619"/>
                </a:lnTo>
                <a:lnTo>
                  <a:pt x="23" y="6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8" name="Freeform 30"/>
          <p:cNvSpPr>
            <a:spLocks/>
          </p:cNvSpPr>
          <p:nvPr/>
        </p:nvSpPr>
        <p:spPr bwMode="auto">
          <a:xfrm>
            <a:off x="5867400" y="5137150"/>
            <a:ext cx="53975" cy="212725"/>
          </a:xfrm>
          <a:custGeom>
            <a:avLst/>
            <a:gdLst>
              <a:gd name="T0" fmla="*/ 806 w 67"/>
              <a:gd name="T1" fmla="*/ 212725 h 267"/>
              <a:gd name="T2" fmla="*/ 806 w 67"/>
              <a:gd name="T3" fmla="*/ 209538 h 267"/>
              <a:gd name="T4" fmla="*/ 806 w 67"/>
              <a:gd name="T5" fmla="*/ 205554 h 267"/>
              <a:gd name="T6" fmla="*/ 806 w 67"/>
              <a:gd name="T7" fmla="*/ 203164 h 267"/>
              <a:gd name="T8" fmla="*/ 0 w 67"/>
              <a:gd name="T9" fmla="*/ 199977 h 267"/>
              <a:gd name="T10" fmla="*/ 5639 w 67"/>
              <a:gd name="T11" fmla="*/ 188823 h 267"/>
              <a:gd name="T12" fmla="*/ 12084 w 67"/>
              <a:gd name="T13" fmla="*/ 176872 h 267"/>
              <a:gd name="T14" fmla="*/ 16918 w 67"/>
              <a:gd name="T15" fmla="*/ 166515 h 267"/>
              <a:gd name="T16" fmla="*/ 21751 w 67"/>
              <a:gd name="T17" fmla="*/ 155361 h 267"/>
              <a:gd name="T18" fmla="*/ 26585 w 67"/>
              <a:gd name="T19" fmla="*/ 145004 h 267"/>
              <a:gd name="T20" fmla="*/ 31418 w 67"/>
              <a:gd name="T21" fmla="*/ 133849 h 267"/>
              <a:gd name="T22" fmla="*/ 37057 w 67"/>
              <a:gd name="T23" fmla="*/ 122695 h 267"/>
              <a:gd name="T24" fmla="*/ 41891 w 67"/>
              <a:gd name="T25" fmla="*/ 111541 h 267"/>
              <a:gd name="T26" fmla="*/ 45919 w 67"/>
              <a:gd name="T27" fmla="*/ 70908 h 267"/>
              <a:gd name="T28" fmla="*/ 46725 w 67"/>
              <a:gd name="T29" fmla="*/ 47007 h 267"/>
              <a:gd name="T30" fmla="*/ 48336 w 67"/>
              <a:gd name="T31" fmla="*/ 32666 h 267"/>
              <a:gd name="T32" fmla="*/ 48336 w 67"/>
              <a:gd name="T33" fmla="*/ 19121 h 267"/>
              <a:gd name="T34" fmla="*/ 46725 w 67"/>
              <a:gd name="T35" fmla="*/ 19121 h 267"/>
              <a:gd name="T36" fmla="*/ 46725 w 67"/>
              <a:gd name="T37" fmla="*/ 17528 h 267"/>
              <a:gd name="T38" fmla="*/ 46725 w 67"/>
              <a:gd name="T39" fmla="*/ 17528 h 267"/>
              <a:gd name="T40" fmla="*/ 45919 w 67"/>
              <a:gd name="T41" fmla="*/ 17528 h 267"/>
              <a:gd name="T42" fmla="*/ 48336 w 67"/>
              <a:gd name="T43" fmla="*/ 10357 h 267"/>
              <a:gd name="T44" fmla="*/ 50753 w 67"/>
              <a:gd name="T45" fmla="*/ 5577 h 267"/>
              <a:gd name="T46" fmla="*/ 51558 w 67"/>
              <a:gd name="T47" fmla="*/ 2390 h 267"/>
              <a:gd name="T48" fmla="*/ 53975 w 67"/>
              <a:gd name="T49" fmla="*/ 0 h 267"/>
              <a:gd name="T50" fmla="*/ 53975 w 67"/>
              <a:gd name="T51" fmla="*/ 17528 h 267"/>
              <a:gd name="T52" fmla="*/ 53975 w 67"/>
              <a:gd name="T53" fmla="*/ 35056 h 267"/>
              <a:gd name="T54" fmla="*/ 53975 w 67"/>
              <a:gd name="T55" fmla="*/ 54177 h 267"/>
              <a:gd name="T56" fmla="*/ 53975 w 67"/>
              <a:gd name="T57" fmla="*/ 72502 h 267"/>
              <a:gd name="T58" fmla="*/ 53169 w 67"/>
              <a:gd name="T59" fmla="*/ 82062 h 267"/>
              <a:gd name="T60" fmla="*/ 51558 w 67"/>
              <a:gd name="T61" fmla="*/ 91623 h 267"/>
              <a:gd name="T62" fmla="*/ 50753 w 67"/>
              <a:gd name="T63" fmla="*/ 101981 h 267"/>
              <a:gd name="T64" fmla="*/ 49141 w 67"/>
              <a:gd name="T65" fmla="*/ 111541 h 267"/>
              <a:gd name="T66" fmla="*/ 44308 w 67"/>
              <a:gd name="T67" fmla="*/ 120305 h 267"/>
              <a:gd name="T68" fmla="*/ 41085 w 67"/>
              <a:gd name="T69" fmla="*/ 129069 h 267"/>
              <a:gd name="T70" fmla="*/ 36252 w 67"/>
              <a:gd name="T71" fmla="*/ 138630 h 267"/>
              <a:gd name="T72" fmla="*/ 31418 w 67"/>
              <a:gd name="T73" fmla="*/ 149784 h 267"/>
              <a:gd name="T74" fmla="*/ 26585 w 67"/>
              <a:gd name="T75" fmla="*/ 160141 h 267"/>
              <a:gd name="T76" fmla="*/ 21751 w 67"/>
              <a:gd name="T77" fmla="*/ 172092 h 267"/>
              <a:gd name="T78" fmla="*/ 16918 w 67"/>
              <a:gd name="T79" fmla="*/ 184043 h 267"/>
              <a:gd name="T80" fmla="*/ 10473 w 67"/>
              <a:gd name="T81" fmla="*/ 197587 h 267"/>
              <a:gd name="T82" fmla="*/ 9667 w 67"/>
              <a:gd name="T83" fmla="*/ 199977 h 267"/>
              <a:gd name="T84" fmla="*/ 9667 w 67"/>
              <a:gd name="T85" fmla="*/ 202368 h 267"/>
              <a:gd name="T86" fmla="*/ 8056 w 67"/>
              <a:gd name="T87" fmla="*/ 205554 h 267"/>
              <a:gd name="T88" fmla="*/ 7250 w 67"/>
              <a:gd name="T89" fmla="*/ 207945 h 267"/>
              <a:gd name="T90" fmla="*/ 4834 w 67"/>
              <a:gd name="T91" fmla="*/ 211928 h 267"/>
              <a:gd name="T92" fmla="*/ 2417 w 67"/>
              <a:gd name="T93" fmla="*/ 212725 h 267"/>
              <a:gd name="T94" fmla="*/ 2417 w 67"/>
              <a:gd name="T95" fmla="*/ 212725 h 267"/>
              <a:gd name="T96" fmla="*/ 806 w 67"/>
              <a:gd name="T97" fmla="*/ 212725 h 26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67" h="267">
                <a:moveTo>
                  <a:pt x="1" y="267"/>
                </a:moveTo>
                <a:lnTo>
                  <a:pt x="1" y="263"/>
                </a:lnTo>
                <a:lnTo>
                  <a:pt x="1" y="258"/>
                </a:lnTo>
                <a:lnTo>
                  <a:pt x="1" y="255"/>
                </a:lnTo>
                <a:lnTo>
                  <a:pt x="0" y="251"/>
                </a:lnTo>
                <a:lnTo>
                  <a:pt x="7" y="237"/>
                </a:lnTo>
                <a:lnTo>
                  <a:pt x="15" y="222"/>
                </a:lnTo>
                <a:lnTo>
                  <a:pt x="21" y="209"/>
                </a:lnTo>
                <a:lnTo>
                  <a:pt x="27" y="195"/>
                </a:lnTo>
                <a:lnTo>
                  <a:pt x="33" y="182"/>
                </a:lnTo>
                <a:lnTo>
                  <a:pt x="39" y="168"/>
                </a:lnTo>
                <a:lnTo>
                  <a:pt x="46" y="154"/>
                </a:lnTo>
                <a:lnTo>
                  <a:pt x="52" y="140"/>
                </a:lnTo>
                <a:lnTo>
                  <a:pt x="57" y="89"/>
                </a:lnTo>
                <a:lnTo>
                  <a:pt x="58" y="59"/>
                </a:lnTo>
                <a:lnTo>
                  <a:pt x="60" y="41"/>
                </a:lnTo>
                <a:lnTo>
                  <a:pt x="60" y="24"/>
                </a:lnTo>
                <a:lnTo>
                  <a:pt x="58" y="24"/>
                </a:lnTo>
                <a:lnTo>
                  <a:pt x="58" y="22"/>
                </a:lnTo>
                <a:lnTo>
                  <a:pt x="57" y="22"/>
                </a:lnTo>
                <a:lnTo>
                  <a:pt x="60" y="13"/>
                </a:lnTo>
                <a:lnTo>
                  <a:pt x="63" y="7"/>
                </a:lnTo>
                <a:lnTo>
                  <a:pt x="64" y="3"/>
                </a:lnTo>
                <a:lnTo>
                  <a:pt x="67" y="0"/>
                </a:lnTo>
                <a:lnTo>
                  <a:pt x="67" y="22"/>
                </a:lnTo>
                <a:lnTo>
                  <a:pt x="67" y="44"/>
                </a:lnTo>
                <a:lnTo>
                  <a:pt x="67" y="68"/>
                </a:lnTo>
                <a:lnTo>
                  <a:pt x="67" y="91"/>
                </a:lnTo>
                <a:lnTo>
                  <a:pt x="66" y="103"/>
                </a:lnTo>
                <a:lnTo>
                  <a:pt x="64" y="115"/>
                </a:lnTo>
                <a:lnTo>
                  <a:pt x="63" y="128"/>
                </a:lnTo>
                <a:lnTo>
                  <a:pt x="61" y="140"/>
                </a:lnTo>
                <a:lnTo>
                  <a:pt x="55" y="151"/>
                </a:lnTo>
                <a:lnTo>
                  <a:pt x="51" y="162"/>
                </a:lnTo>
                <a:lnTo>
                  <a:pt x="45" y="174"/>
                </a:lnTo>
                <a:lnTo>
                  <a:pt x="39" y="188"/>
                </a:lnTo>
                <a:lnTo>
                  <a:pt x="33" y="201"/>
                </a:lnTo>
                <a:lnTo>
                  <a:pt x="27" y="216"/>
                </a:lnTo>
                <a:lnTo>
                  <a:pt x="21" y="231"/>
                </a:lnTo>
                <a:lnTo>
                  <a:pt x="13" y="248"/>
                </a:lnTo>
                <a:lnTo>
                  <a:pt x="12" y="251"/>
                </a:lnTo>
                <a:lnTo>
                  <a:pt x="12" y="254"/>
                </a:lnTo>
                <a:lnTo>
                  <a:pt x="10" y="258"/>
                </a:lnTo>
                <a:lnTo>
                  <a:pt x="9" y="261"/>
                </a:lnTo>
                <a:lnTo>
                  <a:pt x="6" y="266"/>
                </a:lnTo>
                <a:lnTo>
                  <a:pt x="3" y="267"/>
                </a:lnTo>
                <a:lnTo>
                  <a:pt x="1" y="2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39" name="Freeform 31"/>
          <p:cNvSpPr>
            <a:spLocks/>
          </p:cNvSpPr>
          <p:nvPr/>
        </p:nvSpPr>
        <p:spPr bwMode="auto">
          <a:xfrm>
            <a:off x="6519863" y="5054600"/>
            <a:ext cx="28575" cy="257175"/>
          </a:xfrm>
          <a:custGeom>
            <a:avLst/>
            <a:gdLst>
              <a:gd name="T0" fmla="*/ 16669 w 36"/>
              <a:gd name="T1" fmla="*/ 257175 h 322"/>
              <a:gd name="T2" fmla="*/ 15081 w 36"/>
              <a:gd name="T3" fmla="*/ 253980 h 322"/>
              <a:gd name="T4" fmla="*/ 14288 w 36"/>
              <a:gd name="T5" fmla="*/ 251584 h 322"/>
              <a:gd name="T6" fmla="*/ 12700 w 36"/>
              <a:gd name="T7" fmla="*/ 246792 h 322"/>
              <a:gd name="T8" fmla="*/ 10319 w 36"/>
              <a:gd name="T9" fmla="*/ 240403 h 322"/>
              <a:gd name="T10" fmla="*/ 9525 w 36"/>
              <a:gd name="T11" fmla="*/ 239604 h 322"/>
              <a:gd name="T12" fmla="*/ 9525 w 36"/>
              <a:gd name="T13" fmla="*/ 239604 h 322"/>
              <a:gd name="T14" fmla="*/ 7938 w 36"/>
              <a:gd name="T15" fmla="*/ 239604 h 322"/>
              <a:gd name="T16" fmla="*/ 7144 w 36"/>
              <a:gd name="T17" fmla="*/ 238007 h 322"/>
              <a:gd name="T18" fmla="*/ 7938 w 36"/>
              <a:gd name="T19" fmla="*/ 222832 h 322"/>
              <a:gd name="T20" fmla="*/ 9525 w 36"/>
              <a:gd name="T21" fmla="*/ 207657 h 322"/>
              <a:gd name="T22" fmla="*/ 10319 w 36"/>
              <a:gd name="T23" fmla="*/ 193281 h 322"/>
              <a:gd name="T24" fmla="*/ 11906 w 36"/>
              <a:gd name="T25" fmla="*/ 177307 h 322"/>
              <a:gd name="T26" fmla="*/ 11906 w 36"/>
              <a:gd name="T27" fmla="*/ 160535 h 322"/>
              <a:gd name="T28" fmla="*/ 11906 w 36"/>
              <a:gd name="T29" fmla="*/ 142964 h 322"/>
              <a:gd name="T30" fmla="*/ 11906 w 36"/>
              <a:gd name="T31" fmla="*/ 124594 h 322"/>
              <a:gd name="T32" fmla="*/ 11906 w 36"/>
              <a:gd name="T33" fmla="*/ 108620 h 322"/>
              <a:gd name="T34" fmla="*/ 9525 w 36"/>
              <a:gd name="T35" fmla="*/ 80667 h 322"/>
              <a:gd name="T36" fmla="*/ 7144 w 36"/>
              <a:gd name="T37" fmla="*/ 54310 h 322"/>
              <a:gd name="T38" fmla="*/ 3175 w 36"/>
              <a:gd name="T39" fmla="*/ 27155 h 322"/>
              <a:gd name="T40" fmla="*/ 0 w 36"/>
              <a:gd name="T41" fmla="*/ 799 h 322"/>
              <a:gd name="T42" fmla="*/ 794 w 36"/>
              <a:gd name="T43" fmla="*/ 799 h 322"/>
              <a:gd name="T44" fmla="*/ 2381 w 36"/>
              <a:gd name="T45" fmla="*/ 0 h 322"/>
              <a:gd name="T46" fmla="*/ 3175 w 36"/>
              <a:gd name="T47" fmla="*/ 0 h 322"/>
              <a:gd name="T48" fmla="*/ 5556 w 36"/>
              <a:gd name="T49" fmla="*/ 0 h 322"/>
              <a:gd name="T50" fmla="*/ 7938 w 36"/>
              <a:gd name="T51" fmla="*/ 9584 h 322"/>
              <a:gd name="T52" fmla="*/ 10319 w 36"/>
              <a:gd name="T53" fmla="*/ 17571 h 322"/>
              <a:gd name="T54" fmla="*/ 14288 w 36"/>
              <a:gd name="T55" fmla="*/ 27155 h 322"/>
              <a:gd name="T56" fmla="*/ 16669 w 36"/>
              <a:gd name="T57" fmla="*/ 36739 h 322"/>
              <a:gd name="T58" fmla="*/ 19050 w 36"/>
              <a:gd name="T59" fmla="*/ 55908 h 322"/>
              <a:gd name="T60" fmla="*/ 22225 w 36"/>
              <a:gd name="T61" fmla="*/ 73479 h 322"/>
              <a:gd name="T62" fmla="*/ 24606 w 36"/>
              <a:gd name="T63" fmla="*/ 91848 h 322"/>
              <a:gd name="T64" fmla="*/ 26988 w 36"/>
              <a:gd name="T65" fmla="*/ 111017 h 322"/>
              <a:gd name="T66" fmla="*/ 26988 w 36"/>
              <a:gd name="T67" fmla="*/ 129386 h 322"/>
              <a:gd name="T68" fmla="*/ 26988 w 36"/>
              <a:gd name="T69" fmla="*/ 147756 h 322"/>
              <a:gd name="T70" fmla="*/ 26988 w 36"/>
              <a:gd name="T71" fmla="*/ 165327 h 322"/>
              <a:gd name="T72" fmla="*/ 28575 w 36"/>
              <a:gd name="T73" fmla="*/ 184495 h 322"/>
              <a:gd name="T74" fmla="*/ 26194 w 36"/>
              <a:gd name="T75" fmla="*/ 213248 h 322"/>
              <a:gd name="T76" fmla="*/ 23813 w 36"/>
              <a:gd name="T77" fmla="*/ 230020 h 322"/>
              <a:gd name="T78" fmla="*/ 21431 w 36"/>
              <a:gd name="T79" fmla="*/ 242000 h 322"/>
              <a:gd name="T80" fmla="*/ 19844 w 36"/>
              <a:gd name="T81" fmla="*/ 256376 h 322"/>
              <a:gd name="T82" fmla="*/ 19050 w 36"/>
              <a:gd name="T83" fmla="*/ 256376 h 322"/>
              <a:gd name="T84" fmla="*/ 19050 w 36"/>
              <a:gd name="T85" fmla="*/ 256376 h 322"/>
              <a:gd name="T86" fmla="*/ 17463 w 36"/>
              <a:gd name="T87" fmla="*/ 257175 h 322"/>
              <a:gd name="T88" fmla="*/ 16669 w 36"/>
              <a:gd name="T89" fmla="*/ 257175 h 32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 h="322">
                <a:moveTo>
                  <a:pt x="21" y="322"/>
                </a:moveTo>
                <a:lnTo>
                  <a:pt x="19" y="318"/>
                </a:lnTo>
                <a:lnTo>
                  <a:pt x="18" y="315"/>
                </a:lnTo>
                <a:lnTo>
                  <a:pt x="16" y="309"/>
                </a:lnTo>
                <a:lnTo>
                  <a:pt x="13" y="301"/>
                </a:lnTo>
                <a:lnTo>
                  <a:pt x="12" y="300"/>
                </a:lnTo>
                <a:lnTo>
                  <a:pt x="10" y="300"/>
                </a:lnTo>
                <a:lnTo>
                  <a:pt x="9" y="298"/>
                </a:lnTo>
                <a:lnTo>
                  <a:pt x="10" y="279"/>
                </a:lnTo>
                <a:lnTo>
                  <a:pt x="12" y="260"/>
                </a:lnTo>
                <a:lnTo>
                  <a:pt x="13" y="242"/>
                </a:lnTo>
                <a:lnTo>
                  <a:pt x="15" y="222"/>
                </a:lnTo>
                <a:lnTo>
                  <a:pt x="15" y="201"/>
                </a:lnTo>
                <a:lnTo>
                  <a:pt x="15" y="179"/>
                </a:lnTo>
                <a:lnTo>
                  <a:pt x="15" y="156"/>
                </a:lnTo>
                <a:lnTo>
                  <a:pt x="15" y="136"/>
                </a:lnTo>
                <a:lnTo>
                  <a:pt x="12" y="101"/>
                </a:lnTo>
                <a:lnTo>
                  <a:pt x="9" y="68"/>
                </a:lnTo>
                <a:lnTo>
                  <a:pt x="4" y="34"/>
                </a:lnTo>
                <a:lnTo>
                  <a:pt x="0" y="1"/>
                </a:lnTo>
                <a:lnTo>
                  <a:pt x="1" y="1"/>
                </a:lnTo>
                <a:lnTo>
                  <a:pt x="3" y="0"/>
                </a:lnTo>
                <a:lnTo>
                  <a:pt x="4" y="0"/>
                </a:lnTo>
                <a:lnTo>
                  <a:pt x="7" y="0"/>
                </a:lnTo>
                <a:lnTo>
                  <a:pt x="10" y="12"/>
                </a:lnTo>
                <a:lnTo>
                  <a:pt x="13" y="22"/>
                </a:lnTo>
                <a:lnTo>
                  <a:pt x="18" y="34"/>
                </a:lnTo>
                <a:lnTo>
                  <a:pt x="21" y="46"/>
                </a:lnTo>
                <a:lnTo>
                  <a:pt x="24" y="70"/>
                </a:lnTo>
                <a:lnTo>
                  <a:pt x="28" y="92"/>
                </a:lnTo>
                <a:lnTo>
                  <a:pt x="31" y="115"/>
                </a:lnTo>
                <a:lnTo>
                  <a:pt x="34" y="139"/>
                </a:lnTo>
                <a:lnTo>
                  <a:pt x="34" y="162"/>
                </a:lnTo>
                <a:lnTo>
                  <a:pt x="34" y="185"/>
                </a:lnTo>
                <a:lnTo>
                  <a:pt x="34" y="207"/>
                </a:lnTo>
                <a:lnTo>
                  <a:pt x="36" y="231"/>
                </a:lnTo>
                <a:lnTo>
                  <a:pt x="33" y="267"/>
                </a:lnTo>
                <a:lnTo>
                  <a:pt x="30" y="288"/>
                </a:lnTo>
                <a:lnTo>
                  <a:pt x="27" y="303"/>
                </a:lnTo>
                <a:lnTo>
                  <a:pt x="25" y="321"/>
                </a:lnTo>
                <a:lnTo>
                  <a:pt x="24" y="321"/>
                </a:lnTo>
                <a:lnTo>
                  <a:pt x="22" y="322"/>
                </a:lnTo>
                <a:lnTo>
                  <a:pt x="21" y="3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0" name="Freeform 32"/>
          <p:cNvSpPr>
            <a:spLocks/>
          </p:cNvSpPr>
          <p:nvPr/>
        </p:nvSpPr>
        <p:spPr bwMode="auto">
          <a:xfrm>
            <a:off x="5711825" y="5113338"/>
            <a:ext cx="100013" cy="193675"/>
          </a:xfrm>
          <a:custGeom>
            <a:avLst/>
            <a:gdLst>
              <a:gd name="T0" fmla="*/ 93663 w 126"/>
              <a:gd name="T1" fmla="*/ 193675 h 245"/>
              <a:gd name="T2" fmla="*/ 91282 w 126"/>
              <a:gd name="T3" fmla="*/ 189722 h 245"/>
              <a:gd name="T4" fmla="*/ 88107 w 126"/>
              <a:gd name="T5" fmla="*/ 186560 h 245"/>
              <a:gd name="T6" fmla="*/ 84138 w 126"/>
              <a:gd name="T7" fmla="*/ 179446 h 245"/>
              <a:gd name="T8" fmla="*/ 78582 w 126"/>
              <a:gd name="T9" fmla="*/ 168379 h 245"/>
              <a:gd name="T10" fmla="*/ 76200 w 126"/>
              <a:gd name="T11" fmla="*/ 158893 h 245"/>
              <a:gd name="T12" fmla="*/ 73819 w 126"/>
              <a:gd name="T13" fmla="*/ 150197 h 245"/>
              <a:gd name="T14" fmla="*/ 71438 w 126"/>
              <a:gd name="T15" fmla="*/ 141501 h 245"/>
              <a:gd name="T16" fmla="*/ 67469 w 126"/>
              <a:gd name="T17" fmla="*/ 132015 h 245"/>
              <a:gd name="T18" fmla="*/ 60325 w 126"/>
              <a:gd name="T19" fmla="*/ 120158 h 245"/>
              <a:gd name="T20" fmla="*/ 54769 w 126"/>
              <a:gd name="T21" fmla="*/ 108300 h 245"/>
              <a:gd name="T22" fmla="*/ 47625 w 126"/>
              <a:gd name="T23" fmla="*/ 95652 h 245"/>
              <a:gd name="T24" fmla="*/ 40481 w 126"/>
              <a:gd name="T25" fmla="*/ 83794 h 245"/>
              <a:gd name="T26" fmla="*/ 33338 w 126"/>
              <a:gd name="T27" fmla="*/ 71936 h 245"/>
              <a:gd name="T28" fmla="*/ 26194 w 126"/>
              <a:gd name="T29" fmla="*/ 58498 h 245"/>
              <a:gd name="T30" fmla="*/ 20638 w 126"/>
              <a:gd name="T31" fmla="*/ 47431 h 245"/>
              <a:gd name="T32" fmla="*/ 13494 w 126"/>
              <a:gd name="T33" fmla="*/ 35573 h 245"/>
              <a:gd name="T34" fmla="*/ 7144 w 126"/>
              <a:gd name="T35" fmla="*/ 18972 h 245"/>
              <a:gd name="T36" fmla="*/ 3969 w 126"/>
              <a:gd name="T37" fmla="*/ 10277 h 245"/>
              <a:gd name="T38" fmla="*/ 1588 w 126"/>
              <a:gd name="T39" fmla="*/ 7115 h 245"/>
              <a:gd name="T40" fmla="*/ 0 w 126"/>
              <a:gd name="T41" fmla="*/ 4743 h 245"/>
              <a:gd name="T42" fmla="*/ 0 w 126"/>
              <a:gd name="T43" fmla="*/ 3162 h 245"/>
              <a:gd name="T44" fmla="*/ 0 w 126"/>
              <a:gd name="T45" fmla="*/ 2372 h 245"/>
              <a:gd name="T46" fmla="*/ 0 w 126"/>
              <a:gd name="T47" fmla="*/ 791 h 245"/>
              <a:gd name="T48" fmla="*/ 0 w 126"/>
              <a:gd name="T49" fmla="*/ 0 h 245"/>
              <a:gd name="T50" fmla="*/ 2381 w 126"/>
              <a:gd name="T51" fmla="*/ 791 h 245"/>
              <a:gd name="T52" fmla="*/ 3969 w 126"/>
              <a:gd name="T53" fmla="*/ 2372 h 245"/>
              <a:gd name="T54" fmla="*/ 6350 w 126"/>
              <a:gd name="T55" fmla="*/ 3162 h 245"/>
              <a:gd name="T56" fmla="*/ 7144 w 126"/>
              <a:gd name="T57" fmla="*/ 4743 h 245"/>
              <a:gd name="T58" fmla="*/ 13494 w 126"/>
              <a:gd name="T59" fmla="*/ 14229 h 245"/>
              <a:gd name="T60" fmla="*/ 19050 w 126"/>
              <a:gd name="T61" fmla="*/ 23715 h 245"/>
              <a:gd name="T62" fmla="*/ 23813 w 126"/>
              <a:gd name="T63" fmla="*/ 33992 h 245"/>
              <a:gd name="T64" fmla="*/ 28575 w 126"/>
              <a:gd name="T65" fmla="*/ 43478 h 245"/>
              <a:gd name="T66" fmla="*/ 35719 w 126"/>
              <a:gd name="T67" fmla="*/ 55336 h 245"/>
              <a:gd name="T68" fmla="*/ 41275 w 126"/>
              <a:gd name="T69" fmla="*/ 63241 h 245"/>
              <a:gd name="T70" fmla="*/ 46038 w 126"/>
              <a:gd name="T71" fmla="*/ 71936 h 245"/>
              <a:gd name="T72" fmla="*/ 50007 w 126"/>
              <a:gd name="T73" fmla="*/ 77470 h 245"/>
              <a:gd name="T74" fmla="*/ 54769 w 126"/>
              <a:gd name="T75" fmla="*/ 84585 h 245"/>
              <a:gd name="T76" fmla="*/ 59532 w 126"/>
              <a:gd name="T77" fmla="*/ 93280 h 245"/>
              <a:gd name="T78" fmla="*/ 65088 w 126"/>
              <a:gd name="T79" fmla="*/ 102766 h 245"/>
              <a:gd name="T80" fmla="*/ 73819 w 126"/>
              <a:gd name="T81" fmla="*/ 115414 h 245"/>
              <a:gd name="T82" fmla="*/ 76200 w 126"/>
              <a:gd name="T83" fmla="*/ 122529 h 245"/>
              <a:gd name="T84" fmla="*/ 76994 w 126"/>
              <a:gd name="T85" fmla="*/ 126482 h 245"/>
              <a:gd name="T86" fmla="*/ 78582 w 126"/>
              <a:gd name="T87" fmla="*/ 127272 h 245"/>
              <a:gd name="T88" fmla="*/ 79375 w 126"/>
              <a:gd name="T89" fmla="*/ 128853 h 245"/>
              <a:gd name="T90" fmla="*/ 81757 w 126"/>
              <a:gd name="T91" fmla="*/ 139130 h 245"/>
              <a:gd name="T92" fmla="*/ 85725 w 126"/>
              <a:gd name="T93" fmla="*/ 150197 h 245"/>
              <a:gd name="T94" fmla="*/ 88107 w 126"/>
              <a:gd name="T95" fmla="*/ 160474 h 245"/>
              <a:gd name="T96" fmla="*/ 90488 w 126"/>
              <a:gd name="T97" fmla="*/ 170750 h 245"/>
              <a:gd name="T98" fmla="*/ 95250 w 126"/>
              <a:gd name="T99" fmla="*/ 175493 h 245"/>
              <a:gd name="T100" fmla="*/ 97632 w 126"/>
              <a:gd name="T101" fmla="*/ 177865 h 245"/>
              <a:gd name="T102" fmla="*/ 98425 w 126"/>
              <a:gd name="T103" fmla="*/ 181817 h 245"/>
              <a:gd name="T104" fmla="*/ 100013 w 126"/>
              <a:gd name="T105" fmla="*/ 187351 h 245"/>
              <a:gd name="T106" fmla="*/ 100013 w 126"/>
              <a:gd name="T107" fmla="*/ 188932 h 245"/>
              <a:gd name="T108" fmla="*/ 100013 w 126"/>
              <a:gd name="T109" fmla="*/ 189722 h 245"/>
              <a:gd name="T110" fmla="*/ 100013 w 126"/>
              <a:gd name="T111" fmla="*/ 192094 h 245"/>
              <a:gd name="T112" fmla="*/ 100013 w 126"/>
              <a:gd name="T113" fmla="*/ 193675 h 245"/>
              <a:gd name="T114" fmla="*/ 98425 w 126"/>
              <a:gd name="T115" fmla="*/ 193675 h 245"/>
              <a:gd name="T116" fmla="*/ 97632 w 126"/>
              <a:gd name="T117" fmla="*/ 193675 h 245"/>
              <a:gd name="T118" fmla="*/ 96044 w 126"/>
              <a:gd name="T119" fmla="*/ 193675 h 245"/>
              <a:gd name="T120" fmla="*/ 93663 w 126"/>
              <a:gd name="T121" fmla="*/ 193675 h 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6" h="245">
                <a:moveTo>
                  <a:pt x="118" y="245"/>
                </a:moveTo>
                <a:lnTo>
                  <a:pt x="115" y="240"/>
                </a:lnTo>
                <a:lnTo>
                  <a:pt x="111" y="236"/>
                </a:lnTo>
                <a:lnTo>
                  <a:pt x="106" y="227"/>
                </a:lnTo>
                <a:lnTo>
                  <a:pt x="99" y="213"/>
                </a:lnTo>
                <a:lnTo>
                  <a:pt x="96" y="201"/>
                </a:lnTo>
                <a:lnTo>
                  <a:pt x="93" y="190"/>
                </a:lnTo>
                <a:lnTo>
                  <a:pt x="90" y="179"/>
                </a:lnTo>
                <a:lnTo>
                  <a:pt x="85" y="167"/>
                </a:lnTo>
                <a:lnTo>
                  <a:pt x="76" y="152"/>
                </a:lnTo>
                <a:lnTo>
                  <a:pt x="69" y="137"/>
                </a:lnTo>
                <a:lnTo>
                  <a:pt x="60" y="121"/>
                </a:lnTo>
                <a:lnTo>
                  <a:pt x="51" y="106"/>
                </a:lnTo>
                <a:lnTo>
                  <a:pt x="42" y="91"/>
                </a:lnTo>
                <a:lnTo>
                  <a:pt x="33" y="74"/>
                </a:lnTo>
                <a:lnTo>
                  <a:pt x="26" y="60"/>
                </a:lnTo>
                <a:lnTo>
                  <a:pt x="17" y="45"/>
                </a:lnTo>
                <a:lnTo>
                  <a:pt x="9" y="24"/>
                </a:lnTo>
                <a:lnTo>
                  <a:pt x="5" y="13"/>
                </a:lnTo>
                <a:lnTo>
                  <a:pt x="2" y="9"/>
                </a:lnTo>
                <a:lnTo>
                  <a:pt x="0" y="6"/>
                </a:lnTo>
                <a:lnTo>
                  <a:pt x="0" y="4"/>
                </a:lnTo>
                <a:lnTo>
                  <a:pt x="0" y="3"/>
                </a:lnTo>
                <a:lnTo>
                  <a:pt x="0" y="1"/>
                </a:lnTo>
                <a:lnTo>
                  <a:pt x="0" y="0"/>
                </a:lnTo>
                <a:lnTo>
                  <a:pt x="3" y="1"/>
                </a:lnTo>
                <a:lnTo>
                  <a:pt x="5" y="3"/>
                </a:lnTo>
                <a:lnTo>
                  <a:pt x="8" y="4"/>
                </a:lnTo>
                <a:lnTo>
                  <a:pt x="9" y="6"/>
                </a:lnTo>
                <a:lnTo>
                  <a:pt x="17" y="18"/>
                </a:lnTo>
                <a:lnTo>
                  <a:pt x="24" y="30"/>
                </a:lnTo>
                <a:lnTo>
                  <a:pt x="30" y="43"/>
                </a:lnTo>
                <a:lnTo>
                  <a:pt x="36" y="55"/>
                </a:lnTo>
                <a:lnTo>
                  <a:pt x="45" y="70"/>
                </a:lnTo>
                <a:lnTo>
                  <a:pt x="52" y="80"/>
                </a:lnTo>
                <a:lnTo>
                  <a:pt x="58" y="91"/>
                </a:lnTo>
                <a:lnTo>
                  <a:pt x="63" y="98"/>
                </a:lnTo>
                <a:lnTo>
                  <a:pt x="69" y="107"/>
                </a:lnTo>
                <a:lnTo>
                  <a:pt x="75" y="118"/>
                </a:lnTo>
                <a:lnTo>
                  <a:pt x="82" y="130"/>
                </a:lnTo>
                <a:lnTo>
                  <a:pt x="93" y="146"/>
                </a:lnTo>
                <a:lnTo>
                  <a:pt x="96" y="155"/>
                </a:lnTo>
                <a:lnTo>
                  <a:pt x="97" y="160"/>
                </a:lnTo>
                <a:lnTo>
                  <a:pt x="99" y="161"/>
                </a:lnTo>
                <a:lnTo>
                  <a:pt x="100" y="163"/>
                </a:lnTo>
                <a:lnTo>
                  <a:pt x="103" y="176"/>
                </a:lnTo>
                <a:lnTo>
                  <a:pt x="108" y="190"/>
                </a:lnTo>
                <a:lnTo>
                  <a:pt x="111" y="203"/>
                </a:lnTo>
                <a:lnTo>
                  <a:pt x="114" y="216"/>
                </a:lnTo>
                <a:lnTo>
                  <a:pt x="120" y="222"/>
                </a:lnTo>
                <a:lnTo>
                  <a:pt x="123" y="225"/>
                </a:lnTo>
                <a:lnTo>
                  <a:pt x="124" y="230"/>
                </a:lnTo>
                <a:lnTo>
                  <a:pt x="126" y="237"/>
                </a:lnTo>
                <a:lnTo>
                  <a:pt x="126" y="239"/>
                </a:lnTo>
                <a:lnTo>
                  <a:pt x="126" y="240"/>
                </a:lnTo>
                <a:lnTo>
                  <a:pt x="126" y="243"/>
                </a:lnTo>
                <a:lnTo>
                  <a:pt x="126" y="245"/>
                </a:lnTo>
                <a:lnTo>
                  <a:pt x="124" y="245"/>
                </a:lnTo>
                <a:lnTo>
                  <a:pt x="123" y="245"/>
                </a:lnTo>
                <a:lnTo>
                  <a:pt x="121" y="245"/>
                </a:lnTo>
                <a:lnTo>
                  <a:pt x="118" y="2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1" name="Freeform 33"/>
          <p:cNvSpPr>
            <a:spLocks/>
          </p:cNvSpPr>
          <p:nvPr/>
        </p:nvSpPr>
        <p:spPr bwMode="auto">
          <a:xfrm>
            <a:off x="5684838" y="5159375"/>
            <a:ext cx="66675" cy="142875"/>
          </a:xfrm>
          <a:custGeom>
            <a:avLst/>
            <a:gdLst>
              <a:gd name="T0" fmla="*/ 14460 w 83"/>
              <a:gd name="T1" fmla="*/ 61570 h 181"/>
              <a:gd name="T2" fmla="*/ 10443 w 83"/>
              <a:gd name="T3" fmla="*/ 47362 h 181"/>
              <a:gd name="T4" fmla="*/ 7230 w 83"/>
              <a:gd name="T5" fmla="*/ 31575 h 181"/>
              <a:gd name="T6" fmla="*/ 3213 w 83"/>
              <a:gd name="T7" fmla="*/ 17366 h 181"/>
              <a:gd name="T8" fmla="*/ 0 w 83"/>
              <a:gd name="T9" fmla="*/ 3947 h 181"/>
              <a:gd name="T10" fmla="*/ 3213 w 83"/>
              <a:gd name="T11" fmla="*/ 0 h 181"/>
              <a:gd name="T12" fmla="*/ 7230 w 83"/>
              <a:gd name="T13" fmla="*/ 1579 h 181"/>
              <a:gd name="T14" fmla="*/ 10443 w 83"/>
              <a:gd name="T15" fmla="*/ 4736 h 181"/>
              <a:gd name="T16" fmla="*/ 12050 w 83"/>
              <a:gd name="T17" fmla="*/ 7894 h 181"/>
              <a:gd name="T18" fmla="*/ 12853 w 83"/>
              <a:gd name="T19" fmla="*/ 7894 h 181"/>
              <a:gd name="T20" fmla="*/ 14460 w 83"/>
              <a:gd name="T21" fmla="*/ 7894 h 181"/>
              <a:gd name="T22" fmla="*/ 16870 w 83"/>
              <a:gd name="T23" fmla="*/ 7894 h 181"/>
              <a:gd name="T24" fmla="*/ 17673 w 83"/>
              <a:gd name="T25" fmla="*/ 9472 h 181"/>
              <a:gd name="T26" fmla="*/ 22493 w 83"/>
              <a:gd name="T27" fmla="*/ 18945 h 181"/>
              <a:gd name="T28" fmla="*/ 28919 w 83"/>
              <a:gd name="T29" fmla="*/ 33943 h 181"/>
              <a:gd name="T30" fmla="*/ 36952 w 83"/>
              <a:gd name="T31" fmla="*/ 54466 h 181"/>
              <a:gd name="T32" fmla="*/ 46592 w 83"/>
              <a:gd name="T33" fmla="*/ 75779 h 181"/>
              <a:gd name="T34" fmla="*/ 53822 w 83"/>
              <a:gd name="T35" fmla="*/ 97881 h 181"/>
              <a:gd name="T36" fmla="*/ 61052 w 83"/>
              <a:gd name="T37" fmla="*/ 117615 h 181"/>
              <a:gd name="T38" fmla="*/ 65872 w 83"/>
              <a:gd name="T39" fmla="*/ 133403 h 181"/>
              <a:gd name="T40" fmla="*/ 66675 w 83"/>
              <a:gd name="T41" fmla="*/ 141296 h 181"/>
              <a:gd name="T42" fmla="*/ 60248 w 83"/>
              <a:gd name="T43" fmla="*/ 142875 h 181"/>
              <a:gd name="T44" fmla="*/ 51412 w 83"/>
              <a:gd name="T45" fmla="*/ 135771 h 181"/>
              <a:gd name="T46" fmla="*/ 43379 w 83"/>
              <a:gd name="T47" fmla="*/ 124720 h 181"/>
              <a:gd name="T48" fmla="*/ 34542 w 83"/>
              <a:gd name="T49" fmla="*/ 109722 h 181"/>
              <a:gd name="T50" fmla="*/ 27313 w 83"/>
              <a:gd name="T51" fmla="*/ 94724 h 181"/>
              <a:gd name="T52" fmla="*/ 20083 w 83"/>
              <a:gd name="T53" fmla="*/ 78936 h 181"/>
              <a:gd name="T54" fmla="*/ 16870 w 83"/>
              <a:gd name="T55" fmla="*/ 67096 h 181"/>
              <a:gd name="T56" fmla="*/ 14460 w 83"/>
              <a:gd name="T57" fmla="*/ 61570 h 18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3" h="181">
                <a:moveTo>
                  <a:pt x="18" y="78"/>
                </a:moveTo>
                <a:lnTo>
                  <a:pt x="13" y="60"/>
                </a:lnTo>
                <a:lnTo>
                  <a:pt x="9" y="40"/>
                </a:lnTo>
                <a:lnTo>
                  <a:pt x="4" y="22"/>
                </a:lnTo>
                <a:lnTo>
                  <a:pt x="0" y="5"/>
                </a:lnTo>
                <a:lnTo>
                  <a:pt x="4" y="0"/>
                </a:lnTo>
                <a:lnTo>
                  <a:pt x="9" y="2"/>
                </a:lnTo>
                <a:lnTo>
                  <a:pt x="13" y="6"/>
                </a:lnTo>
                <a:lnTo>
                  <a:pt x="15" y="10"/>
                </a:lnTo>
                <a:lnTo>
                  <a:pt x="16" y="10"/>
                </a:lnTo>
                <a:lnTo>
                  <a:pt x="18" y="10"/>
                </a:lnTo>
                <a:lnTo>
                  <a:pt x="21" y="10"/>
                </a:lnTo>
                <a:lnTo>
                  <a:pt x="22" y="12"/>
                </a:lnTo>
                <a:lnTo>
                  <a:pt x="28" y="24"/>
                </a:lnTo>
                <a:lnTo>
                  <a:pt x="36" y="43"/>
                </a:lnTo>
                <a:lnTo>
                  <a:pt x="46" y="69"/>
                </a:lnTo>
                <a:lnTo>
                  <a:pt x="58" y="96"/>
                </a:lnTo>
                <a:lnTo>
                  <a:pt x="67" y="124"/>
                </a:lnTo>
                <a:lnTo>
                  <a:pt x="76" y="149"/>
                </a:lnTo>
                <a:lnTo>
                  <a:pt x="82" y="169"/>
                </a:lnTo>
                <a:lnTo>
                  <a:pt x="83" y="179"/>
                </a:lnTo>
                <a:lnTo>
                  <a:pt x="75" y="181"/>
                </a:lnTo>
                <a:lnTo>
                  <a:pt x="64" y="172"/>
                </a:lnTo>
                <a:lnTo>
                  <a:pt x="54" y="158"/>
                </a:lnTo>
                <a:lnTo>
                  <a:pt x="43" y="139"/>
                </a:lnTo>
                <a:lnTo>
                  <a:pt x="34" y="120"/>
                </a:lnTo>
                <a:lnTo>
                  <a:pt x="25" y="100"/>
                </a:lnTo>
                <a:lnTo>
                  <a:pt x="21" y="85"/>
                </a:lnTo>
                <a:lnTo>
                  <a:pt x="18" y="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2" name="Freeform 34"/>
          <p:cNvSpPr>
            <a:spLocks/>
          </p:cNvSpPr>
          <p:nvPr/>
        </p:nvSpPr>
        <p:spPr bwMode="auto">
          <a:xfrm>
            <a:off x="5586413" y="5218113"/>
            <a:ext cx="46037" cy="74612"/>
          </a:xfrm>
          <a:custGeom>
            <a:avLst/>
            <a:gdLst>
              <a:gd name="T0" fmla="*/ 0 w 58"/>
              <a:gd name="T1" fmla="*/ 0 h 94"/>
              <a:gd name="T2" fmla="*/ 794 w 58"/>
              <a:gd name="T3" fmla="*/ 0 h 94"/>
              <a:gd name="T4" fmla="*/ 2381 w 58"/>
              <a:gd name="T5" fmla="*/ 0 h 94"/>
              <a:gd name="T6" fmla="*/ 3175 w 58"/>
              <a:gd name="T7" fmla="*/ 0 h 94"/>
              <a:gd name="T8" fmla="*/ 4762 w 58"/>
              <a:gd name="T9" fmla="*/ 0 h 94"/>
              <a:gd name="T10" fmla="*/ 4762 w 58"/>
              <a:gd name="T11" fmla="*/ 794 h 94"/>
              <a:gd name="T12" fmla="*/ 5556 w 58"/>
              <a:gd name="T13" fmla="*/ 794 h 94"/>
              <a:gd name="T14" fmla="*/ 5556 w 58"/>
              <a:gd name="T15" fmla="*/ 2381 h 94"/>
              <a:gd name="T16" fmla="*/ 7144 w 58"/>
              <a:gd name="T17" fmla="*/ 3175 h 94"/>
              <a:gd name="T18" fmla="*/ 12700 w 58"/>
              <a:gd name="T19" fmla="*/ 7937 h 94"/>
              <a:gd name="T20" fmla="*/ 19844 w 58"/>
              <a:gd name="T21" fmla="*/ 14287 h 94"/>
              <a:gd name="T22" fmla="*/ 26193 w 58"/>
              <a:gd name="T23" fmla="*/ 23812 h 94"/>
              <a:gd name="T24" fmla="*/ 31750 w 58"/>
              <a:gd name="T25" fmla="*/ 34131 h 94"/>
              <a:gd name="T26" fmla="*/ 36512 w 58"/>
              <a:gd name="T27" fmla="*/ 45243 h 94"/>
              <a:gd name="T28" fmla="*/ 41275 w 58"/>
              <a:gd name="T29" fmla="*/ 55562 h 94"/>
              <a:gd name="T30" fmla="*/ 43656 w 58"/>
              <a:gd name="T31" fmla="*/ 65087 h 94"/>
              <a:gd name="T32" fmla="*/ 46037 w 58"/>
              <a:gd name="T33" fmla="*/ 73025 h 94"/>
              <a:gd name="T34" fmla="*/ 42862 w 58"/>
              <a:gd name="T35" fmla="*/ 73025 h 94"/>
              <a:gd name="T36" fmla="*/ 40481 w 58"/>
              <a:gd name="T37" fmla="*/ 72231 h 94"/>
              <a:gd name="T38" fmla="*/ 38100 w 58"/>
              <a:gd name="T39" fmla="*/ 73025 h 94"/>
              <a:gd name="T40" fmla="*/ 35718 w 58"/>
              <a:gd name="T41" fmla="*/ 74612 h 94"/>
              <a:gd name="T42" fmla="*/ 29368 w 58"/>
              <a:gd name="T43" fmla="*/ 72231 h 94"/>
              <a:gd name="T44" fmla="*/ 22225 w 58"/>
              <a:gd name="T45" fmla="*/ 65087 h 94"/>
              <a:gd name="T46" fmla="*/ 16669 w 58"/>
              <a:gd name="T47" fmla="*/ 53975 h 94"/>
              <a:gd name="T48" fmla="*/ 10319 w 58"/>
              <a:gd name="T49" fmla="*/ 42862 h 94"/>
              <a:gd name="T50" fmla="*/ 5556 w 58"/>
              <a:gd name="T51" fmla="*/ 30956 h 94"/>
              <a:gd name="T52" fmla="*/ 2381 w 58"/>
              <a:gd name="T53" fmla="*/ 17462 h 94"/>
              <a:gd name="T54" fmla="*/ 0 w 58"/>
              <a:gd name="T55" fmla="*/ 7144 h 94"/>
              <a:gd name="T56" fmla="*/ 0 w 58"/>
              <a:gd name="T57" fmla="*/ 0 h 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8" h="94">
                <a:moveTo>
                  <a:pt x="0" y="0"/>
                </a:moveTo>
                <a:lnTo>
                  <a:pt x="1" y="0"/>
                </a:lnTo>
                <a:lnTo>
                  <a:pt x="3" y="0"/>
                </a:lnTo>
                <a:lnTo>
                  <a:pt x="4" y="0"/>
                </a:lnTo>
                <a:lnTo>
                  <a:pt x="6" y="0"/>
                </a:lnTo>
                <a:lnTo>
                  <a:pt x="6" y="1"/>
                </a:lnTo>
                <a:lnTo>
                  <a:pt x="7" y="1"/>
                </a:lnTo>
                <a:lnTo>
                  <a:pt x="7" y="3"/>
                </a:lnTo>
                <a:lnTo>
                  <a:pt x="9" y="4"/>
                </a:lnTo>
                <a:lnTo>
                  <a:pt x="16" y="10"/>
                </a:lnTo>
                <a:lnTo>
                  <a:pt x="25" y="18"/>
                </a:lnTo>
                <a:lnTo>
                  <a:pt x="33" y="30"/>
                </a:lnTo>
                <a:lnTo>
                  <a:pt x="40" y="43"/>
                </a:lnTo>
                <a:lnTo>
                  <a:pt x="46" y="57"/>
                </a:lnTo>
                <a:lnTo>
                  <a:pt x="52" y="70"/>
                </a:lnTo>
                <a:lnTo>
                  <a:pt x="55" y="82"/>
                </a:lnTo>
                <a:lnTo>
                  <a:pt x="58" y="92"/>
                </a:lnTo>
                <a:lnTo>
                  <a:pt x="54" y="92"/>
                </a:lnTo>
                <a:lnTo>
                  <a:pt x="51" y="91"/>
                </a:lnTo>
                <a:lnTo>
                  <a:pt x="48" y="92"/>
                </a:lnTo>
                <a:lnTo>
                  <a:pt x="45" y="94"/>
                </a:lnTo>
                <a:lnTo>
                  <a:pt x="37" y="91"/>
                </a:lnTo>
                <a:lnTo>
                  <a:pt x="28" y="82"/>
                </a:lnTo>
                <a:lnTo>
                  <a:pt x="21" y="68"/>
                </a:lnTo>
                <a:lnTo>
                  <a:pt x="13" y="54"/>
                </a:lnTo>
                <a:lnTo>
                  <a:pt x="7" y="39"/>
                </a:lnTo>
                <a:lnTo>
                  <a:pt x="3" y="22"/>
                </a:lnTo>
                <a:lnTo>
                  <a:pt x="0" y="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3" name="Freeform 35"/>
          <p:cNvSpPr>
            <a:spLocks/>
          </p:cNvSpPr>
          <p:nvPr/>
        </p:nvSpPr>
        <p:spPr bwMode="auto">
          <a:xfrm>
            <a:off x="5516563" y="5000625"/>
            <a:ext cx="168275" cy="254000"/>
          </a:xfrm>
          <a:custGeom>
            <a:avLst/>
            <a:gdLst>
              <a:gd name="T0" fmla="*/ 151606 w 212"/>
              <a:gd name="T1" fmla="*/ 254000 h 320"/>
              <a:gd name="T2" fmla="*/ 140494 w 212"/>
              <a:gd name="T3" fmla="*/ 228600 h 320"/>
              <a:gd name="T4" fmla="*/ 122238 w 212"/>
              <a:gd name="T5" fmla="*/ 199231 h 320"/>
              <a:gd name="T6" fmla="*/ 96838 w 212"/>
              <a:gd name="T7" fmla="*/ 165894 h 320"/>
              <a:gd name="T8" fmla="*/ 70644 w 212"/>
              <a:gd name="T9" fmla="*/ 131763 h 320"/>
              <a:gd name="T10" fmla="*/ 46038 w 212"/>
              <a:gd name="T11" fmla="*/ 98425 h 320"/>
              <a:gd name="T12" fmla="*/ 24606 w 212"/>
              <a:gd name="T13" fmla="*/ 67469 h 320"/>
              <a:gd name="T14" fmla="*/ 10319 w 212"/>
              <a:gd name="T15" fmla="*/ 42863 h 320"/>
              <a:gd name="T16" fmla="*/ 7144 w 212"/>
              <a:gd name="T17" fmla="*/ 23813 h 320"/>
              <a:gd name="T18" fmla="*/ 2381 w 212"/>
              <a:gd name="T19" fmla="*/ 11906 h 320"/>
              <a:gd name="T20" fmla="*/ 0 w 212"/>
              <a:gd name="T21" fmla="*/ 4763 h 320"/>
              <a:gd name="T22" fmla="*/ 0 w 212"/>
              <a:gd name="T23" fmla="*/ 794 h 320"/>
              <a:gd name="T24" fmla="*/ 0 w 212"/>
              <a:gd name="T25" fmla="*/ 0 h 320"/>
              <a:gd name="T26" fmla="*/ 2381 w 212"/>
              <a:gd name="T27" fmla="*/ 794 h 320"/>
              <a:gd name="T28" fmla="*/ 5556 w 212"/>
              <a:gd name="T29" fmla="*/ 794 h 320"/>
              <a:gd name="T30" fmla="*/ 9525 w 212"/>
              <a:gd name="T31" fmla="*/ 2381 h 320"/>
              <a:gd name="T32" fmla="*/ 12700 w 212"/>
              <a:gd name="T33" fmla="*/ 2381 h 320"/>
              <a:gd name="T34" fmla="*/ 26988 w 212"/>
              <a:gd name="T35" fmla="*/ 22225 h 320"/>
              <a:gd name="T36" fmla="*/ 50800 w 212"/>
              <a:gd name="T37" fmla="*/ 52388 h 320"/>
              <a:gd name="T38" fmla="*/ 77788 w 212"/>
              <a:gd name="T39" fmla="*/ 87313 h 320"/>
              <a:gd name="T40" fmla="*/ 107950 w 212"/>
              <a:gd name="T41" fmla="*/ 125413 h 320"/>
              <a:gd name="T42" fmla="*/ 134938 w 212"/>
              <a:gd name="T43" fmla="*/ 163513 h 320"/>
              <a:gd name="T44" fmla="*/ 156369 w 212"/>
              <a:gd name="T45" fmla="*/ 199231 h 320"/>
              <a:gd name="T46" fmla="*/ 168275 w 212"/>
              <a:gd name="T47" fmla="*/ 228600 h 320"/>
              <a:gd name="T48" fmla="*/ 168275 w 212"/>
              <a:gd name="T49" fmla="*/ 250031 h 320"/>
              <a:gd name="T50" fmla="*/ 163513 w 212"/>
              <a:gd name="T51" fmla="*/ 251619 h 320"/>
              <a:gd name="T52" fmla="*/ 159544 w 212"/>
              <a:gd name="T53" fmla="*/ 251619 h 320"/>
              <a:gd name="T54" fmla="*/ 156369 w 212"/>
              <a:gd name="T55" fmla="*/ 252413 h 320"/>
              <a:gd name="T56" fmla="*/ 151606 w 212"/>
              <a:gd name="T57" fmla="*/ 254000 h 3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12" h="320">
                <a:moveTo>
                  <a:pt x="191" y="320"/>
                </a:moveTo>
                <a:lnTo>
                  <a:pt x="177" y="288"/>
                </a:lnTo>
                <a:lnTo>
                  <a:pt x="154" y="251"/>
                </a:lnTo>
                <a:lnTo>
                  <a:pt x="122" y="209"/>
                </a:lnTo>
                <a:lnTo>
                  <a:pt x="89" y="166"/>
                </a:lnTo>
                <a:lnTo>
                  <a:pt x="58" y="124"/>
                </a:lnTo>
                <a:lnTo>
                  <a:pt x="31" y="85"/>
                </a:lnTo>
                <a:lnTo>
                  <a:pt x="13" y="54"/>
                </a:lnTo>
                <a:lnTo>
                  <a:pt x="9" y="30"/>
                </a:lnTo>
                <a:lnTo>
                  <a:pt x="3" y="15"/>
                </a:lnTo>
                <a:lnTo>
                  <a:pt x="0" y="6"/>
                </a:lnTo>
                <a:lnTo>
                  <a:pt x="0" y="1"/>
                </a:lnTo>
                <a:lnTo>
                  <a:pt x="0" y="0"/>
                </a:lnTo>
                <a:lnTo>
                  <a:pt x="3" y="1"/>
                </a:lnTo>
                <a:lnTo>
                  <a:pt x="7" y="1"/>
                </a:lnTo>
                <a:lnTo>
                  <a:pt x="12" y="3"/>
                </a:lnTo>
                <a:lnTo>
                  <a:pt x="16" y="3"/>
                </a:lnTo>
                <a:lnTo>
                  <a:pt x="34" y="28"/>
                </a:lnTo>
                <a:lnTo>
                  <a:pt x="64" y="66"/>
                </a:lnTo>
                <a:lnTo>
                  <a:pt x="98" y="110"/>
                </a:lnTo>
                <a:lnTo>
                  <a:pt x="136" y="158"/>
                </a:lnTo>
                <a:lnTo>
                  <a:pt x="170" y="206"/>
                </a:lnTo>
                <a:lnTo>
                  <a:pt x="197" y="251"/>
                </a:lnTo>
                <a:lnTo>
                  <a:pt x="212" y="288"/>
                </a:lnTo>
                <a:lnTo>
                  <a:pt x="212" y="315"/>
                </a:lnTo>
                <a:lnTo>
                  <a:pt x="206" y="317"/>
                </a:lnTo>
                <a:lnTo>
                  <a:pt x="201" y="317"/>
                </a:lnTo>
                <a:lnTo>
                  <a:pt x="197" y="318"/>
                </a:lnTo>
                <a:lnTo>
                  <a:pt x="191" y="3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4" name="Freeform 36"/>
          <p:cNvSpPr>
            <a:spLocks/>
          </p:cNvSpPr>
          <p:nvPr/>
        </p:nvSpPr>
        <p:spPr bwMode="auto">
          <a:xfrm>
            <a:off x="5424488" y="4997450"/>
            <a:ext cx="146050" cy="195263"/>
          </a:xfrm>
          <a:custGeom>
            <a:avLst/>
            <a:gdLst>
              <a:gd name="T0" fmla="*/ 133350 w 184"/>
              <a:gd name="T1" fmla="*/ 195263 h 247"/>
              <a:gd name="T2" fmla="*/ 110331 w 184"/>
              <a:gd name="T3" fmla="*/ 181824 h 247"/>
              <a:gd name="T4" fmla="*/ 87313 w 184"/>
              <a:gd name="T5" fmla="*/ 164432 h 247"/>
              <a:gd name="T6" fmla="*/ 65881 w 184"/>
              <a:gd name="T7" fmla="*/ 143087 h 247"/>
              <a:gd name="T8" fmla="*/ 45244 w 184"/>
              <a:gd name="T9" fmla="*/ 118581 h 247"/>
              <a:gd name="T10" fmla="*/ 27781 w 184"/>
              <a:gd name="T11" fmla="*/ 90912 h 247"/>
              <a:gd name="T12" fmla="*/ 14288 w 184"/>
              <a:gd name="T13" fmla="*/ 61662 h 247"/>
              <a:gd name="T14" fmla="*/ 4763 w 184"/>
              <a:gd name="T15" fmla="*/ 32412 h 247"/>
              <a:gd name="T16" fmla="*/ 0 w 184"/>
              <a:gd name="T17" fmla="*/ 0 h 247"/>
              <a:gd name="T18" fmla="*/ 2381 w 184"/>
              <a:gd name="T19" fmla="*/ 0 h 247"/>
              <a:gd name="T20" fmla="*/ 4763 w 184"/>
              <a:gd name="T21" fmla="*/ 0 h 247"/>
              <a:gd name="T22" fmla="*/ 7144 w 184"/>
              <a:gd name="T23" fmla="*/ 0 h 247"/>
              <a:gd name="T24" fmla="*/ 9525 w 184"/>
              <a:gd name="T25" fmla="*/ 0 h 247"/>
              <a:gd name="T26" fmla="*/ 21431 w 184"/>
              <a:gd name="T27" fmla="*/ 28459 h 247"/>
              <a:gd name="T28" fmla="*/ 33338 w 184"/>
              <a:gd name="T29" fmla="*/ 53757 h 247"/>
              <a:gd name="T30" fmla="*/ 45244 w 184"/>
              <a:gd name="T31" fmla="*/ 75892 h 247"/>
              <a:gd name="T32" fmla="*/ 58738 w 184"/>
              <a:gd name="T33" fmla="*/ 95655 h 247"/>
              <a:gd name="T34" fmla="*/ 73819 w 184"/>
              <a:gd name="T35" fmla="*/ 114628 h 247"/>
              <a:gd name="T36" fmla="*/ 90488 w 184"/>
              <a:gd name="T37" fmla="*/ 135182 h 247"/>
              <a:gd name="T38" fmla="*/ 109538 w 184"/>
              <a:gd name="T39" fmla="*/ 154946 h 247"/>
              <a:gd name="T40" fmla="*/ 131763 w 184"/>
              <a:gd name="T41" fmla="*/ 176290 h 247"/>
              <a:gd name="T42" fmla="*/ 138113 w 184"/>
              <a:gd name="T43" fmla="*/ 178662 h 247"/>
              <a:gd name="T44" fmla="*/ 142875 w 184"/>
              <a:gd name="T45" fmla="*/ 181033 h 247"/>
              <a:gd name="T46" fmla="*/ 146050 w 184"/>
              <a:gd name="T47" fmla="*/ 185777 h 247"/>
              <a:gd name="T48" fmla="*/ 146050 w 184"/>
              <a:gd name="T49" fmla="*/ 191310 h 247"/>
              <a:gd name="T50" fmla="*/ 140494 w 184"/>
              <a:gd name="T51" fmla="*/ 193682 h 247"/>
              <a:gd name="T52" fmla="*/ 138113 w 184"/>
              <a:gd name="T53" fmla="*/ 195263 h 247"/>
              <a:gd name="T54" fmla="*/ 135731 w 184"/>
              <a:gd name="T55" fmla="*/ 195263 h 247"/>
              <a:gd name="T56" fmla="*/ 133350 w 184"/>
              <a:gd name="T57" fmla="*/ 195263 h 24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4" h="247">
                <a:moveTo>
                  <a:pt x="168" y="247"/>
                </a:moveTo>
                <a:lnTo>
                  <a:pt x="139" y="230"/>
                </a:lnTo>
                <a:lnTo>
                  <a:pt x="110" y="208"/>
                </a:lnTo>
                <a:lnTo>
                  <a:pt x="83" y="181"/>
                </a:lnTo>
                <a:lnTo>
                  <a:pt x="57" y="150"/>
                </a:lnTo>
                <a:lnTo>
                  <a:pt x="35" y="115"/>
                </a:lnTo>
                <a:lnTo>
                  <a:pt x="18" y="78"/>
                </a:lnTo>
                <a:lnTo>
                  <a:pt x="6" y="41"/>
                </a:lnTo>
                <a:lnTo>
                  <a:pt x="0" y="0"/>
                </a:lnTo>
                <a:lnTo>
                  <a:pt x="3" y="0"/>
                </a:lnTo>
                <a:lnTo>
                  <a:pt x="6" y="0"/>
                </a:lnTo>
                <a:lnTo>
                  <a:pt x="9" y="0"/>
                </a:lnTo>
                <a:lnTo>
                  <a:pt x="12" y="0"/>
                </a:lnTo>
                <a:lnTo>
                  <a:pt x="27" y="36"/>
                </a:lnTo>
                <a:lnTo>
                  <a:pt x="42" y="68"/>
                </a:lnTo>
                <a:lnTo>
                  <a:pt x="57" y="96"/>
                </a:lnTo>
                <a:lnTo>
                  <a:pt x="74" y="121"/>
                </a:lnTo>
                <a:lnTo>
                  <a:pt x="93" y="145"/>
                </a:lnTo>
                <a:lnTo>
                  <a:pt x="114" y="171"/>
                </a:lnTo>
                <a:lnTo>
                  <a:pt x="138" y="196"/>
                </a:lnTo>
                <a:lnTo>
                  <a:pt x="166" y="223"/>
                </a:lnTo>
                <a:lnTo>
                  <a:pt x="174" y="226"/>
                </a:lnTo>
                <a:lnTo>
                  <a:pt x="180" y="229"/>
                </a:lnTo>
                <a:lnTo>
                  <a:pt x="184" y="235"/>
                </a:lnTo>
                <a:lnTo>
                  <a:pt x="184" y="242"/>
                </a:lnTo>
                <a:lnTo>
                  <a:pt x="177" y="245"/>
                </a:lnTo>
                <a:lnTo>
                  <a:pt x="174" y="247"/>
                </a:lnTo>
                <a:lnTo>
                  <a:pt x="171" y="247"/>
                </a:lnTo>
                <a:lnTo>
                  <a:pt x="168" y="2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5" name="Freeform 37"/>
          <p:cNvSpPr>
            <a:spLocks/>
          </p:cNvSpPr>
          <p:nvPr/>
        </p:nvSpPr>
        <p:spPr bwMode="auto">
          <a:xfrm>
            <a:off x="5761038" y="4957763"/>
            <a:ext cx="80962" cy="184150"/>
          </a:xfrm>
          <a:custGeom>
            <a:avLst/>
            <a:gdLst>
              <a:gd name="T0" fmla="*/ 67728 w 104"/>
              <a:gd name="T1" fmla="*/ 184150 h 232"/>
              <a:gd name="T2" fmla="*/ 56051 w 104"/>
              <a:gd name="T3" fmla="*/ 165894 h 232"/>
              <a:gd name="T4" fmla="*/ 44373 w 104"/>
              <a:gd name="T5" fmla="*/ 143669 h 232"/>
              <a:gd name="T6" fmla="*/ 31918 w 104"/>
              <a:gd name="T7" fmla="*/ 119856 h 232"/>
              <a:gd name="T8" fmla="*/ 21019 w 104"/>
              <a:gd name="T9" fmla="*/ 93663 h 232"/>
              <a:gd name="T10" fmla="*/ 10899 w 104"/>
              <a:gd name="T11" fmla="*/ 67469 h 232"/>
              <a:gd name="T12" fmla="*/ 3892 w 104"/>
              <a:gd name="T13" fmla="*/ 43656 h 232"/>
              <a:gd name="T14" fmla="*/ 0 w 104"/>
              <a:gd name="T15" fmla="*/ 22225 h 232"/>
              <a:gd name="T16" fmla="*/ 1557 w 104"/>
              <a:gd name="T17" fmla="*/ 4763 h 232"/>
              <a:gd name="T18" fmla="*/ 2335 w 104"/>
              <a:gd name="T19" fmla="*/ 3969 h 232"/>
              <a:gd name="T20" fmla="*/ 3892 w 104"/>
              <a:gd name="T21" fmla="*/ 2381 h 232"/>
              <a:gd name="T22" fmla="*/ 4671 w 104"/>
              <a:gd name="T23" fmla="*/ 1588 h 232"/>
              <a:gd name="T24" fmla="*/ 6228 w 104"/>
              <a:gd name="T25" fmla="*/ 0 h 232"/>
              <a:gd name="T26" fmla="*/ 7006 w 104"/>
              <a:gd name="T27" fmla="*/ 2381 h 232"/>
              <a:gd name="T28" fmla="*/ 9342 w 104"/>
              <a:gd name="T29" fmla="*/ 4763 h 232"/>
              <a:gd name="T30" fmla="*/ 10899 w 104"/>
              <a:gd name="T31" fmla="*/ 6350 h 232"/>
              <a:gd name="T32" fmla="*/ 11677 w 104"/>
              <a:gd name="T33" fmla="*/ 8731 h 232"/>
              <a:gd name="T34" fmla="*/ 18684 w 104"/>
              <a:gd name="T35" fmla="*/ 28575 h 232"/>
              <a:gd name="T36" fmla="*/ 29582 w 104"/>
              <a:gd name="T37" fmla="*/ 50006 h 232"/>
              <a:gd name="T38" fmla="*/ 39703 w 104"/>
              <a:gd name="T39" fmla="*/ 72231 h 232"/>
              <a:gd name="T40" fmla="*/ 50601 w 104"/>
              <a:gd name="T41" fmla="*/ 95250 h 232"/>
              <a:gd name="T42" fmla="*/ 60722 w 104"/>
              <a:gd name="T43" fmla="*/ 118269 h 232"/>
              <a:gd name="T44" fmla="*/ 70063 w 104"/>
              <a:gd name="T45" fmla="*/ 139700 h 232"/>
              <a:gd name="T46" fmla="*/ 77070 w 104"/>
              <a:gd name="T47" fmla="*/ 161131 h 232"/>
              <a:gd name="T48" fmla="*/ 80962 w 104"/>
              <a:gd name="T49" fmla="*/ 180181 h 232"/>
              <a:gd name="T50" fmla="*/ 76291 w 104"/>
              <a:gd name="T51" fmla="*/ 182563 h 232"/>
              <a:gd name="T52" fmla="*/ 72399 w 104"/>
              <a:gd name="T53" fmla="*/ 184150 h 232"/>
              <a:gd name="T54" fmla="*/ 70063 w 104"/>
              <a:gd name="T55" fmla="*/ 184150 h 232"/>
              <a:gd name="T56" fmla="*/ 67728 w 104"/>
              <a:gd name="T57" fmla="*/ 184150 h 2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04" h="232">
                <a:moveTo>
                  <a:pt x="87" y="232"/>
                </a:moveTo>
                <a:lnTo>
                  <a:pt x="72" y="209"/>
                </a:lnTo>
                <a:lnTo>
                  <a:pt x="57" y="181"/>
                </a:lnTo>
                <a:lnTo>
                  <a:pt x="41" y="151"/>
                </a:lnTo>
                <a:lnTo>
                  <a:pt x="27" y="118"/>
                </a:lnTo>
                <a:lnTo>
                  <a:pt x="14" y="85"/>
                </a:lnTo>
                <a:lnTo>
                  <a:pt x="5" y="55"/>
                </a:lnTo>
                <a:lnTo>
                  <a:pt x="0" y="28"/>
                </a:lnTo>
                <a:lnTo>
                  <a:pt x="2" y="6"/>
                </a:lnTo>
                <a:lnTo>
                  <a:pt x="3" y="5"/>
                </a:lnTo>
                <a:lnTo>
                  <a:pt x="5" y="3"/>
                </a:lnTo>
                <a:lnTo>
                  <a:pt x="6" y="2"/>
                </a:lnTo>
                <a:lnTo>
                  <a:pt x="8" y="0"/>
                </a:lnTo>
                <a:lnTo>
                  <a:pt x="9" y="3"/>
                </a:lnTo>
                <a:lnTo>
                  <a:pt x="12" y="6"/>
                </a:lnTo>
                <a:lnTo>
                  <a:pt x="14" y="8"/>
                </a:lnTo>
                <a:lnTo>
                  <a:pt x="15" y="11"/>
                </a:lnTo>
                <a:lnTo>
                  <a:pt x="24" y="36"/>
                </a:lnTo>
                <a:lnTo>
                  <a:pt x="38" y="63"/>
                </a:lnTo>
                <a:lnTo>
                  <a:pt x="51" y="91"/>
                </a:lnTo>
                <a:lnTo>
                  <a:pt x="65" y="120"/>
                </a:lnTo>
                <a:lnTo>
                  <a:pt x="78" y="149"/>
                </a:lnTo>
                <a:lnTo>
                  <a:pt x="90" y="176"/>
                </a:lnTo>
                <a:lnTo>
                  <a:pt x="99" y="203"/>
                </a:lnTo>
                <a:lnTo>
                  <a:pt x="104" y="227"/>
                </a:lnTo>
                <a:lnTo>
                  <a:pt x="98" y="230"/>
                </a:lnTo>
                <a:lnTo>
                  <a:pt x="93" y="232"/>
                </a:lnTo>
                <a:lnTo>
                  <a:pt x="90" y="232"/>
                </a:lnTo>
                <a:lnTo>
                  <a:pt x="87" y="2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6" name="Freeform 38"/>
          <p:cNvSpPr>
            <a:spLocks/>
          </p:cNvSpPr>
          <p:nvPr/>
        </p:nvSpPr>
        <p:spPr bwMode="auto">
          <a:xfrm>
            <a:off x="5842000" y="4927600"/>
            <a:ext cx="103188" cy="33338"/>
          </a:xfrm>
          <a:custGeom>
            <a:avLst/>
            <a:gdLst>
              <a:gd name="T0" fmla="*/ 0 w 132"/>
              <a:gd name="T1" fmla="*/ 31750 h 42"/>
              <a:gd name="T2" fmla="*/ 8599 w 132"/>
              <a:gd name="T3" fmla="*/ 28575 h 42"/>
              <a:gd name="T4" fmla="*/ 21107 w 132"/>
              <a:gd name="T5" fmla="*/ 23813 h 42"/>
              <a:gd name="T6" fmla="*/ 38305 w 132"/>
              <a:gd name="T7" fmla="*/ 17463 h 42"/>
              <a:gd name="T8" fmla="*/ 56284 w 132"/>
              <a:gd name="T9" fmla="*/ 12700 h 42"/>
              <a:gd name="T10" fmla="*/ 73482 w 132"/>
              <a:gd name="T11" fmla="*/ 7938 h 42"/>
              <a:gd name="T12" fmla="*/ 89117 w 132"/>
              <a:gd name="T13" fmla="*/ 3175 h 42"/>
              <a:gd name="T14" fmla="*/ 99279 w 132"/>
              <a:gd name="T15" fmla="*/ 794 h 42"/>
              <a:gd name="T16" fmla="*/ 103188 w 132"/>
              <a:gd name="T17" fmla="*/ 0 h 42"/>
              <a:gd name="T18" fmla="*/ 91462 w 132"/>
              <a:gd name="T19" fmla="*/ 9525 h 42"/>
              <a:gd name="T20" fmla="*/ 79736 w 132"/>
              <a:gd name="T21" fmla="*/ 16669 h 42"/>
              <a:gd name="T22" fmla="*/ 68010 w 132"/>
              <a:gd name="T23" fmla="*/ 23813 h 42"/>
              <a:gd name="T24" fmla="*/ 56284 w 132"/>
              <a:gd name="T25" fmla="*/ 28575 h 42"/>
              <a:gd name="T26" fmla="*/ 42995 w 132"/>
              <a:gd name="T27" fmla="*/ 30957 h 42"/>
              <a:gd name="T28" fmla="*/ 30487 w 132"/>
              <a:gd name="T29" fmla="*/ 33338 h 42"/>
              <a:gd name="T30" fmla="*/ 16416 w 132"/>
              <a:gd name="T31" fmla="*/ 33338 h 42"/>
              <a:gd name="T32" fmla="*/ 0 w 132"/>
              <a:gd name="T33" fmla="*/ 3175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2" h="42">
                <a:moveTo>
                  <a:pt x="0" y="40"/>
                </a:moveTo>
                <a:lnTo>
                  <a:pt x="11" y="36"/>
                </a:lnTo>
                <a:lnTo>
                  <a:pt x="27" y="30"/>
                </a:lnTo>
                <a:lnTo>
                  <a:pt x="49" y="22"/>
                </a:lnTo>
                <a:lnTo>
                  <a:pt x="72" y="16"/>
                </a:lnTo>
                <a:lnTo>
                  <a:pt x="94" y="10"/>
                </a:lnTo>
                <a:lnTo>
                  <a:pt x="114" y="4"/>
                </a:lnTo>
                <a:lnTo>
                  <a:pt x="127" y="1"/>
                </a:lnTo>
                <a:lnTo>
                  <a:pt x="132" y="0"/>
                </a:lnTo>
                <a:lnTo>
                  <a:pt x="117" y="12"/>
                </a:lnTo>
                <a:lnTo>
                  <a:pt x="102" y="21"/>
                </a:lnTo>
                <a:lnTo>
                  <a:pt x="87" y="30"/>
                </a:lnTo>
                <a:lnTo>
                  <a:pt x="72" y="36"/>
                </a:lnTo>
                <a:lnTo>
                  <a:pt x="55" y="39"/>
                </a:lnTo>
                <a:lnTo>
                  <a:pt x="39" y="42"/>
                </a:lnTo>
                <a:lnTo>
                  <a:pt x="21" y="42"/>
                </a:lnTo>
                <a:lnTo>
                  <a:pt x="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7" name="Freeform 39"/>
          <p:cNvSpPr>
            <a:spLocks/>
          </p:cNvSpPr>
          <p:nvPr/>
        </p:nvSpPr>
        <p:spPr bwMode="auto">
          <a:xfrm>
            <a:off x="5459413" y="4816475"/>
            <a:ext cx="117475" cy="96838"/>
          </a:xfrm>
          <a:custGeom>
            <a:avLst/>
            <a:gdLst>
              <a:gd name="T0" fmla="*/ 101600 w 148"/>
              <a:gd name="T1" fmla="*/ 96838 h 121"/>
              <a:gd name="T2" fmla="*/ 91281 w 148"/>
              <a:gd name="T3" fmla="*/ 93637 h 121"/>
              <a:gd name="T4" fmla="*/ 84931 w 148"/>
              <a:gd name="T5" fmla="*/ 91236 h 121"/>
              <a:gd name="T6" fmla="*/ 79375 w 148"/>
              <a:gd name="T7" fmla="*/ 91236 h 121"/>
              <a:gd name="T8" fmla="*/ 72231 w 148"/>
              <a:gd name="T9" fmla="*/ 89635 h 121"/>
              <a:gd name="T10" fmla="*/ 65088 w 148"/>
              <a:gd name="T11" fmla="*/ 86434 h 121"/>
              <a:gd name="T12" fmla="*/ 57150 w 148"/>
              <a:gd name="T13" fmla="*/ 81632 h 121"/>
              <a:gd name="T14" fmla="*/ 50006 w 148"/>
              <a:gd name="T15" fmla="*/ 77630 h 121"/>
              <a:gd name="T16" fmla="*/ 41275 w 148"/>
              <a:gd name="T17" fmla="*/ 74429 h 121"/>
              <a:gd name="T18" fmla="*/ 35719 w 148"/>
              <a:gd name="T19" fmla="*/ 68027 h 121"/>
              <a:gd name="T20" fmla="*/ 29369 w 148"/>
              <a:gd name="T21" fmla="*/ 62424 h 121"/>
              <a:gd name="T22" fmla="*/ 22225 w 148"/>
              <a:gd name="T23" fmla="*/ 57623 h 121"/>
              <a:gd name="T24" fmla="*/ 16669 w 148"/>
              <a:gd name="T25" fmla="*/ 52020 h 121"/>
              <a:gd name="T26" fmla="*/ 14288 w 148"/>
              <a:gd name="T27" fmla="*/ 48019 h 121"/>
              <a:gd name="T28" fmla="*/ 11906 w 148"/>
              <a:gd name="T29" fmla="*/ 43217 h 121"/>
              <a:gd name="T30" fmla="*/ 9525 w 148"/>
              <a:gd name="T31" fmla="*/ 40016 h 121"/>
              <a:gd name="T32" fmla="*/ 7144 w 148"/>
              <a:gd name="T33" fmla="*/ 36014 h 121"/>
              <a:gd name="T34" fmla="*/ 5556 w 148"/>
              <a:gd name="T35" fmla="*/ 31212 h 121"/>
              <a:gd name="T36" fmla="*/ 4763 w 148"/>
              <a:gd name="T37" fmla="*/ 26410 h 121"/>
              <a:gd name="T38" fmla="*/ 2381 w 148"/>
              <a:gd name="T39" fmla="*/ 21608 h 121"/>
              <a:gd name="T40" fmla="*/ 794 w 148"/>
              <a:gd name="T41" fmla="*/ 16807 h 121"/>
              <a:gd name="T42" fmla="*/ 794 w 148"/>
              <a:gd name="T43" fmla="*/ 13605 h 121"/>
              <a:gd name="T44" fmla="*/ 794 w 148"/>
              <a:gd name="T45" fmla="*/ 9604 h 121"/>
              <a:gd name="T46" fmla="*/ 794 w 148"/>
              <a:gd name="T47" fmla="*/ 6403 h 121"/>
              <a:gd name="T48" fmla="*/ 0 w 148"/>
              <a:gd name="T49" fmla="*/ 2401 h 121"/>
              <a:gd name="T50" fmla="*/ 2381 w 148"/>
              <a:gd name="T51" fmla="*/ 2401 h 121"/>
              <a:gd name="T52" fmla="*/ 3175 w 148"/>
              <a:gd name="T53" fmla="*/ 1601 h 121"/>
              <a:gd name="T54" fmla="*/ 5556 w 148"/>
              <a:gd name="T55" fmla="*/ 1601 h 121"/>
              <a:gd name="T56" fmla="*/ 7144 w 148"/>
              <a:gd name="T57" fmla="*/ 0 h 121"/>
              <a:gd name="T58" fmla="*/ 7938 w 148"/>
              <a:gd name="T59" fmla="*/ 4002 h 121"/>
              <a:gd name="T60" fmla="*/ 9525 w 148"/>
              <a:gd name="T61" fmla="*/ 7203 h 121"/>
              <a:gd name="T62" fmla="*/ 9525 w 148"/>
              <a:gd name="T63" fmla="*/ 11204 h 121"/>
              <a:gd name="T64" fmla="*/ 10319 w 148"/>
              <a:gd name="T65" fmla="*/ 14406 h 121"/>
              <a:gd name="T66" fmla="*/ 16669 w 148"/>
              <a:gd name="T67" fmla="*/ 28011 h 121"/>
              <a:gd name="T68" fmla="*/ 21431 w 148"/>
              <a:gd name="T69" fmla="*/ 35214 h 121"/>
              <a:gd name="T70" fmla="*/ 26194 w 148"/>
              <a:gd name="T71" fmla="*/ 42417 h 121"/>
              <a:gd name="T72" fmla="*/ 31750 w 148"/>
              <a:gd name="T73" fmla="*/ 52020 h 121"/>
              <a:gd name="T74" fmla="*/ 38100 w 148"/>
              <a:gd name="T75" fmla="*/ 56022 h 121"/>
              <a:gd name="T76" fmla="*/ 45244 w 148"/>
              <a:gd name="T77" fmla="*/ 62424 h 121"/>
              <a:gd name="T78" fmla="*/ 52388 w 148"/>
              <a:gd name="T79" fmla="*/ 67226 h 121"/>
              <a:gd name="T80" fmla="*/ 59531 w 148"/>
              <a:gd name="T81" fmla="*/ 72829 h 121"/>
              <a:gd name="T82" fmla="*/ 66675 w 148"/>
              <a:gd name="T83" fmla="*/ 76830 h 121"/>
              <a:gd name="T84" fmla="*/ 70644 w 148"/>
              <a:gd name="T85" fmla="*/ 79231 h 121"/>
              <a:gd name="T86" fmla="*/ 75406 w 148"/>
              <a:gd name="T87" fmla="*/ 81632 h 121"/>
              <a:gd name="T88" fmla="*/ 79375 w 148"/>
              <a:gd name="T89" fmla="*/ 82432 h 121"/>
              <a:gd name="T90" fmla="*/ 82550 w 148"/>
              <a:gd name="T91" fmla="*/ 84833 h 121"/>
              <a:gd name="T92" fmla="*/ 86519 w 148"/>
              <a:gd name="T93" fmla="*/ 86434 h 121"/>
              <a:gd name="T94" fmla="*/ 89694 w 148"/>
              <a:gd name="T95" fmla="*/ 87234 h 121"/>
              <a:gd name="T96" fmla="*/ 96044 w 148"/>
              <a:gd name="T97" fmla="*/ 88835 h 121"/>
              <a:gd name="T98" fmla="*/ 101600 w 148"/>
              <a:gd name="T99" fmla="*/ 89635 h 121"/>
              <a:gd name="T100" fmla="*/ 106363 w 148"/>
              <a:gd name="T101" fmla="*/ 89635 h 121"/>
              <a:gd name="T102" fmla="*/ 112713 w 148"/>
              <a:gd name="T103" fmla="*/ 91236 h 121"/>
              <a:gd name="T104" fmla="*/ 117475 w 148"/>
              <a:gd name="T105" fmla="*/ 92036 h 121"/>
              <a:gd name="T106" fmla="*/ 117475 w 148"/>
              <a:gd name="T107" fmla="*/ 93637 h 121"/>
              <a:gd name="T108" fmla="*/ 115888 w 148"/>
              <a:gd name="T109" fmla="*/ 93637 h 121"/>
              <a:gd name="T110" fmla="*/ 115888 w 148"/>
              <a:gd name="T111" fmla="*/ 94437 h 121"/>
              <a:gd name="T112" fmla="*/ 115094 w 148"/>
              <a:gd name="T113" fmla="*/ 96038 h 121"/>
              <a:gd name="T114" fmla="*/ 111125 w 148"/>
              <a:gd name="T115" fmla="*/ 96038 h 121"/>
              <a:gd name="T116" fmla="*/ 108744 w 148"/>
              <a:gd name="T117" fmla="*/ 96038 h 121"/>
              <a:gd name="T118" fmla="*/ 105569 w 148"/>
              <a:gd name="T119" fmla="*/ 96838 h 121"/>
              <a:gd name="T120" fmla="*/ 101600 w 148"/>
              <a:gd name="T121" fmla="*/ 96838 h 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48" h="121">
                <a:moveTo>
                  <a:pt x="128" y="121"/>
                </a:moveTo>
                <a:lnTo>
                  <a:pt x="115" y="117"/>
                </a:lnTo>
                <a:lnTo>
                  <a:pt x="107" y="114"/>
                </a:lnTo>
                <a:lnTo>
                  <a:pt x="100" y="114"/>
                </a:lnTo>
                <a:lnTo>
                  <a:pt x="91" y="112"/>
                </a:lnTo>
                <a:lnTo>
                  <a:pt x="82" y="108"/>
                </a:lnTo>
                <a:lnTo>
                  <a:pt x="72" y="102"/>
                </a:lnTo>
                <a:lnTo>
                  <a:pt x="63" y="97"/>
                </a:lnTo>
                <a:lnTo>
                  <a:pt x="52" y="93"/>
                </a:lnTo>
                <a:lnTo>
                  <a:pt x="45" y="85"/>
                </a:lnTo>
                <a:lnTo>
                  <a:pt x="37" y="78"/>
                </a:lnTo>
                <a:lnTo>
                  <a:pt x="28" y="72"/>
                </a:lnTo>
                <a:lnTo>
                  <a:pt x="21" y="65"/>
                </a:lnTo>
                <a:lnTo>
                  <a:pt x="18" y="60"/>
                </a:lnTo>
                <a:lnTo>
                  <a:pt x="15" y="54"/>
                </a:lnTo>
                <a:lnTo>
                  <a:pt x="12" y="50"/>
                </a:lnTo>
                <a:lnTo>
                  <a:pt x="9" y="45"/>
                </a:lnTo>
                <a:lnTo>
                  <a:pt x="7" y="39"/>
                </a:lnTo>
                <a:lnTo>
                  <a:pt x="6" y="33"/>
                </a:lnTo>
                <a:lnTo>
                  <a:pt x="3" y="27"/>
                </a:lnTo>
                <a:lnTo>
                  <a:pt x="1" y="21"/>
                </a:lnTo>
                <a:lnTo>
                  <a:pt x="1" y="17"/>
                </a:lnTo>
                <a:lnTo>
                  <a:pt x="1" y="12"/>
                </a:lnTo>
                <a:lnTo>
                  <a:pt x="1" y="8"/>
                </a:lnTo>
                <a:lnTo>
                  <a:pt x="0" y="3"/>
                </a:lnTo>
                <a:lnTo>
                  <a:pt x="3" y="3"/>
                </a:lnTo>
                <a:lnTo>
                  <a:pt x="4" y="2"/>
                </a:lnTo>
                <a:lnTo>
                  <a:pt x="7" y="2"/>
                </a:lnTo>
                <a:lnTo>
                  <a:pt x="9" y="0"/>
                </a:lnTo>
                <a:lnTo>
                  <a:pt x="10" y="5"/>
                </a:lnTo>
                <a:lnTo>
                  <a:pt x="12" y="9"/>
                </a:lnTo>
                <a:lnTo>
                  <a:pt x="12" y="14"/>
                </a:lnTo>
                <a:lnTo>
                  <a:pt x="13" y="18"/>
                </a:lnTo>
                <a:lnTo>
                  <a:pt x="21" y="35"/>
                </a:lnTo>
                <a:lnTo>
                  <a:pt x="27" y="44"/>
                </a:lnTo>
                <a:lnTo>
                  <a:pt x="33" y="53"/>
                </a:lnTo>
                <a:lnTo>
                  <a:pt x="40" y="65"/>
                </a:lnTo>
                <a:lnTo>
                  <a:pt x="48" y="70"/>
                </a:lnTo>
                <a:lnTo>
                  <a:pt x="57" y="78"/>
                </a:lnTo>
                <a:lnTo>
                  <a:pt x="66" y="84"/>
                </a:lnTo>
                <a:lnTo>
                  <a:pt x="75" y="91"/>
                </a:lnTo>
                <a:lnTo>
                  <a:pt x="84" y="96"/>
                </a:lnTo>
                <a:lnTo>
                  <a:pt x="89" y="99"/>
                </a:lnTo>
                <a:lnTo>
                  <a:pt x="95" y="102"/>
                </a:lnTo>
                <a:lnTo>
                  <a:pt x="100" y="103"/>
                </a:lnTo>
                <a:lnTo>
                  <a:pt x="104" y="106"/>
                </a:lnTo>
                <a:lnTo>
                  <a:pt x="109" y="108"/>
                </a:lnTo>
                <a:lnTo>
                  <a:pt x="113" y="109"/>
                </a:lnTo>
                <a:lnTo>
                  <a:pt x="121" y="111"/>
                </a:lnTo>
                <a:lnTo>
                  <a:pt x="128" y="112"/>
                </a:lnTo>
                <a:lnTo>
                  <a:pt x="134" y="112"/>
                </a:lnTo>
                <a:lnTo>
                  <a:pt x="142" y="114"/>
                </a:lnTo>
                <a:lnTo>
                  <a:pt x="148" y="115"/>
                </a:lnTo>
                <a:lnTo>
                  <a:pt x="148" y="117"/>
                </a:lnTo>
                <a:lnTo>
                  <a:pt x="146" y="117"/>
                </a:lnTo>
                <a:lnTo>
                  <a:pt x="146" y="118"/>
                </a:lnTo>
                <a:lnTo>
                  <a:pt x="145" y="120"/>
                </a:lnTo>
                <a:lnTo>
                  <a:pt x="140" y="120"/>
                </a:lnTo>
                <a:lnTo>
                  <a:pt x="137" y="120"/>
                </a:lnTo>
                <a:lnTo>
                  <a:pt x="133" y="121"/>
                </a:lnTo>
                <a:lnTo>
                  <a:pt x="128"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8" name="Freeform 40"/>
          <p:cNvSpPr>
            <a:spLocks/>
          </p:cNvSpPr>
          <p:nvPr/>
        </p:nvSpPr>
        <p:spPr bwMode="auto">
          <a:xfrm>
            <a:off x="5797550" y="4845050"/>
            <a:ext cx="187325" cy="49213"/>
          </a:xfrm>
          <a:custGeom>
            <a:avLst/>
            <a:gdLst>
              <a:gd name="T0" fmla="*/ 0 w 236"/>
              <a:gd name="T1" fmla="*/ 35933 h 63"/>
              <a:gd name="T2" fmla="*/ 0 w 236"/>
              <a:gd name="T3" fmla="*/ 35933 h 63"/>
              <a:gd name="T4" fmla="*/ 794 w 236"/>
              <a:gd name="T5" fmla="*/ 35152 h 63"/>
              <a:gd name="T6" fmla="*/ 794 w 236"/>
              <a:gd name="T7" fmla="*/ 35152 h 63"/>
              <a:gd name="T8" fmla="*/ 2381 w 236"/>
              <a:gd name="T9" fmla="*/ 33590 h 63"/>
              <a:gd name="T10" fmla="*/ 23813 w 236"/>
              <a:gd name="T11" fmla="*/ 32809 h 63"/>
              <a:gd name="T12" fmla="*/ 43656 w 236"/>
              <a:gd name="T13" fmla="*/ 30465 h 63"/>
              <a:gd name="T14" fmla="*/ 63500 w 236"/>
              <a:gd name="T15" fmla="*/ 28122 h 63"/>
              <a:gd name="T16" fmla="*/ 82550 w 236"/>
              <a:gd name="T17" fmla="*/ 24997 h 63"/>
              <a:gd name="T18" fmla="*/ 101600 w 236"/>
              <a:gd name="T19" fmla="*/ 20310 h 63"/>
              <a:gd name="T20" fmla="*/ 122238 w 236"/>
              <a:gd name="T21" fmla="*/ 15623 h 63"/>
              <a:gd name="T22" fmla="*/ 141288 w 236"/>
              <a:gd name="T23" fmla="*/ 9374 h 63"/>
              <a:gd name="T24" fmla="*/ 161131 w 236"/>
              <a:gd name="T25" fmla="*/ 2343 h 63"/>
              <a:gd name="T26" fmla="*/ 165100 w 236"/>
              <a:gd name="T27" fmla="*/ 2343 h 63"/>
              <a:gd name="T28" fmla="*/ 169069 w 236"/>
              <a:gd name="T29" fmla="*/ 1562 h 63"/>
              <a:gd name="T30" fmla="*/ 175419 w 236"/>
              <a:gd name="T31" fmla="*/ 0 h 63"/>
              <a:gd name="T32" fmla="*/ 180181 w 236"/>
              <a:gd name="T33" fmla="*/ 0 h 63"/>
              <a:gd name="T34" fmla="*/ 184944 w 236"/>
              <a:gd name="T35" fmla="*/ 0 h 63"/>
              <a:gd name="T36" fmla="*/ 187325 w 236"/>
              <a:gd name="T37" fmla="*/ 1562 h 63"/>
              <a:gd name="T38" fmla="*/ 185738 w 236"/>
              <a:gd name="T39" fmla="*/ 3906 h 63"/>
              <a:gd name="T40" fmla="*/ 180975 w 236"/>
              <a:gd name="T41" fmla="*/ 6249 h 63"/>
              <a:gd name="T42" fmla="*/ 177800 w 236"/>
              <a:gd name="T43" fmla="*/ 10936 h 63"/>
              <a:gd name="T44" fmla="*/ 173831 w 236"/>
              <a:gd name="T45" fmla="*/ 13280 h 63"/>
              <a:gd name="T46" fmla="*/ 169069 w 236"/>
              <a:gd name="T47" fmla="*/ 17967 h 63"/>
              <a:gd name="T48" fmla="*/ 160338 w 236"/>
              <a:gd name="T49" fmla="*/ 23435 h 63"/>
              <a:gd name="T50" fmla="*/ 138906 w 236"/>
              <a:gd name="T51" fmla="*/ 32809 h 63"/>
              <a:gd name="T52" fmla="*/ 118269 w 236"/>
              <a:gd name="T53" fmla="*/ 39839 h 63"/>
              <a:gd name="T54" fmla="*/ 99219 w 236"/>
              <a:gd name="T55" fmla="*/ 45307 h 63"/>
              <a:gd name="T56" fmla="*/ 80169 w 236"/>
              <a:gd name="T57" fmla="*/ 49213 h 63"/>
              <a:gd name="T58" fmla="*/ 61119 w 236"/>
              <a:gd name="T59" fmla="*/ 49213 h 63"/>
              <a:gd name="T60" fmla="*/ 42863 w 236"/>
              <a:gd name="T61" fmla="*/ 47651 h 63"/>
              <a:gd name="T62" fmla="*/ 21431 w 236"/>
              <a:gd name="T63" fmla="*/ 42964 h 63"/>
              <a:gd name="T64" fmla="*/ 0 w 236"/>
              <a:gd name="T65" fmla="*/ 35933 h 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63">
                <a:moveTo>
                  <a:pt x="0" y="46"/>
                </a:moveTo>
                <a:lnTo>
                  <a:pt x="0" y="46"/>
                </a:lnTo>
                <a:lnTo>
                  <a:pt x="1" y="45"/>
                </a:lnTo>
                <a:lnTo>
                  <a:pt x="3" y="43"/>
                </a:lnTo>
                <a:lnTo>
                  <a:pt x="30" y="42"/>
                </a:lnTo>
                <a:lnTo>
                  <a:pt x="55" y="39"/>
                </a:lnTo>
                <a:lnTo>
                  <a:pt x="80" y="36"/>
                </a:lnTo>
                <a:lnTo>
                  <a:pt x="104" y="32"/>
                </a:lnTo>
                <a:lnTo>
                  <a:pt x="128" y="26"/>
                </a:lnTo>
                <a:lnTo>
                  <a:pt x="154" y="20"/>
                </a:lnTo>
                <a:lnTo>
                  <a:pt x="178" y="12"/>
                </a:lnTo>
                <a:lnTo>
                  <a:pt x="203" y="3"/>
                </a:lnTo>
                <a:lnTo>
                  <a:pt x="208" y="3"/>
                </a:lnTo>
                <a:lnTo>
                  <a:pt x="213" y="2"/>
                </a:lnTo>
                <a:lnTo>
                  <a:pt x="221" y="0"/>
                </a:lnTo>
                <a:lnTo>
                  <a:pt x="227" y="0"/>
                </a:lnTo>
                <a:lnTo>
                  <a:pt x="233" y="0"/>
                </a:lnTo>
                <a:lnTo>
                  <a:pt x="236" y="2"/>
                </a:lnTo>
                <a:lnTo>
                  <a:pt x="234" y="5"/>
                </a:lnTo>
                <a:lnTo>
                  <a:pt x="228" y="8"/>
                </a:lnTo>
                <a:lnTo>
                  <a:pt x="224" y="14"/>
                </a:lnTo>
                <a:lnTo>
                  <a:pt x="219" y="17"/>
                </a:lnTo>
                <a:lnTo>
                  <a:pt x="213" y="23"/>
                </a:lnTo>
                <a:lnTo>
                  <a:pt x="202" y="30"/>
                </a:lnTo>
                <a:lnTo>
                  <a:pt x="175" y="42"/>
                </a:lnTo>
                <a:lnTo>
                  <a:pt x="149" y="51"/>
                </a:lnTo>
                <a:lnTo>
                  <a:pt x="125" y="58"/>
                </a:lnTo>
                <a:lnTo>
                  <a:pt x="101" y="63"/>
                </a:lnTo>
                <a:lnTo>
                  <a:pt x="77" y="63"/>
                </a:lnTo>
                <a:lnTo>
                  <a:pt x="54" y="61"/>
                </a:lnTo>
                <a:lnTo>
                  <a:pt x="27" y="55"/>
                </a:lnTo>
                <a:lnTo>
                  <a:pt x="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49" name="Freeform 41"/>
          <p:cNvSpPr>
            <a:spLocks/>
          </p:cNvSpPr>
          <p:nvPr/>
        </p:nvSpPr>
        <p:spPr bwMode="auto">
          <a:xfrm>
            <a:off x="5529263" y="4464050"/>
            <a:ext cx="463550" cy="406400"/>
          </a:xfrm>
          <a:custGeom>
            <a:avLst/>
            <a:gdLst>
              <a:gd name="T0" fmla="*/ 141288 w 584"/>
              <a:gd name="T1" fmla="*/ 405606 h 512"/>
              <a:gd name="T2" fmla="*/ 127000 w 584"/>
              <a:gd name="T3" fmla="*/ 401638 h 512"/>
              <a:gd name="T4" fmla="*/ 113506 w 584"/>
              <a:gd name="T5" fmla="*/ 396081 h 512"/>
              <a:gd name="T6" fmla="*/ 100013 w 584"/>
              <a:gd name="T7" fmla="*/ 387350 h 512"/>
              <a:gd name="T8" fmla="*/ 123031 w 584"/>
              <a:gd name="T9" fmla="*/ 387350 h 512"/>
              <a:gd name="T10" fmla="*/ 174625 w 584"/>
              <a:gd name="T11" fmla="*/ 381794 h 512"/>
              <a:gd name="T12" fmla="*/ 223044 w 584"/>
              <a:gd name="T13" fmla="*/ 365919 h 512"/>
              <a:gd name="T14" fmla="*/ 264319 w 584"/>
              <a:gd name="T15" fmla="*/ 346869 h 512"/>
              <a:gd name="T16" fmla="*/ 292100 w 584"/>
              <a:gd name="T17" fmla="*/ 330200 h 512"/>
              <a:gd name="T18" fmla="*/ 304800 w 584"/>
              <a:gd name="T19" fmla="*/ 312738 h 512"/>
              <a:gd name="T20" fmla="*/ 314325 w 584"/>
              <a:gd name="T21" fmla="*/ 257969 h 512"/>
              <a:gd name="T22" fmla="*/ 280194 w 584"/>
              <a:gd name="T23" fmla="*/ 264319 h 512"/>
              <a:gd name="T24" fmla="*/ 259556 w 584"/>
              <a:gd name="T25" fmla="*/ 255588 h 512"/>
              <a:gd name="T26" fmla="*/ 227806 w 584"/>
              <a:gd name="T27" fmla="*/ 238125 h 512"/>
              <a:gd name="T28" fmla="*/ 199231 w 584"/>
              <a:gd name="T29" fmla="*/ 226219 h 512"/>
              <a:gd name="T30" fmla="*/ 174625 w 584"/>
              <a:gd name="T31" fmla="*/ 210344 h 512"/>
              <a:gd name="T32" fmla="*/ 137319 w 584"/>
              <a:gd name="T33" fmla="*/ 182563 h 512"/>
              <a:gd name="T34" fmla="*/ 96044 w 584"/>
              <a:gd name="T35" fmla="*/ 146844 h 512"/>
              <a:gd name="T36" fmla="*/ 54769 w 584"/>
              <a:gd name="T37" fmla="*/ 109538 h 512"/>
              <a:gd name="T38" fmla="*/ 26194 w 584"/>
              <a:gd name="T39" fmla="*/ 70644 h 512"/>
              <a:gd name="T40" fmla="*/ 7938 w 584"/>
              <a:gd name="T41" fmla="*/ 31750 h 512"/>
              <a:gd name="T42" fmla="*/ 794 w 584"/>
              <a:gd name="T43" fmla="*/ 0 h 512"/>
              <a:gd name="T44" fmla="*/ 5556 w 584"/>
              <a:gd name="T45" fmla="*/ 794 h 512"/>
              <a:gd name="T46" fmla="*/ 23813 w 584"/>
              <a:gd name="T47" fmla="*/ 39688 h 512"/>
              <a:gd name="T48" fmla="*/ 43656 w 584"/>
              <a:gd name="T49" fmla="*/ 75406 h 512"/>
              <a:gd name="T50" fmla="*/ 73819 w 584"/>
              <a:gd name="T51" fmla="*/ 111125 h 512"/>
              <a:gd name="T52" fmla="*/ 153988 w 584"/>
              <a:gd name="T53" fmla="*/ 170656 h 512"/>
              <a:gd name="T54" fmla="*/ 234950 w 584"/>
              <a:gd name="T55" fmla="*/ 219869 h 512"/>
              <a:gd name="T56" fmla="*/ 269081 w 584"/>
              <a:gd name="T57" fmla="*/ 216694 h 512"/>
              <a:gd name="T58" fmla="*/ 300038 w 584"/>
              <a:gd name="T59" fmla="*/ 204788 h 512"/>
              <a:gd name="T60" fmla="*/ 328613 w 584"/>
              <a:gd name="T61" fmla="*/ 203994 h 512"/>
              <a:gd name="T62" fmla="*/ 325438 w 584"/>
              <a:gd name="T63" fmla="*/ 210344 h 512"/>
              <a:gd name="T64" fmla="*/ 309563 w 584"/>
              <a:gd name="T65" fmla="*/ 221456 h 512"/>
              <a:gd name="T66" fmla="*/ 288131 w 584"/>
              <a:gd name="T67" fmla="*/ 230981 h 512"/>
              <a:gd name="T68" fmla="*/ 265906 w 584"/>
              <a:gd name="T69" fmla="*/ 240506 h 512"/>
              <a:gd name="T70" fmla="*/ 275431 w 584"/>
              <a:gd name="T71" fmla="*/ 253206 h 512"/>
              <a:gd name="T72" fmla="*/ 295275 w 584"/>
              <a:gd name="T73" fmla="*/ 252413 h 512"/>
              <a:gd name="T74" fmla="*/ 318294 w 584"/>
              <a:gd name="T75" fmla="*/ 242888 h 512"/>
              <a:gd name="T76" fmla="*/ 379413 w 584"/>
              <a:gd name="T77" fmla="*/ 192881 h 512"/>
              <a:gd name="T78" fmla="*/ 439738 w 584"/>
              <a:gd name="T79" fmla="*/ 150019 h 512"/>
              <a:gd name="T80" fmla="*/ 428625 w 584"/>
              <a:gd name="T81" fmla="*/ 173831 h 512"/>
              <a:gd name="T82" fmla="*/ 393700 w 584"/>
              <a:gd name="T83" fmla="*/ 210344 h 512"/>
              <a:gd name="T84" fmla="*/ 354806 w 584"/>
              <a:gd name="T85" fmla="*/ 234156 h 512"/>
              <a:gd name="T86" fmla="*/ 329406 w 584"/>
              <a:gd name="T87" fmla="*/ 254794 h 512"/>
              <a:gd name="T88" fmla="*/ 325438 w 584"/>
              <a:gd name="T89" fmla="*/ 276225 h 512"/>
              <a:gd name="T90" fmla="*/ 326231 w 584"/>
              <a:gd name="T91" fmla="*/ 324644 h 512"/>
              <a:gd name="T92" fmla="*/ 393700 w 584"/>
              <a:gd name="T93" fmla="*/ 307975 h 512"/>
              <a:gd name="T94" fmla="*/ 461169 w 584"/>
              <a:gd name="T95" fmla="*/ 283369 h 512"/>
              <a:gd name="T96" fmla="*/ 457994 w 584"/>
              <a:gd name="T97" fmla="*/ 298450 h 512"/>
              <a:gd name="T98" fmla="*/ 429419 w 584"/>
              <a:gd name="T99" fmla="*/ 304800 h 512"/>
              <a:gd name="T100" fmla="*/ 373856 w 584"/>
              <a:gd name="T101" fmla="*/ 322263 h 512"/>
              <a:gd name="T102" fmla="*/ 319088 w 584"/>
              <a:gd name="T103" fmla="*/ 339725 h 512"/>
              <a:gd name="T104" fmla="*/ 264319 w 584"/>
              <a:gd name="T105" fmla="*/ 368300 h 512"/>
              <a:gd name="T106" fmla="*/ 206375 w 584"/>
              <a:gd name="T107" fmla="*/ 396081 h 512"/>
              <a:gd name="T108" fmla="*/ 149225 w 584"/>
              <a:gd name="T109" fmla="*/ 406400 h 5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584" h="512">
                <a:moveTo>
                  <a:pt x="188" y="512"/>
                </a:moveTo>
                <a:lnTo>
                  <a:pt x="182" y="512"/>
                </a:lnTo>
                <a:lnTo>
                  <a:pt x="178" y="511"/>
                </a:lnTo>
                <a:lnTo>
                  <a:pt x="173" y="511"/>
                </a:lnTo>
                <a:lnTo>
                  <a:pt x="167" y="509"/>
                </a:lnTo>
                <a:lnTo>
                  <a:pt x="160" y="506"/>
                </a:lnTo>
                <a:lnTo>
                  <a:pt x="154" y="503"/>
                </a:lnTo>
                <a:lnTo>
                  <a:pt x="148" y="502"/>
                </a:lnTo>
                <a:lnTo>
                  <a:pt x="143" y="499"/>
                </a:lnTo>
                <a:lnTo>
                  <a:pt x="138" y="496"/>
                </a:lnTo>
                <a:lnTo>
                  <a:pt x="132" y="491"/>
                </a:lnTo>
                <a:lnTo>
                  <a:pt x="126" y="488"/>
                </a:lnTo>
                <a:lnTo>
                  <a:pt x="118" y="484"/>
                </a:lnTo>
                <a:lnTo>
                  <a:pt x="136" y="488"/>
                </a:lnTo>
                <a:lnTo>
                  <a:pt x="155" y="488"/>
                </a:lnTo>
                <a:lnTo>
                  <a:pt x="176" y="488"/>
                </a:lnTo>
                <a:lnTo>
                  <a:pt x="197" y="485"/>
                </a:lnTo>
                <a:lnTo>
                  <a:pt x="220" y="481"/>
                </a:lnTo>
                <a:lnTo>
                  <a:pt x="241" y="475"/>
                </a:lnTo>
                <a:lnTo>
                  <a:pt x="262" y="469"/>
                </a:lnTo>
                <a:lnTo>
                  <a:pt x="281" y="461"/>
                </a:lnTo>
                <a:lnTo>
                  <a:pt x="300" y="454"/>
                </a:lnTo>
                <a:lnTo>
                  <a:pt x="318" y="446"/>
                </a:lnTo>
                <a:lnTo>
                  <a:pt x="333" y="437"/>
                </a:lnTo>
                <a:lnTo>
                  <a:pt x="348" y="430"/>
                </a:lnTo>
                <a:lnTo>
                  <a:pt x="359" y="422"/>
                </a:lnTo>
                <a:lnTo>
                  <a:pt x="368" y="416"/>
                </a:lnTo>
                <a:lnTo>
                  <a:pt x="374" y="412"/>
                </a:lnTo>
                <a:lnTo>
                  <a:pt x="375" y="409"/>
                </a:lnTo>
                <a:lnTo>
                  <a:pt x="384" y="394"/>
                </a:lnTo>
                <a:lnTo>
                  <a:pt x="390" y="372"/>
                </a:lnTo>
                <a:lnTo>
                  <a:pt x="393" y="346"/>
                </a:lnTo>
                <a:lnTo>
                  <a:pt x="396" y="325"/>
                </a:lnTo>
                <a:lnTo>
                  <a:pt x="377" y="330"/>
                </a:lnTo>
                <a:lnTo>
                  <a:pt x="363" y="331"/>
                </a:lnTo>
                <a:lnTo>
                  <a:pt x="353" y="333"/>
                </a:lnTo>
                <a:lnTo>
                  <a:pt x="344" y="331"/>
                </a:lnTo>
                <a:lnTo>
                  <a:pt x="336" y="328"/>
                </a:lnTo>
                <a:lnTo>
                  <a:pt x="327" y="322"/>
                </a:lnTo>
                <a:lnTo>
                  <a:pt x="315" y="315"/>
                </a:lnTo>
                <a:lnTo>
                  <a:pt x="300" y="304"/>
                </a:lnTo>
                <a:lnTo>
                  <a:pt x="287" y="300"/>
                </a:lnTo>
                <a:lnTo>
                  <a:pt x="275" y="295"/>
                </a:lnTo>
                <a:lnTo>
                  <a:pt x="263" y="291"/>
                </a:lnTo>
                <a:lnTo>
                  <a:pt x="251" y="285"/>
                </a:lnTo>
                <a:lnTo>
                  <a:pt x="241" y="279"/>
                </a:lnTo>
                <a:lnTo>
                  <a:pt x="230" y="271"/>
                </a:lnTo>
                <a:lnTo>
                  <a:pt x="220" y="265"/>
                </a:lnTo>
                <a:lnTo>
                  <a:pt x="209" y="258"/>
                </a:lnTo>
                <a:lnTo>
                  <a:pt x="191" y="245"/>
                </a:lnTo>
                <a:lnTo>
                  <a:pt x="173" y="230"/>
                </a:lnTo>
                <a:lnTo>
                  <a:pt x="157" y="215"/>
                </a:lnTo>
                <a:lnTo>
                  <a:pt x="139" y="200"/>
                </a:lnTo>
                <a:lnTo>
                  <a:pt x="121" y="185"/>
                </a:lnTo>
                <a:lnTo>
                  <a:pt x="103" y="170"/>
                </a:lnTo>
                <a:lnTo>
                  <a:pt x="85" y="153"/>
                </a:lnTo>
                <a:lnTo>
                  <a:pt x="69" y="138"/>
                </a:lnTo>
                <a:lnTo>
                  <a:pt x="55" y="121"/>
                </a:lnTo>
                <a:lnTo>
                  <a:pt x="43" y="104"/>
                </a:lnTo>
                <a:lnTo>
                  <a:pt x="33" y="89"/>
                </a:lnTo>
                <a:lnTo>
                  <a:pt x="24" y="73"/>
                </a:lnTo>
                <a:lnTo>
                  <a:pt x="16" y="58"/>
                </a:lnTo>
                <a:lnTo>
                  <a:pt x="10" y="40"/>
                </a:lnTo>
                <a:lnTo>
                  <a:pt x="4" y="20"/>
                </a:lnTo>
                <a:lnTo>
                  <a:pt x="0" y="0"/>
                </a:lnTo>
                <a:lnTo>
                  <a:pt x="1" y="0"/>
                </a:lnTo>
                <a:lnTo>
                  <a:pt x="4" y="0"/>
                </a:lnTo>
                <a:lnTo>
                  <a:pt x="6" y="1"/>
                </a:lnTo>
                <a:lnTo>
                  <a:pt x="7" y="1"/>
                </a:lnTo>
                <a:lnTo>
                  <a:pt x="15" y="19"/>
                </a:lnTo>
                <a:lnTo>
                  <a:pt x="22" y="35"/>
                </a:lnTo>
                <a:lnTo>
                  <a:pt x="30" y="50"/>
                </a:lnTo>
                <a:lnTo>
                  <a:pt x="37" y="65"/>
                </a:lnTo>
                <a:lnTo>
                  <a:pt x="46" y="80"/>
                </a:lnTo>
                <a:lnTo>
                  <a:pt x="55" y="95"/>
                </a:lnTo>
                <a:lnTo>
                  <a:pt x="66" y="110"/>
                </a:lnTo>
                <a:lnTo>
                  <a:pt x="76" y="125"/>
                </a:lnTo>
                <a:lnTo>
                  <a:pt x="93" y="140"/>
                </a:lnTo>
                <a:lnTo>
                  <a:pt x="121" y="161"/>
                </a:lnTo>
                <a:lnTo>
                  <a:pt x="155" y="186"/>
                </a:lnTo>
                <a:lnTo>
                  <a:pt x="194" y="215"/>
                </a:lnTo>
                <a:lnTo>
                  <a:pt x="233" y="240"/>
                </a:lnTo>
                <a:lnTo>
                  <a:pt x="268" y="262"/>
                </a:lnTo>
                <a:lnTo>
                  <a:pt x="296" y="277"/>
                </a:lnTo>
                <a:lnTo>
                  <a:pt x="314" y="283"/>
                </a:lnTo>
                <a:lnTo>
                  <a:pt x="327" y="279"/>
                </a:lnTo>
                <a:lnTo>
                  <a:pt x="339" y="273"/>
                </a:lnTo>
                <a:lnTo>
                  <a:pt x="353" y="267"/>
                </a:lnTo>
                <a:lnTo>
                  <a:pt x="366" y="262"/>
                </a:lnTo>
                <a:lnTo>
                  <a:pt x="378" y="258"/>
                </a:lnTo>
                <a:lnTo>
                  <a:pt x="390" y="255"/>
                </a:lnTo>
                <a:lnTo>
                  <a:pt x="402" y="255"/>
                </a:lnTo>
                <a:lnTo>
                  <a:pt x="414" y="257"/>
                </a:lnTo>
                <a:lnTo>
                  <a:pt x="414" y="258"/>
                </a:lnTo>
                <a:lnTo>
                  <a:pt x="411" y="261"/>
                </a:lnTo>
                <a:lnTo>
                  <a:pt x="410" y="265"/>
                </a:lnTo>
                <a:lnTo>
                  <a:pt x="408" y="270"/>
                </a:lnTo>
                <a:lnTo>
                  <a:pt x="399" y="274"/>
                </a:lnTo>
                <a:lnTo>
                  <a:pt x="390" y="279"/>
                </a:lnTo>
                <a:lnTo>
                  <a:pt x="381" y="283"/>
                </a:lnTo>
                <a:lnTo>
                  <a:pt x="372" y="286"/>
                </a:lnTo>
                <a:lnTo>
                  <a:pt x="363" y="291"/>
                </a:lnTo>
                <a:lnTo>
                  <a:pt x="354" y="295"/>
                </a:lnTo>
                <a:lnTo>
                  <a:pt x="344" y="298"/>
                </a:lnTo>
                <a:lnTo>
                  <a:pt x="335" y="303"/>
                </a:lnTo>
                <a:lnTo>
                  <a:pt x="336" y="312"/>
                </a:lnTo>
                <a:lnTo>
                  <a:pt x="341" y="316"/>
                </a:lnTo>
                <a:lnTo>
                  <a:pt x="347" y="319"/>
                </a:lnTo>
                <a:lnTo>
                  <a:pt x="356" y="319"/>
                </a:lnTo>
                <a:lnTo>
                  <a:pt x="365" y="319"/>
                </a:lnTo>
                <a:lnTo>
                  <a:pt x="372" y="318"/>
                </a:lnTo>
                <a:lnTo>
                  <a:pt x="381" y="316"/>
                </a:lnTo>
                <a:lnTo>
                  <a:pt x="387" y="315"/>
                </a:lnTo>
                <a:lnTo>
                  <a:pt x="401" y="306"/>
                </a:lnTo>
                <a:lnTo>
                  <a:pt x="421" y="288"/>
                </a:lnTo>
                <a:lnTo>
                  <a:pt x="448" y="267"/>
                </a:lnTo>
                <a:lnTo>
                  <a:pt x="478" y="243"/>
                </a:lnTo>
                <a:lnTo>
                  <a:pt x="508" y="221"/>
                </a:lnTo>
                <a:lnTo>
                  <a:pt x="535" y="201"/>
                </a:lnTo>
                <a:lnTo>
                  <a:pt x="554" y="189"/>
                </a:lnTo>
                <a:lnTo>
                  <a:pt x="565" y="188"/>
                </a:lnTo>
                <a:lnTo>
                  <a:pt x="553" y="203"/>
                </a:lnTo>
                <a:lnTo>
                  <a:pt x="540" y="219"/>
                </a:lnTo>
                <a:lnTo>
                  <a:pt x="526" y="234"/>
                </a:lnTo>
                <a:lnTo>
                  <a:pt x="511" y="251"/>
                </a:lnTo>
                <a:lnTo>
                  <a:pt x="496" y="265"/>
                </a:lnTo>
                <a:lnTo>
                  <a:pt x="480" y="277"/>
                </a:lnTo>
                <a:lnTo>
                  <a:pt x="463" y="288"/>
                </a:lnTo>
                <a:lnTo>
                  <a:pt x="447" y="295"/>
                </a:lnTo>
                <a:lnTo>
                  <a:pt x="432" y="306"/>
                </a:lnTo>
                <a:lnTo>
                  <a:pt x="421" y="313"/>
                </a:lnTo>
                <a:lnTo>
                  <a:pt x="415" y="321"/>
                </a:lnTo>
                <a:lnTo>
                  <a:pt x="412" y="327"/>
                </a:lnTo>
                <a:lnTo>
                  <a:pt x="411" y="336"/>
                </a:lnTo>
                <a:lnTo>
                  <a:pt x="410" y="348"/>
                </a:lnTo>
                <a:lnTo>
                  <a:pt x="410" y="363"/>
                </a:lnTo>
                <a:lnTo>
                  <a:pt x="408" y="382"/>
                </a:lnTo>
                <a:lnTo>
                  <a:pt x="411" y="409"/>
                </a:lnTo>
                <a:lnTo>
                  <a:pt x="430" y="413"/>
                </a:lnTo>
                <a:lnTo>
                  <a:pt x="460" y="406"/>
                </a:lnTo>
                <a:lnTo>
                  <a:pt x="496" y="388"/>
                </a:lnTo>
                <a:lnTo>
                  <a:pt x="532" y="372"/>
                </a:lnTo>
                <a:lnTo>
                  <a:pt x="562" y="358"/>
                </a:lnTo>
                <a:lnTo>
                  <a:pt x="581" y="357"/>
                </a:lnTo>
                <a:lnTo>
                  <a:pt x="584" y="373"/>
                </a:lnTo>
                <a:lnTo>
                  <a:pt x="581" y="375"/>
                </a:lnTo>
                <a:lnTo>
                  <a:pt x="577" y="376"/>
                </a:lnTo>
                <a:lnTo>
                  <a:pt x="574" y="378"/>
                </a:lnTo>
                <a:lnTo>
                  <a:pt x="569" y="379"/>
                </a:lnTo>
                <a:lnTo>
                  <a:pt x="541" y="384"/>
                </a:lnTo>
                <a:lnTo>
                  <a:pt x="516" y="389"/>
                </a:lnTo>
                <a:lnTo>
                  <a:pt x="493" y="398"/>
                </a:lnTo>
                <a:lnTo>
                  <a:pt x="471" y="406"/>
                </a:lnTo>
                <a:lnTo>
                  <a:pt x="450" y="415"/>
                </a:lnTo>
                <a:lnTo>
                  <a:pt x="427" y="422"/>
                </a:lnTo>
                <a:lnTo>
                  <a:pt x="402" y="428"/>
                </a:lnTo>
                <a:lnTo>
                  <a:pt x="374" y="430"/>
                </a:lnTo>
                <a:lnTo>
                  <a:pt x="354" y="449"/>
                </a:lnTo>
                <a:lnTo>
                  <a:pt x="333" y="464"/>
                </a:lnTo>
                <a:lnTo>
                  <a:pt x="309" y="479"/>
                </a:lnTo>
                <a:lnTo>
                  <a:pt x="285" y="490"/>
                </a:lnTo>
                <a:lnTo>
                  <a:pt x="260" y="499"/>
                </a:lnTo>
                <a:lnTo>
                  <a:pt x="235" y="506"/>
                </a:lnTo>
                <a:lnTo>
                  <a:pt x="211" y="511"/>
                </a:lnTo>
                <a:lnTo>
                  <a:pt x="188"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0" name="Freeform 42"/>
          <p:cNvSpPr>
            <a:spLocks/>
          </p:cNvSpPr>
          <p:nvPr/>
        </p:nvSpPr>
        <p:spPr bwMode="auto">
          <a:xfrm>
            <a:off x="6475413" y="3706813"/>
            <a:ext cx="250825" cy="1162050"/>
          </a:xfrm>
          <a:custGeom>
            <a:avLst/>
            <a:gdLst>
              <a:gd name="T0" fmla="*/ 196229 w 317"/>
              <a:gd name="T1" fmla="*/ 1146969 h 1464"/>
              <a:gd name="T2" fmla="*/ 205724 w 317"/>
              <a:gd name="T3" fmla="*/ 1066006 h 1464"/>
              <a:gd name="T4" fmla="*/ 214428 w 317"/>
              <a:gd name="T5" fmla="*/ 859631 h 1464"/>
              <a:gd name="T6" fmla="*/ 209680 w 317"/>
              <a:gd name="T7" fmla="*/ 780256 h 1464"/>
              <a:gd name="T8" fmla="*/ 222340 w 317"/>
              <a:gd name="T9" fmla="*/ 732631 h 1464"/>
              <a:gd name="T10" fmla="*/ 235791 w 317"/>
              <a:gd name="T11" fmla="*/ 667544 h 1464"/>
              <a:gd name="T12" fmla="*/ 221549 w 317"/>
              <a:gd name="T13" fmla="*/ 571500 h 1464"/>
              <a:gd name="T14" fmla="*/ 214428 w 317"/>
              <a:gd name="T15" fmla="*/ 488156 h 1464"/>
              <a:gd name="T16" fmla="*/ 195438 w 317"/>
              <a:gd name="T17" fmla="*/ 408781 h 1464"/>
              <a:gd name="T18" fmla="*/ 170118 w 317"/>
              <a:gd name="T19" fmla="*/ 346075 h 1464"/>
              <a:gd name="T20" fmla="*/ 155084 w 317"/>
              <a:gd name="T21" fmla="*/ 316706 h 1464"/>
              <a:gd name="T22" fmla="*/ 142424 w 317"/>
              <a:gd name="T23" fmla="*/ 284163 h 1464"/>
              <a:gd name="T24" fmla="*/ 124226 w 317"/>
              <a:gd name="T25" fmla="*/ 283369 h 1464"/>
              <a:gd name="T26" fmla="*/ 78333 w 317"/>
              <a:gd name="T27" fmla="*/ 322263 h 1464"/>
              <a:gd name="T28" fmla="*/ 41145 w 317"/>
              <a:gd name="T29" fmla="*/ 350838 h 1464"/>
              <a:gd name="T30" fmla="*/ 26111 w 317"/>
              <a:gd name="T31" fmla="*/ 357981 h 1464"/>
              <a:gd name="T32" fmla="*/ 11869 w 317"/>
              <a:gd name="T33" fmla="*/ 361950 h 1464"/>
              <a:gd name="T34" fmla="*/ 0 w 317"/>
              <a:gd name="T35" fmla="*/ 353219 h 1464"/>
              <a:gd name="T36" fmla="*/ 0 w 317"/>
              <a:gd name="T37" fmla="*/ 343694 h 1464"/>
              <a:gd name="T38" fmla="*/ 41145 w 317"/>
              <a:gd name="T39" fmla="*/ 331788 h 1464"/>
              <a:gd name="T40" fmla="*/ 86246 w 317"/>
              <a:gd name="T41" fmla="*/ 302419 h 1464"/>
              <a:gd name="T42" fmla="*/ 114731 w 317"/>
              <a:gd name="T43" fmla="*/ 277019 h 1464"/>
              <a:gd name="T44" fmla="*/ 124226 w 317"/>
              <a:gd name="T45" fmla="*/ 268288 h 1464"/>
              <a:gd name="T46" fmla="*/ 118687 w 317"/>
              <a:gd name="T47" fmla="*/ 252413 h 1464"/>
              <a:gd name="T48" fmla="*/ 113939 w 317"/>
              <a:gd name="T49" fmla="*/ 184944 h 1464"/>
              <a:gd name="T50" fmla="*/ 119478 w 317"/>
              <a:gd name="T51" fmla="*/ 103981 h 1464"/>
              <a:gd name="T52" fmla="*/ 112357 w 317"/>
              <a:gd name="T53" fmla="*/ 67469 h 1464"/>
              <a:gd name="T54" fmla="*/ 87828 w 317"/>
              <a:gd name="T55" fmla="*/ 41275 h 1464"/>
              <a:gd name="T56" fmla="*/ 57761 w 317"/>
              <a:gd name="T57" fmla="*/ 19844 h 1464"/>
              <a:gd name="T58" fmla="*/ 36397 w 317"/>
              <a:gd name="T59" fmla="*/ 5556 h 1464"/>
              <a:gd name="T60" fmla="*/ 41145 w 317"/>
              <a:gd name="T61" fmla="*/ 0 h 1464"/>
              <a:gd name="T62" fmla="*/ 52222 w 317"/>
              <a:gd name="T63" fmla="*/ 0 h 1464"/>
              <a:gd name="T64" fmla="*/ 78333 w 317"/>
              <a:gd name="T65" fmla="*/ 15081 h 1464"/>
              <a:gd name="T66" fmla="*/ 109983 w 317"/>
              <a:gd name="T67" fmla="*/ 52388 h 1464"/>
              <a:gd name="T68" fmla="*/ 126599 w 317"/>
              <a:gd name="T69" fmla="*/ 88900 h 1464"/>
              <a:gd name="T70" fmla="*/ 126599 w 317"/>
              <a:gd name="T71" fmla="*/ 187325 h 1464"/>
              <a:gd name="T72" fmla="*/ 124226 w 317"/>
              <a:gd name="T73" fmla="*/ 232569 h 1464"/>
              <a:gd name="T74" fmla="*/ 124226 w 317"/>
              <a:gd name="T75" fmla="*/ 242888 h 1464"/>
              <a:gd name="T76" fmla="*/ 125808 w 317"/>
              <a:gd name="T77" fmla="*/ 249238 h 1464"/>
              <a:gd name="T78" fmla="*/ 137677 w 317"/>
              <a:gd name="T79" fmla="*/ 256381 h 1464"/>
              <a:gd name="T80" fmla="*/ 152710 w 317"/>
              <a:gd name="T81" fmla="*/ 270669 h 1464"/>
              <a:gd name="T82" fmla="*/ 164579 w 317"/>
              <a:gd name="T83" fmla="*/ 300038 h 1464"/>
              <a:gd name="T84" fmla="*/ 190690 w 317"/>
              <a:gd name="T85" fmla="*/ 354806 h 1464"/>
              <a:gd name="T86" fmla="*/ 219966 w 317"/>
              <a:gd name="T87" fmla="*/ 436563 h 1464"/>
              <a:gd name="T88" fmla="*/ 228670 w 317"/>
              <a:gd name="T89" fmla="*/ 519113 h 1464"/>
              <a:gd name="T90" fmla="*/ 241330 w 317"/>
              <a:gd name="T91" fmla="*/ 611981 h 1464"/>
              <a:gd name="T92" fmla="*/ 250034 w 317"/>
              <a:gd name="T93" fmla="*/ 706438 h 1464"/>
              <a:gd name="T94" fmla="*/ 231044 w 317"/>
              <a:gd name="T95" fmla="*/ 816769 h 1464"/>
              <a:gd name="T96" fmla="*/ 222340 w 317"/>
              <a:gd name="T97" fmla="*/ 907256 h 1464"/>
              <a:gd name="T98" fmla="*/ 217593 w 317"/>
              <a:gd name="T99" fmla="*/ 1003300 h 1464"/>
              <a:gd name="T100" fmla="*/ 223923 w 317"/>
              <a:gd name="T101" fmla="*/ 1142206 h 1464"/>
              <a:gd name="T102" fmla="*/ 197812 w 317"/>
              <a:gd name="T103" fmla="*/ 1162050 h 14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17" h="1464">
                <a:moveTo>
                  <a:pt x="241" y="1454"/>
                </a:moveTo>
                <a:lnTo>
                  <a:pt x="244" y="1451"/>
                </a:lnTo>
                <a:lnTo>
                  <a:pt x="248" y="1445"/>
                </a:lnTo>
                <a:lnTo>
                  <a:pt x="254" y="1436"/>
                </a:lnTo>
                <a:lnTo>
                  <a:pt x="263" y="1425"/>
                </a:lnTo>
                <a:lnTo>
                  <a:pt x="260" y="1343"/>
                </a:lnTo>
                <a:lnTo>
                  <a:pt x="259" y="1252"/>
                </a:lnTo>
                <a:lnTo>
                  <a:pt x="262" y="1161"/>
                </a:lnTo>
                <a:lnTo>
                  <a:pt x="271" y="1083"/>
                </a:lnTo>
                <a:lnTo>
                  <a:pt x="271" y="1052"/>
                </a:lnTo>
                <a:lnTo>
                  <a:pt x="268" y="1017"/>
                </a:lnTo>
                <a:lnTo>
                  <a:pt x="265" y="983"/>
                </a:lnTo>
                <a:lnTo>
                  <a:pt x="266" y="955"/>
                </a:lnTo>
                <a:lnTo>
                  <a:pt x="271" y="944"/>
                </a:lnTo>
                <a:lnTo>
                  <a:pt x="281" y="923"/>
                </a:lnTo>
                <a:lnTo>
                  <a:pt x="292" y="899"/>
                </a:lnTo>
                <a:lnTo>
                  <a:pt x="302" y="881"/>
                </a:lnTo>
                <a:lnTo>
                  <a:pt x="298" y="841"/>
                </a:lnTo>
                <a:lnTo>
                  <a:pt x="293" y="801"/>
                </a:lnTo>
                <a:lnTo>
                  <a:pt x="287" y="762"/>
                </a:lnTo>
                <a:lnTo>
                  <a:pt x="280" y="720"/>
                </a:lnTo>
                <a:lnTo>
                  <a:pt x="278" y="684"/>
                </a:lnTo>
                <a:lnTo>
                  <a:pt x="275" y="650"/>
                </a:lnTo>
                <a:lnTo>
                  <a:pt x="271" y="615"/>
                </a:lnTo>
                <a:lnTo>
                  <a:pt x="265" y="583"/>
                </a:lnTo>
                <a:lnTo>
                  <a:pt x="257" y="548"/>
                </a:lnTo>
                <a:lnTo>
                  <a:pt x="247" y="515"/>
                </a:lnTo>
                <a:lnTo>
                  <a:pt x="238" y="481"/>
                </a:lnTo>
                <a:lnTo>
                  <a:pt x="226" y="447"/>
                </a:lnTo>
                <a:lnTo>
                  <a:pt x="215" y="436"/>
                </a:lnTo>
                <a:lnTo>
                  <a:pt x="208" y="424"/>
                </a:lnTo>
                <a:lnTo>
                  <a:pt x="202" y="412"/>
                </a:lnTo>
                <a:lnTo>
                  <a:pt x="196" y="399"/>
                </a:lnTo>
                <a:lnTo>
                  <a:pt x="191" y="385"/>
                </a:lnTo>
                <a:lnTo>
                  <a:pt x="185" y="372"/>
                </a:lnTo>
                <a:lnTo>
                  <a:pt x="180" y="358"/>
                </a:lnTo>
                <a:lnTo>
                  <a:pt x="174" y="344"/>
                </a:lnTo>
                <a:lnTo>
                  <a:pt x="169" y="348"/>
                </a:lnTo>
                <a:lnTo>
                  <a:pt x="157" y="357"/>
                </a:lnTo>
                <a:lnTo>
                  <a:pt x="141" y="372"/>
                </a:lnTo>
                <a:lnTo>
                  <a:pt x="120" y="388"/>
                </a:lnTo>
                <a:lnTo>
                  <a:pt x="99" y="406"/>
                </a:lnTo>
                <a:lnTo>
                  <a:pt x="79" y="423"/>
                </a:lnTo>
                <a:lnTo>
                  <a:pt x="63" y="435"/>
                </a:lnTo>
                <a:lnTo>
                  <a:pt x="52" y="442"/>
                </a:lnTo>
                <a:lnTo>
                  <a:pt x="46" y="445"/>
                </a:lnTo>
                <a:lnTo>
                  <a:pt x="39" y="448"/>
                </a:lnTo>
                <a:lnTo>
                  <a:pt x="33" y="451"/>
                </a:lnTo>
                <a:lnTo>
                  <a:pt x="27" y="453"/>
                </a:lnTo>
                <a:lnTo>
                  <a:pt x="21" y="454"/>
                </a:lnTo>
                <a:lnTo>
                  <a:pt x="15" y="456"/>
                </a:lnTo>
                <a:lnTo>
                  <a:pt x="8" y="454"/>
                </a:lnTo>
                <a:lnTo>
                  <a:pt x="2" y="451"/>
                </a:lnTo>
                <a:lnTo>
                  <a:pt x="0" y="445"/>
                </a:lnTo>
                <a:lnTo>
                  <a:pt x="0" y="442"/>
                </a:lnTo>
                <a:lnTo>
                  <a:pt x="0" y="439"/>
                </a:lnTo>
                <a:lnTo>
                  <a:pt x="0" y="433"/>
                </a:lnTo>
                <a:lnTo>
                  <a:pt x="17" y="433"/>
                </a:lnTo>
                <a:lnTo>
                  <a:pt x="35" y="427"/>
                </a:lnTo>
                <a:lnTo>
                  <a:pt x="52" y="418"/>
                </a:lnTo>
                <a:lnTo>
                  <a:pt x="72" y="406"/>
                </a:lnTo>
                <a:lnTo>
                  <a:pt x="91" y="394"/>
                </a:lnTo>
                <a:lnTo>
                  <a:pt x="109" y="381"/>
                </a:lnTo>
                <a:lnTo>
                  <a:pt x="124" y="369"/>
                </a:lnTo>
                <a:lnTo>
                  <a:pt x="138" y="358"/>
                </a:lnTo>
                <a:lnTo>
                  <a:pt x="145" y="349"/>
                </a:lnTo>
                <a:lnTo>
                  <a:pt x="151" y="345"/>
                </a:lnTo>
                <a:lnTo>
                  <a:pt x="156" y="341"/>
                </a:lnTo>
                <a:lnTo>
                  <a:pt x="157" y="338"/>
                </a:lnTo>
                <a:lnTo>
                  <a:pt x="156" y="333"/>
                </a:lnTo>
                <a:lnTo>
                  <a:pt x="153" y="327"/>
                </a:lnTo>
                <a:lnTo>
                  <a:pt x="150" y="318"/>
                </a:lnTo>
                <a:lnTo>
                  <a:pt x="144" y="305"/>
                </a:lnTo>
                <a:lnTo>
                  <a:pt x="141" y="269"/>
                </a:lnTo>
                <a:lnTo>
                  <a:pt x="144" y="233"/>
                </a:lnTo>
                <a:lnTo>
                  <a:pt x="150" y="194"/>
                </a:lnTo>
                <a:lnTo>
                  <a:pt x="157" y="157"/>
                </a:lnTo>
                <a:lnTo>
                  <a:pt x="151" y="131"/>
                </a:lnTo>
                <a:lnTo>
                  <a:pt x="148" y="115"/>
                </a:lnTo>
                <a:lnTo>
                  <a:pt x="145" y="101"/>
                </a:lnTo>
                <a:lnTo>
                  <a:pt x="142" y="85"/>
                </a:lnTo>
                <a:lnTo>
                  <a:pt x="133" y="73"/>
                </a:lnTo>
                <a:lnTo>
                  <a:pt x="123" y="63"/>
                </a:lnTo>
                <a:lnTo>
                  <a:pt x="111" y="52"/>
                </a:lnTo>
                <a:lnTo>
                  <a:pt x="99" y="43"/>
                </a:lnTo>
                <a:lnTo>
                  <a:pt x="87" y="34"/>
                </a:lnTo>
                <a:lnTo>
                  <a:pt x="73" y="25"/>
                </a:lnTo>
                <a:lnTo>
                  <a:pt x="60" y="18"/>
                </a:lnTo>
                <a:lnTo>
                  <a:pt x="46" y="12"/>
                </a:lnTo>
                <a:lnTo>
                  <a:pt x="46" y="7"/>
                </a:lnTo>
                <a:lnTo>
                  <a:pt x="46" y="4"/>
                </a:lnTo>
                <a:lnTo>
                  <a:pt x="48" y="3"/>
                </a:lnTo>
                <a:lnTo>
                  <a:pt x="52" y="0"/>
                </a:lnTo>
                <a:lnTo>
                  <a:pt x="57" y="0"/>
                </a:lnTo>
                <a:lnTo>
                  <a:pt x="61" y="0"/>
                </a:lnTo>
                <a:lnTo>
                  <a:pt x="66" y="0"/>
                </a:lnTo>
                <a:lnTo>
                  <a:pt x="69" y="1"/>
                </a:lnTo>
                <a:lnTo>
                  <a:pt x="84" y="9"/>
                </a:lnTo>
                <a:lnTo>
                  <a:pt x="99" y="19"/>
                </a:lnTo>
                <a:lnTo>
                  <a:pt x="114" y="33"/>
                </a:lnTo>
                <a:lnTo>
                  <a:pt x="127" y="49"/>
                </a:lnTo>
                <a:lnTo>
                  <a:pt x="139" y="66"/>
                </a:lnTo>
                <a:lnTo>
                  <a:pt x="148" y="82"/>
                </a:lnTo>
                <a:lnTo>
                  <a:pt x="156" y="98"/>
                </a:lnTo>
                <a:lnTo>
                  <a:pt x="160" y="112"/>
                </a:lnTo>
                <a:lnTo>
                  <a:pt x="163" y="154"/>
                </a:lnTo>
                <a:lnTo>
                  <a:pt x="162" y="196"/>
                </a:lnTo>
                <a:lnTo>
                  <a:pt x="160" y="236"/>
                </a:lnTo>
                <a:lnTo>
                  <a:pt x="159" y="279"/>
                </a:lnTo>
                <a:lnTo>
                  <a:pt x="157" y="288"/>
                </a:lnTo>
                <a:lnTo>
                  <a:pt x="157" y="293"/>
                </a:lnTo>
                <a:lnTo>
                  <a:pt x="157" y="297"/>
                </a:lnTo>
                <a:lnTo>
                  <a:pt x="157" y="303"/>
                </a:lnTo>
                <a:lnTo>
                  <a:pt x="157" y="306"/>
                </a:lnTo>
                <a:lnTo>
                  <a:pt x="157" y="308"/>
                </a:lnTo>
                <a:lnTo>
                  <a:pt x="157" y="311"/>
                </a:lnTo>
                <a:lnTo>
                  <a:pt x="159" y="314"/>
                </a:lnTo>
                <a:lnTo>
                  <a:pt x="165" y="317"/>
                </a:lnTo>
                <a:lnTo>
                  <a:pt x="169" y="320"/>
                </a:lnTo>
                <a:lnTo>
                  <a:pt x="174" y="323"/>
                </a:lnTo>
                <a:lnTo>
                  <a:pt x="180" y="326"/>
                </a:lnTo>
                <a:lnTo>
                  <a:pt x="187" y="335"/>
                </a:lnTo>
                <a:lnTo>
                  <a:pt x="193" y="341"/>
                </a:lnTo>
                <a:lnTo>
                  <a:pt x="196" y="346"/>
                </a:lnTo>
                <a:lnTo>
                  <a:pt x="200" y="352"/>
                </a:lnTo>
                <a:lnTo>
                  <a:pt x="208" y="378"/>
                </a:lnTo>
                <a:lnTo>
                  <a:pt x="217" y="402"/>
                </a:lnTo>
                <a:lnTo>
                  <a:pt x="226" y="426"/>
                </a:lnTo>
                <a:lnTo>
                  <a:pt x="241" y="447"/>
                </a:lnTo>
                <a:lnTo>
                  <a:pt x="257" y="481"/>
                </a:lnTo>
                <a:lnTo>
                  <a:pt x="269" y="515"/>
                </a:lnTo>
                <a:lnTo>
                  <a:pt x="278" y="550"/>
                </a:lnTo>
                <a:lnTo>
                  <a:pt x="283" y="584"/>
                </a:lnTo>
                <a:lnTo>
                  <a:pt x="286" y="618"/>
                </a:lnTo>
                <a:lnTo>
                  <a:pt x="289" y="654"/>
                </a:lnTo>
                <a:lnTo>
                  <a:pt x="290" y="690"/>
                </a:lnTo>
                <a:lnTo>
                  <a:pt x="293" y="726"/>
                </a:lnTo>
                <a:lnTo>
                  <a:pt x="305" y="771"/>
                </a:lnTo>
                <a:lnTo>
                  <a:pt x="314" y="808"/>
                </a:lnTo>
                <a:lnTo>
                  <a:pt x="317" y="845"/>
                </a:lnTo>
                <a:lnTo>
                  <a:pt x="316" y="890"/>
                </a:lnTo>
                <a:lnTo>
                  <a:pt x="298" y="940"/>
                </a:lnTo>
                <a:lnTo>
                  <a:pt x="292" y="983"/>
                </a:lnTo>
                <a:lnTo>
                  <a:pt x="292" y="1029"/>
                </a:lnTo>
                <a:lnTo>
                  <a:pt x="293" y="1083"/>
                </a:lnTo>
                <a:lnTo>
                  <a:pt x="286" y="1116"/>
                </a:lnTo>
                <a:lnTo>
                  <a:pt x="281" y="1143"/>
                </a:lnTo>
                <a:lnTo>
                  <a:pt x="280" y="1171"/>
                </a:lnTo>
                <a:lnTo>
                  <a:pt x="278" y="1209"/>
                </a:lnTo>
                <a:lnTo>
                  <a:pt x="275" y="1264"/>
                </a:lnTo>
                <a:lnTo>
                  <a:pt x="278" y="1322"/>
                </a:lnTo>
                <a:lnTo>
                  <a:pt x="281" y="1380"/>
                </a:lnTo>
                <a:lnTo>
                  <a:pt x="283" y="1439"/>
                </a:lnTo>
                <a:lnTo>
                  <a:pt x="275" y="1451"/>
                </a:lnTo>
                <a:lnTo>
                  <a:pt x="263" y="1461"/>
                </a:lnTo>
                <a:lnTo>
                  <a:pt x="250" y="1464"/>
                </a:lnTo>
                <a:lnTo>
                  <a:pt x="241" y="14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1" name="Freeform 43"/>
          <p:cNvSpPr>
            <a:spLocks/>
          </p:cNvSpPr>
          <p:nvPr/>
        </p:nvSpPr>
        <p:spPr bwMode="auto">
          <a:xfrm>
            <a:off x="5965825" y="4637088"/>
            <a:ext cx="184150" cy="52387"/>
          </a:xfrm>
          <a:custGeom>
            <a:avLst/>
            <a:gdLst>
              <a:gd name="T0" fmla="*/ 45244 w 232"/>
              <a:gd name="T1" fmla="*/ 35462 h 65"/>
              <a:gd name="T2" fmla="*/ 38894 w 232"/>
              <a:gd name="T3" fmla="*/ 33850 h 65"/>
              <a:gd name="T4" fmla="*/ 34131 w 232"/>
              <a:gd name="T5" fmla="*/ 32238 h 65"/>
              <a:gd name="T6" fmla="*/ 29369 w 232"/>
              <a:gd name="T7" fmla="*/ 29820 h 65"/>
              <a:gd name="T8" fmla="*/ 26194 w 232"/>
              <a:gd name="T9" fmla="*/ 27402 h 65"/>
              <a:gd name="T10" fmla="*/ 22225 w 232"/>
              <a:gd name="T11" fmla="*/ 24985 h 65"/>
              <a:gd name="T12" fmla="*/ 17463 w 232"/>
              <a:gd name="T13" fmla="*/ 21761 h 65"/>
              <a:gd name="T14" fmla="*/ 14288 w 232"/>
              <a:gd name="T15" fmla="*/ 17731 h 65"/>
              <a:gd name="T16" fmla="*/ 9525 w 232"/>
              <a:gd name="T17" fmla="*/ 14507 h 65"/>
              <a:gd name="T18" fmla="*/ 7144 w 232"/>
              <a:gd name="T19" fmla="*/ 10477 h 65"/>
              <a:gd name="T20" fmla="*/ 4763 w 232"/>
              <a:gd name="T21" fmla="*/ 7254 h 65"/>
              <a:gd name="T22" fmla="*/ 2381 w 232"/>
              <a:gd name="T23" fmla="*/ 3224 h 65"/>
              <a:gd name="T24" fmla="*/ 0 w 232"/>
              <a:gd name="T25" fmla="*/ 0 h 65"/>
              <a:gd name="T26" fmla="*/ 19844 w 232"/>
              <a:gd name="T27" fmla="*/ 3224 h 65"/>
              <a:gd name="T28" fmla="*/ 36513 w 232"/>
              <a:gd name="T29" fmla="*/ 9671 h 65"/>
              <a:gd name="T30" fmla="*/ 50800 w 232"/>
              <a:gd name="T31" fmla="*/ 15313 h 65"/>
              <a:gd name="T32" fmla="*/ 65088 w 232"/>
              <a:gd name="T33" fmla="*/ 21761 h 65"/>
              <a:gd name="T34" fmla="*/ 80963 w 232"/>
              <a:gd name="T35" fmla="*/ 24985 h 65"/>
              <a:gd name="T36" fmla="*/ 97631 w 232"/>
              <a:gd name="T37" fmla="*/ 26596 h 65"/>
              <a:gd name="T38" fmla="*/ 117475 w 232"/>
              <a:gd name="T39" fmla="*/ 24985 h 65"/>
              <a:gd name="T40" fmla="*/ 141288 w 232"/>
              <a:gd name="T41" fmla="*/ 19343 h 65"/>
              <a:gd name="T42" fmla="*/ 143669 w 232"/>
              <a:gd name="T43" fmla="*/ 17731 h 65"/>
              <a:gd name="T44" fmla="*/ 148431 w 232"/>
              <a:gd name="T45" fmla="*/ 15313 h 65"/>
              <a:gd name="T46" fmla="*/ 155575 w 232"/>
              <a:gd name="T47" fmla="*/ 12895 h 65"/>
              <a:gd name="T48" fmla="*/ 161131 w 232"/>
              <a:gd name="T49" fmla="*/ 10477 h 65"/>
              <a:gd name="T50" fmla="*/ 168275 w 232"/>
              <a:gd name="T51" fmla="*/ 8060 h 65"/>
              <a:gd name="T52" fmla="*/ 174625 w 232"/>
              <a:gd name="T53" fmla="*/ 7254 h 65"/>
              <a:gd name="T54" fmla="*/ 180181 w 232"/>
              <a:gd name="T55" fmla="*/ 7254 h 65"/>
              <a:gd name="T56" fmla="*/ 184150 w 232"/>
              <a:gd name="T57" fmla="*/ 9671 h 65"/>
              <a:gd name="T58" fmla="*/ 179388 w 232"/>
              <a:gd name="T59" fmla="*/ 14507 h 65"/>
              <a:gd name="T60" fmla="*/ 173038 w 232"/>
              <a:gd name="T61" fmla="*/ 19343 h 65"/>
              <a:gd name="T62" fmla="*/ 168275 w 232"/>
              <a:gd name="T63" fmla="*/ 24179 h 65"/>
              <a:gd name="T64" fmla="*/ 163513 w 232"/>
              <a:gd name="T65" fmla="*/ 29014 h 65"/>
              <a:gd name="T66" fmla="*/ 143669 w 232"/>
              <a:gd name="T67" fmla="*/ 37880 h 65"/>
              <a:gd name="T68" fmla="*/ 129381 w 232"/>
              <a:gd name="T69" fmla="*/ 45133 h 65"/>
              <a:gd name="T70" fmla="*/ 117475 w 232"/>
              <a:gd name="T71" fmla="*/ 49969 h 65"/>
              <a:gd name="T72" fmla="*/ 107950 w 232"/>
              <a:gd name="T73" fmla="*/ 52387 h 65"/>
              <a:gd name="T74" fmla="*/ 97631 w 232"/>
              <a:gd name="T75" fmla="*/ 51581 h 65"/>
              <a:gd name="T76" fmla="*/ 84138 w 232"/>
              <a:gd name="T77" fmla="*/ 49163 h 65"/>
              <a:gd name="T78" fmla="*/ 67469 w 232"/>
              <a:gd name="T79" fmla="*/ 44327 h 65"/>
              <a:gd name="T80" fmla="*/ 45244 w 232"/>
              <a:gd name="T81" fmla="*/ 35462 h 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32" h="65">
                <a:moveTo>
                  <a:pt x="57" y="44"/>
                </a:moveTo>
                <a:lnTo>
                  <a:pt x="49" y="42"/>
                </a:lnTo>
                <a:lnTo>
                  <a:pt x="43" y="40"/>
                </a:lnTo>
                <a:lnTo>
                  <a:pt x="37" y="37"/>
                </a:lnTo>
                <a:lnTo>
                  <a:pt x="33" y="34"/>
                </a:lnTo>
                <a:lnTo>
                  <a:pt x="28" y="31"/>
                </a:lnTo>
                <a:lnTo>
                  <a:pt x="22" y="27"/>
                </a:lnTo>
                <a:lnTo>
                  <a:pt x="18" y="22"/>
                </a:lnTo>
                <a:lnTo>
                  <a:pt x="12" y="18"/>
                </a:lnTo>
                <a:lnTo>
                  <a:pt x="9" y="13"/>
                </a:lnTo>
                <a:lnTo>
                  <a:pt x="6" y="9"/>
                </a:lnTo>
                <a:lnTo>
                  <a:pt x="3" y="4"/>
                </a:lnTo>
                <a:lnTo>
                  <a:pt x="0" y="0"/>
                </a:lnTo>
                <a:lnTo>
                  <a:pt x="25" y="4"/>
                </a:lnTo>
                <a:lnTo>
                  <a:pt x="46" y="12"/>
                </a:lnTo>
                <a:lnTo>
                  <a:pt x="64" y="19"/>
                </a:lnTo>
                <a:lnTo>
                  <a:pt x="82" y="27"/>
                </a:lnTo>
                <a:lnTo>
                  <a:pt x="102" y="31"/>
                </a:lnTo>
                <a:lnTo>
                  <a:pt x="123" y="33"/>
                </a:lnTo>
                <a:lnTo>
                  <a:pt x="148" y="31"/>
                </a:lnTo>
                <a:lnTo>
                  <a:pt x="178" y="24"/>
                </a:lnTo>
                <a:lnTo>
                  <a:pt x="181" y="22"/>
                </a:lnTo>
                <a:lnTo>
                  <a:pt x="187" y="19"/>
                </a:lnTo>
                <a:lnTo>
                  <a:pt x="196" y="16"/>
                </a:lnTo>
                <a:lnTo>
                  <a:pt x="203" y="13"/>
                </a:lnTo>
                <a:lnTo>
                  <a:pt x="212" y="10"/>
                </a:lnTo>
                <a:lnTo>
                  <a:pt x="220" y="9"/>
                </a:lnTo>
                <a:lnTo>
                  <a:pt x="227" y="9"/>
                </a:lnTo>
                <a:lnTo>
                  <a:pt x="232" y="12"/>
                </a:lnTo>
                <a:lnTo>
                  <a:pt x="226" y="18"/>
                </a:lnTo>
                <a:lnTo>
                  <a:pt x="218" y="24"/>
                </a:lnTo>
                <a:lnTo>
                  <a:pt x="212" y="30"/>
                </a:lnTo>
                <a:lnTo>
                  <a:pt x="206" y="36"/>
                </a:lnTo>
                <a:lnTo>
                  <a:pt x="181" y="47"/>
                </a:lnTo>
                <a:lnTo>
                  <a:pt x="163" y="56"/>
                </a:lnTo>
                <a:lnTo>
                  <a:pt x="148" y="62"/>
                </a:lnTo>
                <a:lnTo>
                  <a:pt x="136" y="65"/>
                </a:lnTo>
                <a:lnTo>
                  <a:pt x="123" y="64"/>
                </a:lnTo>
                <a:lnTo>
                  <a:pt x="106" y="61"/>
                </a:lnTo>
                <a:lnTo>
                  <a:pt x="85" y="55"/>
                </a:lnTo>
                <a:lnTo>
                  <a:pt x="57"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2" name="Freeform 44"/>
          <p:cNvSpPr>
            <a:spLocks/>
          </p:cNvSpPr>
          <p:nvPr/>
        </p:nvSpPr>
        <p:spPr bwMode="auto">
          <a:xfrm>
            <a:off x="6137275" y="4418013"/>
            <a:ext cx="33338" cy="203200"/>
          </a:xfrm>
          <a:custGeom>
            <a:avLst/>
            <a:gdLst>
              <a:gd name="T0" fmla="*/ 0 w 42"/>
              <a:gd name="T1" fmla="*/ 201613 h 256"/>
              <a:gd name="T2" fmla="*/ 2381 w 42"/>
              <a:gd name="T3" fmla="*/ 170656 h 256"/>
              <a:gd name="T4" fmla="*/ 10319 w 42"/>
              <a:gd name="T5" fmla="*/ 103188 h 256"/>
              <a:gd name="T6" fmla="*/ 17463 w 42"/>
              <a:gd name="T7" fmla="*/ 34925 h 256"/>
              <a:gd name="T8" fmla="*/ 21432 w 42"/>
              <a:gd name="T9" fmla="*/ 0 h 256"/>
              <a:gd name="T10" fmla="*/ 23813 w 42"/>
              <a:gd name="T11" fmla="*/ 1588 h 256"/>
              <a:gd name="T12" fmla="*/ 26988 w 42"/>
              <a:gd name="T13" fmla="*/ 2381 h 256"/>
              <a:gd name="T14" fmla="*/ 31750 w 42"/>
              <a:gd name="T15" fmla="*/ 3969 h 256"/>
              <a:gd name="T16" fmla="*/ 33338 w 42"/>
              <a:gd name="T17" fmla="*/ 4763 h 256"/>
              <a:gd name="T18" fmla="*/ 33338 w 42"/>
              <a:gd name="T19" fmla="*/ 51594 h 256"/>
              <a:gd name="T20" fmla="*/ 30957 w 42"/>
              <a:gd name="T21" fmla="*/ 104775 h 256"/>
              <a:gd name="T22" fmla="*/ 23813 w 42"/>
              <a:gd name="T23" fmla="*/ 157956 h 256"/>
              <a:gd name="T24" fmla="*/ 7938 w 42"/>
              <a:gd name="T25" fmla="*/ 201613 h 256"/>
              <a:gd name="T26" fmla="*/ 4763 w 42"/>
              <a:gd name="T27" fmla="*/ 203200 h 256"/>
              <a:gd name="T28" fmla="*/ 2381 w 42"/>
              <a:gd name="T29" fmla="*/ 203200 h 256"/>
              <a:gd name="T30" fmla="*/ 794 w 42"/>
              <a:gd name="T31" fmla="*/ 203200 h 256"/>
              <a:gd name="T32" fmla="*/ 0 w 42"/>
              <a:gd name="T33" fmla="*/ 201613 h 2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2" h="256">
                <a:moveTo>
                  <a:pt x="0" y="254"/>
                </a:moveTo>
                <a:lnTo>
                  <a:pt x="3" y="215"/>
                </a:lnTo>
                <a:lnTo>
                  <a:pt x="13" y="130"/>
                </a:lnTo>
                <a:lnTo>
                  <a:pt x="22" y="44"/>
                </a:lnTo>
                <a:lnTo>
                  <a:pt x="27" y="0"/>
                </a:lnTo>
                <a:lnTo>
                  <a:pt x="30" y="2"/>
                </a:lnTo>
                <a:lnTo>
                  <a:pt x="34" y="3"/>
                </a:lnTo>
                <a:lnTo>
                  <a:pt x="40" y="5"/>
                </a:lnTo>
                <a:lnTo>
                  <a:pt x="42" y="6"/>
                </a:lnTo>
                <a:lnTo>
                  <a:pt x="42" y="65"/>
                </a:lnTo>
                <a:lnTo>
                  <a:pt x="39" y="132"/>
                </a:lnTo>
                <a:lnTo>
                  <a:pt x="30" y="199"/>
                </a:lnTo>
                <a:lnTo>
                  <a:pt x="10" y="254"/>
                </a:lnTo>
                <a:lnTo>
                  <a:pt x="6" y="256"/>
                </a:lnTo>
                <a:lnTo>
                  <a:pt x="3" y="256"/>
                </a:lnTo>
                <a:lnTo>
                  <a:pt x="1" y="256"/>
                </a:lnTo>
                <a:lnTo>
                  <a:pt x="0" y="2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3" name="Freeform 45"/>
          <p:cNvSpPr>
            <a:spLocks/>
          </p:cNvSpPr>
          <p:nvPr/>
        </p:nvSpPr>
        <p:spPr bwMode="auto">
          <a:xfrm>
            <a:off x="5630863" y="4492625"/>
            <a:ext cx="84137" cy="127000"/>
          </a:xfrm>
          <a:custGeom>
            <a:avLst/>
            <a:gdLst>
              <a:gd name="T0" fmla="*/ 80242 w 108"/>
              <a:gd name="T1" fmla="*/ 127000 h 160"/>
              <a:gd name="T2" fmla="*/ 77905 w 108"/>
              <a:gd name="T3" fmla="*/ 124619 h 160"/>
              <a:gd name="T4" fmla="*/ 75567 w 108"/>
              <a:gd name="T5" fmla="*/ 122238 h 160"/>
              <a:gd name="T6" fmla="*/ 73230 w 108"/>
              <a:gd name="T7" fmla="*/ 119856 h 160"/>
              <a:gd name="T8" fmla="*/ 70114 w 108"/>
              <a:gd name="T9" fmla="*/ 116681 h 160"/>
              <a:gd name="T10" fmla="*/ 63882 w 108"/>
              <a:gd name="T11" fmla="*/ 110331 h 160"/>
              <a:gd name="T12" fmla="*/ 58428 w 108"/>
              <a:gd name="T13" fmla="*/ 103188 h 160"/>
              <a:gd name="T14" fmla="*/ 53754 w 108"/>
              <a:gd name="T15" fmla="*/ 97631 h 160"/>
              <a:gd name="T16" fmla="*/ 47522 w 108"/>
              <a:gd name="T17" fmla="*/ 91281 h 160"/>
              <a:gd name="T18" fmla="*/ 42848 w 108"/>
              <a:gd name="T19" fmla="*/ 85725 h 160"/>
              <a:gd name="T20" fmla="*/ 37394 w 108"/>
              <a:gd name="T21" fmla="*/ 78581 h 160"/>
              <a:gd name="T22" fmla="*/ 32720 w 108"/>
              <a:gd name="T23" fmla="*/ 73819 h 160"/>
              <a:gd name="T24" fmla="*/ 26488 w 108"/>
              <a:gd name="T25" fmla="*/ 68263 h 160"/>
              <a:gd name="T26" fmla="*/ 18697 w 108"/>
              <a:gd name="T27" fmla="*/ 51594 h 160"/>
              <a:gd name="T28" fmla="*/ 11686 w 108"/>
              <a:gd name="T29" fmla="*/ 34925 h 160"/>
              <a:gd name="T30" fmla="*/ 6232 w 108"/>
              <a:gd name="T31" fmla="*/ 18256 h 160"/>
              <a:gd name="T32" fmla="*/ 0 w 108"/>
              <a:gd name="T33" fmla="*/ 0 h 160"/>
              <a:gd name="T34" fmla="*/ 8570 w 108"/>
              <a:gd name="T35" fmla="*/ 6350 h 160"/>
              <a:gd name="T36" fmla="*/ 17139 w 108"/>
              <a:gd name="T37" fmla="*/ 18256 h 160"/>
              <a:gd name="T38" fmla="*/ 28046 w 108"/>
              <a:gd name="T39" fmla="*/ 35719 h 160"/>
              <a:gd name="T40" fmla="*/ 37394 w 108"/>
              <a:gd name="T41" fmla="*/ 54769 h 160"/>
              <a:gd name="T42" fmla="*/ 47522 w 108"/>
              <a:gd name="T43" fmla="*/ 73819 h 160"/>
              <a:gd name="T44" fmla="*/ 58428 w 108"/>
              <a:gd name="T45" fmla="*/ 91281 h 160"/>
              <a:gd name="T46" fmla="*/ 70114 w 108"/>
              <a:gd name="T47" fmla="*/ 107156 h 160"/>
              <a:gd name="T48" fmla="*/ 80242 w 108"/>
              <a:gd name="T49" fmla="*/ 116681 h 160"/>
              <a:gd name="T50" fmla="*/ 81800 w 108"/>
              <a:gd name="T51" fmla="*/ 119063 h 160"/>
              <a:gd name="T52" fmla="*/ 82579 w 108"/>
              <a:gd name="T53" fmla="*/ 123825 h 160"/>
              <a:gd name="T54" fmla="*/ 84137 w 108"/>
              <a:gd name="T55" fmla="*/ 127000 h 160"/>
              <a:gd name="T56" fmla="*/ 80242 w 108"/>
              <a:gd name="T57" fmla="*/ 127000 h 16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08" h="160">
                <a:moveTo>
                  <a:pt x="103" y="160"/>
                </a:moveTo>
                <a:lnTo>
                  <a:pt x="100" y="157"/>
                </a:lnTo>
                <a:lnTo>
                  <a:pt x="97" y="154"/>
                </a:lnTo>
                <a:lnTo>
                  <a:pt x="94" y="151"/>
                </a:lnTo>
                <a:lnTo>
                  <a:pt x="90" y="147"/>
                </a:lnTo>
                <a:lnTo>
                  <a:pt x="82" y="139"/>
                </a:lnTo>
                <a:lnTo>
                  <a:pt x="75" y="130"/>
                </a:lnTo>
                <a:lnTo>
                  <a:pt x="69" y="123"/>
                </a:lnTo>
                <a:lnTo>
                  <a:pt x="61" y="115"/>
                </a:lnTo>
                <a:lnTo>
                  <a:pt x="55" y="108"/>
                </a:lnTo>
                <a:lnTo>
                  <a:pt x="48" y="99"/>
                </a:lnTo>
                <a:lnTo>
                  <a:pt x="42" y="93"/>
                </a:lnTo>
                <a:lnTo>
                  <a:pt x="34" y="86"/>
                </a:lnTo>
                <a:lnTo>
                  <a:pt x="24" y="65"/>
                </a:lnTo>
                <a:lnTo>
                  <a:pt x="15" y="44"/>
                </a:lnTo>
                <a:lnTo>
                  <a:pt x="8" y="23"/>
                </a:lnTo>
                <a:lnTo>
                  <a:pt x="0" y="0"/>
                </a:lnTo>
                <a:lnTo>
                  <a:pt x="11" y="8"/>
                </a:lnTo>
                <a:lnTo>
                  <a:pt x="22" y="23"/>
                </a:lnTo>
                <a:lnTo>
                  <a:pt x="36" y="45"/>
                </a:lnTo>
                <a:lnTo>
                  <a:pt x="48" y="69"/>
                </a:lnTo>
                <a:lnTo>
                  <a:pt x="61" y="93"/>
                </a:lnTo>
                <a:lnTo>
                  <a:pt x="75" y="115"/>
                </a:lnTo>
                <a:lnTo>
                  <a:pt x="90" y="135"/>
                </a:lnTo>
                <a:lnTo>
                  <a:pt x="103" y="147"/>
                </a:lnTo>
                <a:lnTo>
                  <a:pt x="105" y="150"/>
                </a:lnTo>
                <a:lnTo>
                  <a:pt x="106" y="156"/>
                </a:lnTo>
                <a:lnTo>
                  <a:pt x="108" y="160"/>
                </a:lnTo>
                <a:lnTo>
                  <a:pt x="103"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4" name="Freeform 46"/>
          <p:cNvSpPr>
            <a:spLocks/>
          </p:cNvSpPr>
          <p:nvPr/>
        </p:nvSpPr>
        <p:spPr bwMode="auto">
          <a:xfrm>
            <a:off x="5846763" y="4424363"/>
            <a:ext cx="15875" cy="142875"/>
          </a:xfrm>
          <a:custGeom>
            <a:avLst/>
            <a:gdLst>
              <a:gd name="T0" fmla="*/ 5013 w 19"/>
              <a:gd name="T1" fmla="*/ 142875 h 181"/>
              <a:gd name="T2" fmla="*/ 5849 w 19"/>
              <a:gd name="T3" fmla="*/ 141296 h 181"/>
              <a:gd name="T4" fmla="*/ 5849 w 19"/>
              <a:gd name="T5" fmla="*/ 141296 h 181"/>
              <a:gd name="T6" fmla="*/ 5849 w 19"/>
              <a:gd name="T7" fmla="*/ 141296 h 181"/>
              <a:gd name="T8" fmla="*/ 7520 w 19"/>
              <a:gd name="T9" fmla="*/ 140507 h 181"/>
              <a:gd name="T10" fmla="*/ 5849 w 19"/>
              <a:gd name="T11" fmla="*/ 107354 h 181"/>
              <a:gd name="T12" fmla="*/ 3342 w 19"/>
              <a:gd name="T13" fmla="*/ 74990 h 181"/>
              <a:gd name="T14" fmla="*/ 2507 w 19"/>
              <a:gd name="T15" fmla="*/ 43415 h 181"/>
              <a:gd name="T16" fmla="*/ 0 w 19"/>
              <a:gd name="T17" fmla="*/ 12630 h 181"/>
              <a:gd name="T18" fmla="*/ 836 w 19"/>
              <a:gd name="T19" fmla="*/ 9472 h 181"/>
              <a:gd name="T20" fmla="*/ 836 w 19"/>
              <a:gd name="T21" fmla="*/ 5526 h 181"/>
              <a:gd name="T22" fmla="*/ 836 w 19"/>
              <a:gd name="T23" fmla="*/ 2368 h 181"/>
              <a:gd name="T24" fmla="*/ 2507 w 19"/>
              <a:gd name="T25" fmla="*/ 0 h 181"/>
              <a:gd name="T26" fmla="*/ 3342 w 19"/>
              <a:gd name="T27" fmla="*/ 0 h 181"/>
              <a:gd name="T28" fmla="*/ 5013 w 19"/>
              <a:gd name="T29" fmla="*/ 789 h 181"/>
              <a:gd name="T30" fmla="*/ 5013 w 19"/>
              <a:gd name="T31" fmla="*/ 2368 h 181"/>
              <a:gd name="T32" fmla="*/ 5849 w 19"/>
              <a:gd name="T33" fmla="*/ 2368 h 181"/>
              <a:gd name="T34" fmla="*/ 9191 w 19"/>
              <a:gd name="T35" fmla="*/ 18945 h 181"/>
              <a:gd name="T36" fmla="*/ 11697 w 19"/>
              <a:gd name="T37" fmla="*/ 29206 h 181"/>
              <a:gd name="T38" fmla="*/ 13368 w 19"/>
              <a:gd name="T39" fmla="*/ 38679 h 181"/>
              <a:gd name="T40" fmla="*/ 14204 w 19"/>
              <a:gd name="T41" fmla="*/ 53677 h 181"/>
              <a:gd name="T42" fmla="*/ 14204 w 19"/>
              <a:gd name="T43" fmla="*/ 64728 h 181"/>
              <a:gd name="T44" fmla="*/ 15875 w 19"/>
              <a:gd name="T45" fmla="*/ 74990 h 181"/>
              <a:gd name="T46" fmla="*/ 15875 w 19"/>
              <a:gd name="T47" fmla="*/ 86041 h 181"/>
              <a:gd name="T48" fmla="*/ 15875 w 19"/>
              <a:gd name="T49" fmla="*/ 95513 h 181"/>
              <a:gd name="T50" fmla="*/ 14204 w 19"/>
              <a:gd name="T51" fmla="*/ 107354 h 181"/>
              <a:gd name="T52" fmla="*/ 13368 w 19"/>
              <a:gd name="T53" fmla="*/ 119194 h 181"/>
              <a:gd name="T54" fmla="*/ 11697 w 19"/>
              <a:gd name="T55" fmla="*/ 131035 h 181"/>
              <a:gd name="T56" fmla="*/ 10862 w 19"/>
              <a:gd name="T57" fmla="*/ 142875 h 181"/>
              <a:gd name="T58" fmla="*/ 10862 w 19"/>
              <a:gd name="T59" fmla="*/ 142875 h 181"/>
              <a:gd name="T60" fmla="*/ 8355 w 19"/>
              <a:gd name="T61" fmla="*/ 142875 h 181"/>
              <a:gd name="T62" fmla="*/ 7520 w 19"/>
              <a:gd name="T63" fmla="*/ 142875 h 181"/>
              <a:gd name="T64" fmla="*/ 5013 w 19"/>
              <a:gd name="T65" fmla="*/ 142875 h 1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 h="181">
                <a:moveTo>
                  <a:pt x="6" y="181"/>
                </a:moveTo>
                <a:lnTo>
                  <a:pt x="7" y="179"/>
                </a:lnTo>
                <a:lnTo>
                  <a:pt x="9" y="178"/>
                </a:lnTo>
                <a:lnTo>
                  <a:pt x="7" y="136"/>
                </a:lnTo>
                <a:lnTo>
                  <a:pt x="4" y="95"/>
                </a:lnTo>
                <a:lnTo>
                  <a:pt x="3" y="55"/>
                </a:lnTo>
                <a:lnTo>
                  <a:pt x="0" y="16"/>
                </a:lnTo>
                <a:lnTo>
                  <a:pt x="1" y="12"/>
                </a:lnTo>
                <a:lnTo>
                  <a:pt x="1" y="7"/>
                </a:lnTo>
                <a:lnTo>
                  <a:pt x="1" y="3"/>
                </a:lnTo>
                <a:lnTo>
                  <a:pt x="3" y="0"/>
                </a:lnTo>
                <a:lnTo>
                  <a:pt x="4" y="0"/>
                </a:lnTo>
                <a:lnTo>
                  <a:pt x="6" y="1"/>
                </a:lnTo>
                <a:lnTo>
                  <a:pt x="6" y="3"/>
                </a:lnTo>
                <a:lnTo>
                  <a:pt x="7" y="3"/>
                </a:lnTo>
                <a:lnTo>
                  <a:pt x="11" y="24"/>
                </a:lnTo>
                <a:lnTo>
                  <a:pt x="14" y="37"/>
                </a:lnTo>
                <a:lnTo>
                  <a:pt x="16" y="49"/>
                </a:lnTo>
                <a:lnTo>
                  <a:pt x="17" y="68"/>
                </a:lnTo>
                <a:lnTo>
                  <a:pt x="17" y="82"/>
                </a:lnTo>
                <a:lnTo>
                  <a:pt x="19" y="95"/>
                </a:lnTo>
                <a:lnTo>
                  <a:pt x="19" y="109"/>
                </a:lnTo>
                <a:lnTo>
                  <a:pt x="19" y="121"/>
                </a:lnTo>
                <a:lnTo>
                  <a:pt x="17" y="136"/>
                </a:lnTo>
                <a:lnTo>
                  <a:pt x="16" y="151"/>
                </a:lnTo>
                <a:lnTo>
                  <a:pt x="14" y="166"/>
                </a:lnTo>
                <a:lnTo>
                  <a:pt x="13" y="181"/>
                </a:lnTo>
                <a:lnTo>
                  <a:pt x="10" y="181"/>
                </a:lnTo>
                <a:lnTo>
                  <a:pt x="9" y="181"/>
                </a:lnTo>
                <a:lnTo>
                  <a:pt x="6" y="1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5" name="Freeform 47"/>
          <p:cNvSpPr>
            <a:spLocks/>
          </p:cNvSpPr>
          <p:nvPr/>
        </p:nvSpPr>
        <p:spPr bwMode="auto">
          <a:xfrm>
            <a:off x="5872163" y="4468813"/>
            <a:ext cx="17462" cy="84137"/>
          </a:xfrm>
          <a:custGeom>
            <a:avLst/>
            <a:gdLst>
              <a:gd name="T0" fmla="*/ 7144 w 22"/>
              <a:gd name="T1" fmla="*/ 84137 h 106"/>
              <a:gd name="T2" fmla="*/ 5556 w 22"/>
              <a:gd name="T3" fmla="*/ 71437 h 106"/>
              <a:gd name="T4" fmla="*/ 3175 w 22"/>
              <a:gd name="T5" fmla="*/ 57943 h 106"/>
              <a:gd name="T6" fmla="*/ 2381 w 22"/>
              <a:gd name="T7" fmla="*/ 46037 h 106"/>
              <a:gd name="T8" fmla="*/ 0 w 22"/>
              <a:gd name="T9" fmla="*/ 33337 h 106"/>
              <a:gd name="T10" fmla="*/ 0 w 22"/>
              <a:gd name="T11" fmla="*/ 26194 h 106"/>
              <a:gd name="T12" fmla="*/ 0 w 22"/>
              <a:gd name="T13" fmla="*/ 19050 h 106"/>
              <a:gd name="T14" fmla="*/ 0 w 22"/>
              <a:gd name="T15" fmla="*/ 11906 h 106"/>
              <a:gd name="T16" fmla="*/ 0 w 22"/>
              <a:gd name="T17" fmla="*/ 3969 h 106"/>
              <a:gd name="T18" fmla="*/ 0 w 22"/>
              <a:gd name="T19" fmla="*/ 3969 h 106"/>
              <a:gd name="T20" fmla="*/ 794 w 22"/>
              <a:gd name="T21" fmla="*/ 2381 h 106"/>
              <a:gd name="T22" fmla="*/ 794 w 22"/>
              <a:gd name="T23" fmla="*/ 1587 h 106"/>
              <a:gd name="T24" fmla="*/ 2381 w 22"/>
              <a:gd name="T25" fmla="*/ 0 h 106"/>
              <a:gd name="T26" fmla="*/ 3175 w 22"/>
              <a:gd name="T27" fmla="*/ 3969 h 106"/>
              <a:gd name="T28" fmla="*/ 4762 w 22"/>
              <a:gd name="T29" fmla="*/ 7144 h 106"/>
              <a:gd name="T30" fmla="*/ 7144 w 22"/>
              <a:gd name="T31" fmla="*/ 11906 h 106"/>
              <a:gd name="T32" fmla="*/ 7937 w 22"/>
              <a:gd name="T33" fmla="*/ 17462 h 106"/>
              <a:gd name="T34" fmla="*/ 10318 w 22"/>
              <a:gd name="T35" fmla="*/ 17462 h 106"/>
              <a:gd name="T36" fmla="*/ 11906 w 22"/>
              <a:gd name="T37" fmla="*/ 17462 h 106"/>
              <a:gd name="T38" fmla="*/ 12700 w 22"/>
              <a:gd name="T39" fmla="*/ 17462 h 106"/>
              <a:gd name="T40" fmla="*/ 14287 w 22"/>
              <a:gd name="T41" fmla="*/ 17462 h 106"/>
              <a:gd name="T42" fmla="*/ 15081 w 22"/>
              <a:gd name="T43" fmla="*/ 16669 h 106"/>
              <a:gd name="T44" fmla="*/ 15081 w 22"/>
              <a:gd name="T45" fmla="*/ 15081 h 106"/>
              <a:gd name="T46" fmla="*/ 16668 w 22"/>
              <a:gd name="T47" fmla="*/ 15081 h 106"/>
              <a:gd name="T48" fmla="*/ 16668 w 22"/>
              <a:gd name="T49" fmla="*/ 14287 h 106"/>
              <a:gd name="T50" fmla="*/ 17462 w 22"/>
              <a:gd name="T51" fmla="*/ 16669 h 106"/>
              <a:gd name="T52" fmla="*/ 17462 w 22"/>
              <a:gd name="T53" fmla="*/ 19050 h 106"/>
              <a:gd name="T54" fmla="*/ 16668 w 22"/>
              <a:gd name="T55" fmla="*/ 19844 h 106"/>
              <a:gd name="T56" fmla="*/ 15081 w 22"/>
              <a:gd name="T57" fmla="*/ 21431 h 106"/>
              <a:gd name="T58" fmla="*/ 14287 w 22"/>
              <a:gd name="T59" fmla="*/ 22225 h 106"/>
              <a:gd name="T60" fmla="*/ 12700 w 22"/>
              <a:gd name="T61" fmla="*/ 22225 h 106"/>
              <a:gd name="T62" fmla="*/ 11906 w 22"/>
              <a:gd name="T63" fmla="*/ 22225 h 106"/>
              <a:gd name="T64" fmla="*/ 11906 w 22"/>
              <a:gd name="T65" fmla="*/ 23812 h 106"/>
              <a:gd name="T66" fmla="*/ 11906 w 22"/>
              <a:gd name="T67" fmla="*/ 34131 h 106"/>
              <a:gd name="T68" fmla="*/ 11906 w 22"/>
              <a:gd name="T69" fmla="*/ 45243 h 106"/>
              <a:gd name="T70" fmla="*/ 11906 w 22"/>
              <a:gd name="T71" fmla="*/ 55562 h 106"/>
              <a:gd name="T72" fmla="*/ 11906 w 22"/>
              <a:gd name="T73" fmla="*/ 67468 h 106"/>
              <a:gd name="T74" fmla="*/ 9525 w 22"/>
              <a:gd name="T75" fmla="*/ 76993 h 106"/>
              <a:gd name="T76" fmla="*/ 7937 w 22"/>
              <a:gd name="T77" fmla="*/ 81756 h 106"/>
              <a:gd name="T78" fmla="*/ 7937 w 22"/>
              <a:gd name="T79" fmla="*/ 84137 h 106"/>
              <a:gd name="T80" fmla="*/ 7144 w 22"/>
              <a:gd name="T81" fmla="*/ 84137 h 1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2" h="106">
                <a:moveTo>
                  <a:pt x="9" y="106"/>
                </a:moveTo>
                <a:lnTo>
                  <a:pt x="7" y="90"/>
                </a:lnTo>
                <a:lnTo>
                  <a:pt x="4" y="73"/>
                </a:lnTo>
                <a:lnTo>
                  <a:pt x="3" y="58"/>
                </a:lnTo>
                <a:lnTo>
                  <a:pt x="0" y="42"/>
                </a:lnTo>
                <a:lnTo>
                  <a:pt x="0" y="33"/>
                </a:lnTo>
                <a:lnTo>
                  <a:pt x="0" y="24"/>
                </a:lnTo>
                <a:lnTo>
                  <a:pt x="0" y="15"/>
                </a:lnTo>
                <a:lnTo>
                  <a:pt x="0" y="5"/>
                </a:lnTo>
                <a:lnTo>
                  <a:pt x="1" y="3"/>
                </a:lnTo>
                <a:lnTo>
                  <a:pt x="1" y="2"/>
                </a:lnTo>
                <a:lnTo>
                  <a:pt x="3" y="0"/>
                </a:lnTo>
                <a:lnTo>
                  <a:pt x="4" y="5"/>
                </a:lnTo>
                <a:lnTo>
                  <a:pt x="6" y="9"/>
                </a:lnTo>
                <a:lnTo>
                  <a:pt x="9" y="15"/>
                </a:lnTo>
                <a:lnTo>
                  <a:pt x="10" y="22"/>
                </a:lnTo>
                <a:lnTo>
                  <a:pt x="13" y="22"/>
                </a:lnTo>
                <a:lnTo>
                  <a:pt x="15" y="22"/>
                </a:lnTo>
                <a:lnTo>
                  <a:pt x="16" y="22"/>
                </a:lnTo>
                <a:lnTo>
                  <a:pt x="18" y="22"/>
                </a:lnTo>
                <a:lnTo>
                  <a:pt x="19" y="21"/>
                </a:lnTo>
                <a:lnTo>
                  <a:pt x="19" y="19"/>
                </a:lnTo>
                <a:lnTo>
                  <a:pt x="21" y="19"/>
                </a:lnTo>
                <a:lnTo>
                  <a:pt x="21" y="18"/>
                </a:lnTo>
                <a:lnTo>
                  <a:pt x="22" y="21"/>
                </a:lnTo>
                <a:lnTo>
                  <a:pt x="22" y="24"/>
                </a:lnTo>
                <a:lnTo>
                  <a:pt x="21" y="25"/>
                </a:lnTo>
                <a:lnTo>
                  <a:pt x="19" y="27"/>
                </a:lnTo>
                <a:lnTo>
                  <a:pt x="18" y="28"/>
                </a:lnTo>
                <a:lnTo>
                  <a:pt x="16" y="28"/>
                </a:lnTo>
                <a:lnTo>
                  <a:pt x="15" y="28"/>
                </a:lnTo>
                <a:lnTo>
                  <a:pt x="15" y="30"/>
                </a:lnTo>
                <a:lnTo>
                  <a:pt x="15" y="43"/>
                </a:lnTo>
                <a:lnTo>
                  <a:pt x="15" y="57"/>
                </a:lnTo>
                <a:lnTo>
                  <a:pt x="15" y="70"/>
                </a:lnTo>
                <a:lnTo>
                  <a:pt x="15" y="85"/>
                </a:lnTo>
                <a:lnTo>
                  <a:pt x="12" y="97"/>
                </a:lnTo>
                <a:lnTo>
                  <a:pt x="10" y="103"/>
                </a:lnTo>
                <a:lnTo>
                  <a:pt x="10" y="106"/>
                </a:lnTo>
                <a:lnTo>
                  <a:pt x="9"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6" name="Freeform 48"/>
          <p:cNvSpPr>
            <a:spLocks/>
          </p:cNvSpPr>
          <p:nvPr/>
        </p:nvSpPr>
        <p:spPr bwMode="auto">
          <a:xfrm>
            <a:off x="6503988" y="4511675"/>
            <a:ext cx="161925" cy="22225"/>
          </a:xfrm>
          <a:custGeom>
            <a:avLst/>
            <a:gdLst>
              <a:gd name="T0" fmla="*/ 0 w 205"/>
              <a:gd name="T1" fmla="*/ 9197 h 29"/>
              <a:gd name="T2" fmla="*/ 2370 w 205"/>
              <a:gd name="T3" fmla="*/ 9197 h 29"/>
              <a:gd name="T4" fmla="*/ 3949 w 205"/>
              <a:gd name="T5" fmla="*/ 8430 h 29"/>
              <a:gd name="T6" fmla="*/ 6319 w 205"/>
              <a:gd name="T7" fmla="*/ 8430 h 29"/>
              <a:gd name="T8" fmla="*/ 7109 w 205"/>
              <a:gd name="T9" fmla="*/ 6897 h 29"/>
              <a:gd name="T10" fmla="*/ 18957 w 205"/>
              <a:gd name="T11" fmla="*/ 6897 h 29"/>
              <a:gd name="T12" fmla="*/ 38704 w 205"/>
              <a:gd name="T13" fmla="*/ 6131 h 29"/>
              <a:gd name="T14" fmla="*/ 63980 w 205"/>
              <a:gd name="T15" fmla="*/ 4598 h 29"/>
              <a:gd name="T16" fmla="*/ 92416 w 205"/>
              <a:gd name="T17" fmla="*/ 3832 h 29"/>
              <a:gd name="T18" fmla="*/ 117692 w 205"/>
              <a:gd name="T19" fmla="*/ 1533 h 29"/>
              <a:gd name="T20" fmla="*/ 140598 w 205"/>
              <a:gd name="T21" fmla="*/ 0 h 29"/>
              <a:gd name="T22" fmla="*/ 155606 w 205"/>
              <a:gd name="T23" fmla="*/ 0 h 29"/>
              <a:gd name="T24" fmla="*/ 161925 w 205"/>
              <a:gd name="T25" fmla="*/ 0 h 29"/>
              <a:gd name="T26" fmla="*/ 155606 w 205"/>
              <a:gd name="T27" fmla="*/ 2299 h 29"/>
              <a:gd name="T28" fmla="*/ 150077 w 205"/>
              <a:gd name="T29" fmla="*/ 4598 h 29"/>
              <a:gd name="T30" fmla="*/ 143758 w 205"/>
              <a:gd name="T31" fmla="*/ 6897 h 29"/>
              <a:gd name="T32" fmla="*/ 138229 w 205"/>
              <a:gd name="T33" fmla="*/ 9197 h 29"/>
              <a:gd name="T34" fmla="*/ 124801 w 205"/>
              <a:gd name="T35" fmla="*/ 13028 h 29"/>
              <a:gd name="T36" fmla="*/ 109003 w 205"/>
              <a:gd name="T37" fmla="*/ 16094 h 29"/>
              <a:gd name="T38" fmla="*/ 88466 w 205"/>
              <a:gd name="T39" fmla="*/ 19926 h 29"/>
              <a:gd name="T40" fmla="*/ 68719 w 205"/>
              <a:gd name="T41" fmla="*/ 20692 h 29"/>
              <a:gd name="T42" fmla="*/ 48183 w 205"/>
              <a:gd name="T43" fmla="*/ 22225 h 29"/>
              <a:gd name="T44" fmla="*/ 29225 w 205"/>
              <a:gd name="T45" fmla="*/ 20692 h 29"/>
              <a:gd name="T46" fmla="*/ 12638 w 205"/>
              <a:gd name="T47" fmla="*/ 16094 h 29"/>
              <a:gd name="T48" fmla="*/ 0 w 205"/>
              <a:gd name="T49" fmla="*/ 9197 h 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5" h="29">
                <a:moveTo>
                  <a:pt x="0" y="12"/>
                </a:moveTo>
                <a:lnTo>
                  <a:pt x="3" y="12"/>
                </a:lnTo>
                <a:lnTo>
                  <a:pt x="5" y="11"/>
                </a:lnTo>
                <a:lnTo>
                  <a:pt x="8" y="11"/>
                </a:lnTo>
                <a:lnTo>
                  <a:pt x="9" y="9"/>
                </a:lnTo>
                <a:lnTo>
                  <a:pt x="24" y="9"/>
                </a:lnTo>
                <a:lnTo>
                  <a:pt x="49" y="8"/>
                </a:lnTo>
                <a:lnTo>
                  <a:pt x="81" y="6"/>
                </a:lnTo>
                <a:lnTo>
                  <a:pt x="117" y="5"/>
                </a:lnTo>
                <a:lnTo>
                  <a:pt x="149" y="2"/>
                </a:lnTo>
                <a:lnTo>
                  <a:pt x="178" y="0"/>
                </a:lnTo>
                <a:lnTo>
                  <a:pt x="197" y="0"/>
                </a:lnTo>
                <a:lnTo>
                  <a:pt x="205" y="0"/>
                </a:lnTo>
                <a:lnTo>
                  <a:pt x="197" y="3"/>
                </a:lnTo>
                <a:lnTo>
                  <a:pt x="190" y="6"/>
                </a:lnTo>
                <a:lnTo>
                  <a:pt x="182" y="9"/>
                </a:lnTo>
                <a:lnTo>
                  <a:pt x="175" y="12"/>
                </a:lnTo>
                <a:lnTo>
                  <a:pt x="158" y="17"/>
                </a:lnTo>
                <a:lnTo>
                  <a:pt x="138" y="21"/>
                </a:lnTo>
                <a:lnTo>
                  <a:pt x="112" y="26"/>
                </a:lnTo>
                <a:lnTo>
                  <a:pt x="87" y="27"/>
                </a:lnTo>
                <a:lnTo>
                  <a:pt x="61" y="29"/>
                </a:lnTo>
                <a:lnTo>
                  <a:pt x="37" y="27"/>
                </a:lnTo>
                <a:lnTo>
                  <a:pt x="16" y="21"/>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7" name="Freeform 49"/>
          <p:cNvSpPr>
            <a:spLocks/>
          </p:cNvSpPr>
          <p:nvPr/>
        </p:nvSpPr>
        <p:spPr bwMode="auto">
          <a:xfrm>
            <a:off x="6484938" y="4471988"/>
            <a:ext cx="146050" cy="26987"/>
          </a:xfrm>
          <a:custGeom>
            <a:avLst/>
            <a:gdLst>
              <a:gd name="T0" fmla="*/ 19154 w 183"/>
              <a:gd name="T1" fmla="*/ 25400 h 34"/>
              <a:gd name="T2" fmla="*/ 11971 w 183"/>
              <a:gd name="T3" fmla="*/ 22225 h 34"/>
              <a:gd name="T4" fmla="*/ 5587 w 183"/>
              <a:gd name="T5" fmla="*/ 17462 h 34"/>
              <a:gd name="T6" fmla="*/ 798 w 183"/>
              <a:gd name="T7" fmla="*/ 11112 h 34"/>
              <a:gd name="T8" fmla="*/ 0 w 183"/>
              <a:gd name="T9" fmla="*/ 3175 h 34"/>
              <a:gd name="T10" fmla="*/ 2394 w 183"/>
              <a:gd name="T11" fmla="*/ 2381 h 34"/>
              <a:gd name="T12" fmla="*/ 4789 w 183"/>
              <a:gd name="T13" fmla="*/ 2381 h 34"/>
              <a:gd name="T14" fmla="*/ 5587 w 183"/>
              <a:gd name="T15" fmla="*/ 794 h 34"/>
              <a:gd name="T16" fmla="*/ 7981 w 183"/>
              <a:gd name="T17" fmla="*/ 0 h 34"/>
              <a:gd name="T18" fmla="*/ 22346 w 183"/>
              <a:gd name="T19" fmla="*/ 5556 h 34"/>
              <a:gd name="T20" fmla="*/ 41501 w 183"/>
              <a:gd name="T21" fmla="*/ 8731 h 34"/>
              <a:gd name="T22" fmla="*/ 63847 w 183"/>
              <a:gd name="T23" fmla="*/ 10319 h 34"/>
              <a:gd name="T24" fmla="*/ 87790 w 183"/>
              <a:gd name="T25" fmla="*/ 7937 h 34"/>
              <a:gd name="T26" fmla="*/ 109338 w 183"/>
              <a:gd name="T27" fmla="*/ 6350 h 34"/>
              <a:gd name="T28" fmla="*/ 128492 w 183"/>
              <a:gd name="T29" fmla="*/ 3969 h 34"/>
              <a:gd name="T30" fmla="*/ 141261 w 183"/>
              <a:gd name="T31" fmla="*/ 3175 h 34"/>
              <a:gd name="T32" fmla="*/ 146050 w 183"/>
              <a:gd name="T33" fmla="*/ 3175 h 34"/>
              <a:gd name="T34" fmla="*/ 145252 w 183"/>
              <a:gd name="T35" fmla="*/ 3969 h 34"/>
              <a:gd name="T36" fmla="*/ 143656 w 183"/>
              <a:gd name="T37" fmla="*/ 5556 h 34"/>
              <a:gd name="T38" fmla="*/ 141261 w 183"/>
              <a:gd name="T39" fmla="*/ 5556 h 34"/>
              <a:gd name="T40" fmla="*/ 140463 w 183"/>
              <a:gd name="T41" fmla="*/ 6350 h 34"/>
              <a:gd name="T42" fmla="*/ 123704 w 183"/>
              <a:gd name="T43" fmla="*/ 11112 h 34"/>
              <a:gd name="T44" fmla="*/ 109338 w 183"/>
              <a:gd name="T45" fmla="*/ 15875 h 34"/>
              <a:gd name="T46" fmla="*/ 94972 w 183"/>
              <a:gd name="T47" fmla="*/ 19843 h 34"/>
              <a:gd name="T48" fmla="*/ 82203 w 183"/>
              <a:gd name="T49" fmla="*/ 23018 h 34"/>
              <a:gd name="T50" fmla="*/ 67837 w 183"/>
              <a:gd name="T51" fmla="*/ 25400 h 34"/>
              <a:gd name="T52" fmla="*/ 51876 w 183"/>
              <a:gd name="T53" fmla="*/ 26987 h 34"/>
              <a:gd name="T54" fmla="*/ 36712 w 183"/>
              <a:gd name="T55" fmla="*/ 26987 h 34"/>
              <a:gd name="T56" fmla="*/ 19154 w 183"/>
              <a:gd name="T57" fmla="*/ 25400 h 3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83" h="34">
                <a:moveTo>
                  <a:pt x="24" y="32"/>
                </a:moveTo>
                <a:lnTo>
                  <a:pt x="15" y="28"/>
                </a:lnTo>
                <a:lnTo>
                  <a:pt x="7" y="22"/>
                </a:lnTo>
                <a:lnTo>
                  <a:pt x="1" y="14"/>
                </a:lnTo>
                <a:lnTo>
                  <a:pt x="0" y="4"/>
                </a:lnTo>
                <a:lnTo>
                  <a:pt x="3" y="3"/>
                </a:lnTo>
                <a:lnTo>
                  <a:pt x="6" y="3"/>
                </a:lnTo>
                <a:lnTo>
                  <a:pt x="7" y="1"/>
                </a:lnTo>
                <a:lnTo>
                  <a:pt x="10" y="0"/>
                </a:lnTo>
                <a:lnTo>
                  <a:pt x="28" y="7"/>
                </a:lnTo>
                <a:lnTo>
                  <a:pt x="52" y="11"/>
                </a:lnTo>
                <a:lnTo>
                  <a:pt x="80" y="13"/>
                </a:lnTo>
                <a:lnTo>
                  <a:pt x="110" y="10"/>
                </a:lnTo>
                <a:lnTo>
                  <a:pt x="137" y="8"/>
                </a:lnTo>
                <a:lnTo>
                  <a:pt x="161" y="5"/>
                </a:lnTo>
                <a:lnTo>
                  <a:pt x="177" y="4"/>
                </a:lnTo>
                <a:lnTo>
                  <a:pt x="183" y="4"/>
                </a:lnTo>
                <a:lnTo>
                  <a:pt x="182" y="5"/>
                </a:lnTo>
                <a:lnTo>
                  <a:pt x="180" y="7"/>
                </a:lnTo>
                <a:lnTo>
                  <a:pt x="177" y="7"/>
                </a:lnTo>
                <a:lnTo>
                  <a:pt x="176" y="8"/>
                </a:lnTo>
                <a:lnTo>
                  <a:pt x="155" y="14"/>
                </a:lnTo>
                <a:lnTo>
                  <a:pt x="137" y="20"/>
                </a:lnTo>
                <a:lnTo>
                  <a:pt x="119" y="25"/>
                </a:lnTo>
                <a:lnTo>
                  <a:pt x="103" y="29"/>
                </a:lnTo>
                <a:lnTo>
                  <a:pt x="85" y="32"/>
                </a:lnTo>
                <a:lnTo>
                  <a:pt x="65" y="34"/>
                </a:lnTo>
                <a:lnTo>
                  <a:pt x="46" y="34"/>
                </a:lnTo>
                <a:lnTo>
                  <a:pt x="24"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8" name="Freeform 50"/>
          <p:cNvSpPr>
            <a:spLocks/>
          </p:cNvSpPr>
          <p:nvPr/>
        </p:nvSpPr>
        <p:spPr bwMode="auto">
          <a:xfrm>
            <a:off x="6065838" y="4411663"/>
            <a:ext cx="46037" cy="74612"/>
          </a:xfrm>
          <a:custGeom>
            <a:avLst/>
            <a:gdLst>
              <a:gd name="T0" fmla="*/ 15081 w 58"/>
              <a:gd name="T1" fmla="*/ 58737 h 94"/>
              <a:gd name="T2" fmla="*/ 18256 w 58"/>
              <a:gd name="T3" fmla="*/ 46831 h 94"/>
              <a:gd name="T4" fmla="*/ 26987 w 58"/>
              <a:gd name="T5" fmla="*/ 30956 h 94"/>
              <a:gd name="T6" fmla="*/ 34925 w 58"/>
              <a:gd name="T7" fmla="*/ 14287 h 94"/>
              <a:gd name="T8" fmla="*/ 42068 w 58"/>
              <a:gd name="T9" fmla="*/ 0 h 94"/>
              <a:gd name="T10" fmla="*/ 43656 w 58"/>
              <a:gd name="T11" fmla="*/ 2381 h 94"/>
              <a:gd name="T12" fmla="*/ 44450 w 58"/>
              <a:gd name="T13" fmla="*/ 3969 h 94"/>
              <a:gd name="T14" fmla="*/ 44450 w 58"/>
              <a:gd name="T15" fmla="*/ 6350 h 94"/>
              <a:gd name="T16" fmla="*/ 46037 w 58"/>
              <a:gd name="T17" fmla="*/ 8731 h 94"/>
              <a:gd name="T18" fmla="*/ 44450 w 58"/>
              <a:gd name="T19" fmla="*/ 23019 h 94"/>
              <a:gd name="T20" fmla="*/ 41275 w 58"/>
              <a:gd name="T21" fmla="*/ 35719 h 94"/>
              <a:gd name="T22" fmla="*/ 34925 w 58"/>
              <a:gd name="T23" fmla="*/ 49212 h 94"/>
              <a:gd name="T24" fmla="*/ 25400 w 58"/>
              <a:gd name="T25" fmla="*/ 61118 h 94"/>
              <a:gd name="T26" fmla="*/ 20637 w 58"/>
              <a:gd name="T27" fmla="*/ 63500 h 94"/>
              <a:gd name="T28" fmla="*/ 15081 w 58"/>
              <a:gd name="T29" fmla="*/ 67468 h 94"/>
              <a:gd name="T30" fmla="*/ 7937 w 58"/>
              <a:gd name="T31" fmla="*/ 71437 h 94"/>
              <a:gd name="T32" fmla="*/ 3175 w 58"/>
              <a:gd name="T33" fmla="*/ 73818 h 94"/>
              <a:gd name="T34" fmla="*/ 0 w 58"/>
              <a:gd name="T35" fmla="*/ 74612 h 94"/>
              <a:gd name="T36" fmla="*/ 0 w 58"/>
              <a:gd name="T37" fmla="*/ 72231 h 94"/>
              <a:gd name="T38" fmla="*/ 4762 w 58"/>
              <a:gd name="T39" fmla="*/ 67468 h 94"/>
              <a:gd name="T40" fmla="*/ 15081 w 58"/>
              <a:gd name="T41" fmla="*/ 58737 h 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8" h="94">
                <a:moveTo>
                  <a:pt x="19" y="74"/>
                </a:moveTo>
                <a:lnTo>
                  <a:pt x="23" y="59"/>
                </a:lnTo>
                <a:lnTo>
                  <a:pt x="34" y="39"/>
                </a:lnTo>
                <a:lnTo>
                  <a:pt x="44" y="18"/>
                </a:lnTo>
                <a:lnTo>
                  <a:pt x="53" y="0"/>
                </a:lnTo>
                <a:lnTo>
                  <a:pt x="55" y="3"/>
                </a:lnTo>
                <a:lnTo>
                  <a:pt x="56" y="5"/>
                </a:lnTo>
                <a:lnTo>
                  <a:pt x="56" y="8"/>
                </a:lnTo>
                <a:lnTo>
                  <a:pt x="58" y="11"/>
                </a:lnTo>
                <a:lnTo>
                  <a:pt x="56" y="29"/>
                </a:lnTo>
                <a:lnTo>
                  <a:pt x="52" y="45"/>
                </a:lnTo>
                <a:lnTo>
                  <a:pt x="44" y="62"/>
                </a:lnTo>
                <a:lnTo>
                  <a:pt x="32" y="77"/>
                </a:lnTo>
                <a:lnTo>
                  <a:pt x="26" y="80"/>
                </a:lnTo>
                <a:lnTo>
                  <a:pt x="19" y="85"/>
                </a:lnTo>
                <a:lnTo>
                  <a:pt x="10" y="90"/>
                </a:lnTo>
                <a:lnTo>
                  <a:pt x="4" y="93"/>
                </a:lnTo>
                <a:lnTo>
                  <a:pt x="0" y="94"/>
                </a:lnTo>
                <a:lnTo>
                  <a:pt x="0" y="91"/>
                </a:lnTo>
                <a:lnTo>
                  <a:pt x="6" y="85"/>
                </a:lnTo>
                <a:lnTo>
                  <a:pt x="19" y="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59" name="Freeform 51"/>
          <p:cNvSpPr>
            <a:spLocks/>
          </p:cNvSpPr>
          <p:nvPr/>
        </p:nvSpPr>
        <p:spPr bwMode="auto">
          <a:xfrm>
            <a:off x="5821363" y="4294188"/>
            <a:ext cx="104775" cy="179387"/>
          </a:xfrm>
          <a:custGeom>
            <a:avLst/>
            <a:gdLst>
              <a:gd name="T0" fmla="*/ 68784 w 131"/>
              <a:gd name="T1" fmla="*/ 131762 h 226"/>
              <a:gd name="T2" fmla="*/ 63185 w 131"/>
              <a:gd name="T3" fmla="*/ 123031 h 226"/>
              <a:gd name="T4" fmla="*/ 51188 w 131"/>
              <a:gd name="T5" fmla="*/ 106362 h 226"/>
              <a:gd name="T6" fmla="*/ 36791 w 131"/>
              <a:gd name="T7" fmla="*/ 84931 h 226"/>
              <a:gd name="T8" fmla="*/ 22395 w 131"/>
              <a:gd name="T9" fmla="*/ 60325 h 226"/>
              <a:gd name="T10" fmla="*/ 9598 w 131"/>
              <a:gd name="T11" fmla="*/ 35719 h 226"/>
              <a:gd name="T12" fmla="*/ 800 w 131"/>
              <a:gd name="T13" fmla="*/ 15081 h 226"/>
              <a:gd name="T14" fmla="*/ 0 w 131"/>
              <a:gd name="T15" fmla="*/ 2381 h 226"/>
              <a:gd name="T16" fmla="*/ 9598 w 131"/>
              <a:gd name="T17" fmla="*/ 0 h 226"/>
              <a:gd name="T18" fmla="*/ 11997 w 131"/>
              <a:gd name="T19" fmla="*/ 2381 h 226"/>
              <a:gd name="T20" fmla="*/ 12797 w 131"/>
              <a:gd name="T21" fmla="*/ 4762 h 226"/>
              <a:gd name="T22" fmla="*/ 15196 w 131"/>
              <a:gd name="T23" fmla="*/ 7144 h 226"/>
              <a:gd name="T24" fmla="*/ 16796 w 131"/>
              <a:gd name="T25" fmla="*/ 9525 h 226"/>
              <a:gd name="T26" fmla="*/ 22395 w 131"/>
              <a:gd name="T27" fmla="*/ 22225 h 226"/>
              <a:gd name="T28" fmla="*/ 26394 w 131"/>
              <a:gd name="T29" fmla="*/ 30956 h 226"/>
              <a:gd name="T30" fmla="*/ 28793 w 131"/>
              <a:gd name="T31" fmla="*/ 40481 h 226"/>
              <a:gd name="T32" fmla="*/ 31992 w 131"/>
              <a:gd name="T33" fmla="*/ 53181 h 226"/>
              <a:gd name="T34" fmla="*/ 34392 w 131"/>
              <a:gd name="T35" fmla="*/ 67469 h 226"/>
              <a:gd name="T36" fmla="*/ 36791 w 131"/>
              <a:gd name="T37" fmla="*/ 74612 h 226"/>
              <a:gd name="T38" fmla="*/ 36791 w 131"/>
              <a:gd name="T39" fmla="*/ 76994 h 226"/>
              <a:gd name="T40" fmla="*/ 36791 w 131"/>
              <a:gd name="T41" fmla="*/ 78581 h 226"/>
              <a:gd name="T42" fmla="*/ 39990 w 131"/>
              <a:gd name="T43" fmla="*/ 76200 h 226"/>
              <a:gd name="T44" fmla="*/ 42390 w 131"/>
              <a:gd name="T45" fmla="*/ 74612 h 226"/>
              <a:gd name="T46" fmla="*/ 43990 w 131"/>
              <a:gd name="T47" fmla="*/ 72231 h 226"/>
              <a:gd name="T48" fmla="*/ 46389 w 131"/>
              <a:gd name="T49" fmla="*/ 67469 h 226"/>
              <a:gd name="T50" fmla="*/ 51188 w 131"/>
              <a:gd name="T51" fmla="*/ 76994 h 226"/>
              <a:gd name="T52" fmla="*/ 54387 w 131"/>
              <a:gd name="T53" fmla="*/ 84931 h 226"/>
              <a:gd name="T54" fmla="*/ 58386 w 131"/>
              <a:gd name="T55" fmla="*/ 92075 h 226"/>
              <a:gd name="T56" fmla="*/ 63185 w 131"/>
              <a:gd name="T57" fmla="*/ 99218 h 226"/>
              <a:gd name="T58" fmla="*/ 67984 w 131"/>
              <a:gd name="T59" fmla="*/ 105568 h 226"/>
              <a:gd name="T60" fmla="*/ 73582 w 131"/>
              <a:gd name="T61" fmla="*/ 111125 h 226"/>
              <a:gd name="T62" fmla="*/ 79981 w 131"/>
              <a:gd name="T63" fmla="*/ 118268 h 226"/>
              <a:gd name="T64" fmla="*/ 87979 w 131"/>
              <a:gd name="T65" fmla="*/ 125412 h 226"/>
              <a:gd name="T66" fmla="*/ 94377 w 131"/>
              <a:gd name="T67" fmla="*/ 138906 h 226"/>
              <a:gd name="T68" fmla="*/ 101576 w 131"/>
              <a:gd name="T69" fmla="*/ 153987 h 226"/>
              <a:gd name="T70" fmla="*/ 104775 w 131"/>
              <a:gd name="T71" fmla="*/ 169862 h 226"/>
              <a:gd name="T72" fmla="*/ 102376 w 131"/>
              <a:gd name="T73" fmla="*/ 179387 h 226"/>
              <a:gd name="T74" fmla="*/ 92778 w 131"/>
              <a:gd name="T75" fmla="*/ 173037 h 226"/>
              <a:gd name="T76" fmla="*/ 83180 w 131"/>
              <a:gd name="T77" fmla="*/ 160337 h 226"/>
              <a:gd name="T78" fmla="*/ 75182 w 131"/>
              <a:gd name="T79" fmla="*/ 144462 h 226"/>
              <a:gd name="T80" fmla="*/ 68784 w 131"/>
              <a:gd name="T81" fmla="*/ 131762 h 22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1" h="226">
                <a:moveTo>
                  <a:pt x="86" y="166"/>
                </a:moveTo>
                <a:lnTo>
                  <a:pt x="79" y="155"/>
                </a:lnTo>
                <a:lnTo>
                  <a:pt x="64" y="134"/>
                </a:lnTo>
                <a:lnTo>
                  <a:pt x="46" y="107"/>
                </a:lnTo>
                <a:lnTo>
                  <a:pt x="28" y="76"/>
                </a:lnTo>
                <a:lnTo>
                  <a:pt x="12" y="45"/>
                </a:lnTo>
                <a:lnTo>
                  <a:pt x="1" y="19"/>
                </a:lnTo>
                <a:lnTo>
                  <a:pt x="0" y="3"/>
                </a:lnTo>
                <a:lnTo>
                  <a:pt x="12" y="0"/>
                </a:lnTo>
                <a:lnTo>
                  <a:pt x="15" y="3"/>
                </a:lnTo>
                <a:lnTo>
                  <a:pt x="16" y="6"/>
                </a:lnTo>
                <a:lnTo>
                  <a:pt x="19" y="9"/>
                </a:lnTo>
                <a:lnTo>
                  <a:pt x="21" y="12"/>
                </a:lnTo>
                <a:lnTo>
                  <a:pt x="28" y="28"/>
                </a:lnTo>
                <a:lnTo>
                  <a:pt x="33" y="39"/>
                </a:lnTo>
                <a:lnTo>
                  <a:pt x="36" y="51"/>
                </a:lnTo>
                <a:lnTo>
                  <a:pt x="40" y="67"/>
                </a:lnTo>
                <a:lnTo>
                  <a:pt x="43" y="85"/>
                </a:lnTo>
                <a:lnTo>
                  <a:pt x="46" y="94"/>
                </a:lnTo>
                <a:lnTo>
                  <a:pt x="46" y="97"/>
                </a:lnTo>
                <a:lnTo>
                  <a:pt x="46" y="99"/>
                </a:lnTo>
                <a:lnTo>
                  <a:pt x="50" y="96"/>
                </a:lnTo>
                <a:lnTo>
                  <a:pt x="53" y="94"/>
                </a:lnTo>
                <a:lnTo>
                  <a:pt x="55" y="91"/>
                </a:lnTo>
                <a:lnTo>
                  <a:pt x="58" y="85"/>
                </a:lnTo>
                <a:lnTo>
                  <a:pt x="64" y="97"/>
                </a:lnTo>
                <a:lnTo>
                  <a:pt x="68" y="107"/>
                </a:lnTo>
                <a:lnTo>
                  <a:pt x="73" y="116"/>
                </a:lnTo>
                <a:lnTo>
                  <a:pt x="79" y="125"/>
                </a:lnTo>
                <a:lnTo>
                  <a:pt x="85" y="133"/>
                </a:lnTo>
                <a:lnTo>
                  <a:pt x="92" y="140"/>
                </a:lnTo>
                <a:lnTo>
                  <a:pt x="100" y="149"/>
                </a:lnTo>
                <a:lnTo>
                  <a:pt x="110" y="158"/>
                </a:lnTo>
                <a:lnTo>
                  <a:pt x="118" y="175"/>
                </a:lnTo>
                <a:lnTo>
                  <a:pt x="127" y="194"/>
                </a:lnTo>
                <a:lnTo>
                  <a:pt x="131" y="214"/>
                </a:lnTo>
                <a:lnTo>
                  <a:pt x="128" y="226"/>
                </a:lnTo>
                <a:lnTo>
                  <a:pt x="116" y="218"/>
                </a:lnTo>
                <a:lnTo>
                  <a:pt x="104" y="202"/>
                </a:lnTo>
                <a:lnTo>
                  <a:pt x="94" y="182"/>
                </a:lnTo>
                <a:lnTo>
                  <a:pt x="86" y="1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0" name="Freeform 52"/>
          <p:cNvSpPr>
            <a:spLocks/>
          </p:cNvSpPr>
          <p:nvPr/>
        </p:nvSpPr>
        <p:spPr bwMode="auto">
          <a:xfrm>
            <a:off x="6573838" y="4195763"/>
            <a:ext cx="88900" cy="187325"/>
          </a:xfrm>
          <a:custGeom>
            <a:avLst/>
            <a:gdLst>
              <a:gd name="T0" fmla="*/ 3899 w 114"/>
              <a:gd name="T1" fmla="*/ 187325 h 236"/>
              <a:gd name="T2" fmla="*/ 1560 w 114"/>
              <a:gd name="T3" fmla="*/ 184944 h 236"/>
              <a:gd name="T4" fmla="*/ 0 w 114"/>
              <a:gd name="T5" fmla="*/ 182563 h 236"/>
              <a:gd name="T6" fmla="*/ 1560 w 114"/>
              <a:gd name="T7" fmla="*/ 178594 h 236"/>
              <a:gd name="T8" fmla="*/ 3899 w 114"/>
              <a:gd name="T9" fmla="*/ 177006 h 236"/>
              <a:gd name="T10" fmla="*/ 13257 w 114"/>
              <a:gd name="T11" fmla="*/ 168275 h 236"/>
              <a:gd name="T12" fmla="*/ 22615 w 114"/>
              <a:gd name="T13" fmla="*/ 155575 h 236"/>
              <a:gd name="T14" fmla="*/ 30413 w 114"/>
              <a:gd name="T15" fmla="*/ 138906 h 236"/>
              <a:gd name="T16" fmla="*/ 37432 w 114"/>
              <a:gd name="T17" fmla="*/ 120650 h 236"/>
              <a:gd name="T18" fmla="*/ 41331 w 114"/>
              <a:gd name="T19" fmla="*/ 105569 h 236"/>
              <a:gd name="T20" fmla="*/ 43670 w 114"/>
              <a:gd name="T21" fmla="*/ 92075 h 236"/>
              <a:gd name="T22" fmla="*/ 43670 w 114"/>
              <a:gd name="T23" fmla="*/ 86519 h 236"/>
              <a:gd name="T24" fmla="*/ 38991 w 114"/>
              <a:gd name="T25" fmla="*/ 87313 h 236"/>
              <a:gd name="T26" fmla="*/ 36652 w 114"/>
              <a:gd name="T27" fmla="*/ 86519 h 236"/>
              <a:gd name="T28" fmla="*/ 34312 w 114"/>
              <a:gd name="T29" fmla="*/ 84138 h 236"/>
              <a:gd name="T30" fmla="*/ 31973 w 114"/>
              <a:gd name="T31" fmla="*/ 82550 h 236"/>
              <a:gd name="T32" fmla="*/ 29633 w 114"/>
              <a:gd name="T33" fmla="*/ 81756 h 236"/>
              <a:gd name="T34" fmla="*/ 37432 w 114"/>
              <a:gd name="T35" fmla="*/ 73819 h 236"/>
              <a:gd name="T36" fmla="*/ 45230 w 114"/>
              <a:gd name="T37" fmla="*/ 64294 h 236"/>
              <a:gd name="T38" fmla="*/ 53808 w 114"/>
              <a:gd name="T39" fmla="*/ 54769 h 236"/>
              <a:gd name="T40" fmla="*/ 60826 w 114"/>
              <a:gd name="T41" fmla="*/ 45244 h 236"/>
              <a:gd name="T42" fmla="*/ 67845 w 114"/>
              <a:gd name="T43" fmla="*/ 34131 h 236"/>
              <a:gd name="T44" fmla="*/ 73304 w 114"/>
              <a:gd name="T45" fmla="*/ 23813 h 236"/>
              <a:gd name="T46" fmla="*/ 77203 w 114"/>
              <a:gd name="T47" fmla="*/ 11906 h 236"/>
              <a:gd name="T48" fmla="*/ 80322 w 114"/>
              <a:gd name="T49" fmla="*/ 0 h 236"/>
              <a:gd name="T50" fmla="*/ 82661 w 114"/>
              <a:gd name="T51" fmla="*/ 794 h 236"/>
              <a:gd name="T52" fmla="*/ 85001 w 114"/>
              <a:gd name="T53" fmla="*/ 2381 h 236"/>
              <a:gd name="T54" fmla="*/ 86561 w 114"/>
              <a:gd name="T55" fmla="*/ 4763 h 236"/>
              <a:gd name="T56" fmla="*/ 88900 w 114"/>
              <a:gd name="T57" fmla="*/ 7144 h 236"/>
              <a:gd name="T58" fmla="*/ 87340 w 114"/>
              <a:gd name="T59" fmla="*/ 24606 h 236"/>
              <a:gd name="T60" fmla="*/ 85001 w 114"/>
              <a:gd name="T61" fmla="*/ 36513 h 236"/>
              <a:gd name="T62" fmla="*/ 77982 w 114"/>
              <a:gd name="T63" fmla="*/ 47625 h 236"/>
              <a:gd name="T64" fmla="*/ 67845 w 114"/>
              <a:gd name="T65" fmla="*/ 62706 h 236"/>
              <a:gd name="T66" fmla="*/ 63946 w 114"/>
              <a:gd name="T67" fmla="*/ 78581 h 236"/>
              <a:gd name="T68" fmla="*/ 59267 w 114"/>
              <a:gd name="T69" fmla="*/ 96044 h 236"/>
              <a:gd name="T70" fmla="*/ 54588 w 114"/>
              <a:gd name="T71" fmla="*/ 117475 h 236"/>
              <a:gd name="T72" fmla="*/ 49129 w 114"/>
              <a:gd name="T73" fmla="*/ 137319 h 236"/>
              <a:gd name="T74" fmla="*/ 42111 w 114"/>
              <a:gd name="T75" fmla="*/ 156369 h 236"/>
              <a:gd name="T76" fmla="*/ 31973 w 114"/>
              <a:gd name="T77" fmla="*/ 173038 h 236"/>
              <a:gd name="T78" fmla="*/ 18716 w 114"/>
              <a:gd name="T79" fmla="*/ 183356 h 236"/>
              <a:gd name="T80" fmla="*/ 3899 w 114"/>
              <a:gd name="T81" fmla="*/ 187325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14" h="236">
                <a:moveTo>
                  <a:pt x="5" y="236"/>
                </a:moveTo>
                <a:lnTo>
                  <a:pt x="2" y="233"/>
                </a:lnTo>
                <a:lnTo>
                  <a:pt x="0" y="230"/>
                </a:lnTo>
                <a:lnTo>
                  <a:pt x="2" y="225"/>
                </a:lnTo>
                <a:lnTo>
                  <a:pt x="5" y="223"/>
                </a:lnTo>
                <a:lnTo>
                  <a:pt x="17" y="212"/>
                </a:lnTo>
                <a:lnTo>
                  <a:pt x="29" y="196"/>
                </a:lnTo>
                <a:lnTo>
                  <a:pt x="39" y="175"/>
                </a:lnTo>
                <a:lnTo>
                  <a:pt x="48" y="152"/>
                </a:lnTo>
                <a:lnTo>
                  <a:pt x="53" y="133"/>
                </a:lnTo>
                <a:lnTo>
                  <a:pt x="56" y="116"/>
                </a:lnTo>
                <a:lnTo>
                  <a:pt x="56" y="109"/>
                </a:lnTo>
                <a:lnTo>
                  <a:pt x="50" y="110"/>
                </a:lnTo>
                <a:lnTo>
                  <a:pt x="47" y="109"/>
                </a:lnTo>
                <a:lnTo>
                  <a:pt x="44" y="106"/>
                </a:lnTo>
                <a:lnTo>
                  <a:pt x="41" y="104"/>
                </a:lnTo>
                <a:lnTo>
                  <a:pt x="38" y="103"/>
                </a:lnTo>
                <a:lnTo>
                  <a:pt x="48" y="93"/>
                </a:lnTo>
                <a:lnTo>
                  <a:pt x="58" y="81"/>
                </a:lnTo>
                <a:lnTo>
                  <a:pt x="69" y="69"/>
                </a:lnTo>
                <a:lnTo>
                  <a:pt x="78" y="57"/>
                </a:lnTo>
                <a:lnTo>
                  <a:pt x="87" y="43"/>
                </a:lnTo>
                <a:lnTo>
                  <a:pt x="94" y="30"/>
                </a:lnTo>
                <a:lnTo>
                  <a:pt x="99" y="15"/>
                </a:lnTo>
                <a:lnTo>
                  <a:pt x="103" y="0"/>
                </a:lnTo>
                <a:lnTo>
                  <a:pt x="106" y="1"/>
                </a:lnTo>
                <a:lnTo>
                  <a:pt x="109" y="3"/>
                </a:lnTo>
                <a:lnTo>
                  <a:pt x="111" y="6"/>
                </a:lnTo>
                <a:lnTo>
                  <a:pt x="114" y="9"/>
                </a:lnTo>
                <a:lnTo>
                  <a:pt x="112" y="31"/>
                </a:lnTo>
                <a:lnTo>
                  <a:pt x="109" y="46"/>
                </a:lnTo>
                <a:lnTo>
                  <a:pt x="100" y="60"/>
                </a:lnTo>
                <a:lnTo>
                  <a:pt x="87" y="79"/>
                </a:lnTo>
                <a:lnTo>
                  <a:pt x="82" y="99"/>
                </a:lnTo>
                <a:lnTo>
                  <a:pt x="76" y="121"/>
                </a:lnTo>
                <a:lnTo>
                  <a:pt x="70" y="148"/>
                </a:lnTo>
                <a:lnTo>
                  <a:pt x="63" y="173"/>
                </a:lnTo>
                <a:lnTo>
                  <a:pt x="54" y="197"/>
                </a:lnTo>
                <a:lnTo>
                  <a:pt x="41" y="218"/>
                </a:lnTo>
                <a:lnTo>
                  <a:pt x="24" y="231"/>
                </a:lnTo>
                <a:lnTo>
                  <a:pt x="5" y="2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1" name="Freeform 53"/>
          <p:cNvSpPr>
            <a:spLocks/>
          </p:cNvSpPr>
          <p:nvPr/>
        </p:nvSpPr>
        <p:spPr bwMode="auto">
          <a:xfrm>
            <a:off x="5730875" y="4256088"/>
            <a:ext cx="100013" cy="117475"/>
          </a:xfrm>
          <a:custGeom>
            <a:avLst/>
            <a:gdLst>
              <a:gd name="T0" fmla="*/ 22225 w 126"/>
              <a:gd name="T1" fmla="*/ 73025 h 148"/>
              <a:gd name="T2" fmla="*/ 14288 w 126"/>
              <a:gd name="T3" fmla="*/ 60325 h 148"/>
              <a:gd name="T4" fmla="*/ 8731 w 126"/>
              <a:gd name="T5" fmla="*/ 46831 h 148"/>
              <a:gd name="T6" fmla="*/ 4763 w 126"/>
              <a:gd name="T7" fmla="*/ 34131 h 148"/>
              <a:gd name="T8" fmla="*/ 1588 w 126"/>
              <a:gd name="T9" fmla="*/ 17463 h 148"/>
              <a:gd name="T10" fmla="*/ 0 w 126"/>
              <a:gd name="T11" fmla="*/ 7938 h 148"/>
              <a:gd name="T12" fmla="*/ 1588 w 126"/>
              <a:gd name="T13" fmla="*/ 794 h 148"/>
              <a:gd name="T14" fmla="*/ 4763 w 126"/>
              <a:gd name="T15" fmla="*/ 0 h 148"/>
              <a:gd name="T16" fmla="*/ 13494 w 126"/>
              <a:gd name="T17" fmla="*/ 7938 h 148"/>
              <a:gd name="T18" fmla="*/ 17463 w 126"/>
              <a:gd name="T19" fmla="*/ 20638 h 148"/>
              <a:gd name="T20" fmla="*/ 21431 w 126"/>
              <a:gd name="T21" fmla="*/ 32544 h 148"/>
              <a:gd name="T22" fmla="*/ 26988 w 126"/>
              <a:gd name="T23" fmla="*/ 44450 h 148"/>
              <a:gd name="T24" fmla="*/ 33338 w 126"/>
              <a:gd name="T25" fmla="*/ 56356 h 148"/>
              <a:gd name="T26" fmla="*/ 41275 w 126"/>
              <a:gd name="T27" fmla="*/ 61119 h 148"/>
              <a:gd name="T28" fmla="*/ 52388 w 126"/>
              <a:gd name="T29" fmla="*/ 68263 h 148"/>
              <a:gd name="T30" fmla="*/ 64294 w 126"/>
              <a:gd name="T31" fmla="*/ 75406 h 148"/>
              <a:gd name="T32" fmla="*/ 76200 w 126"/>
              <a:gd name="T33" fmla="*/ 84931 h 148"/>
              <a:gd name="T34" fmla="*/ 88107 w 126"/>
              <a:gd name="T35" fmla="*/ 93663 h 148"/>
              <a:gd name="T36" fmla="*/ 95250 w 126"/>
              <a:gd name="T37" fmla="*/ 101600 h 148"/>
              <a:gd name="T38" fmla="*/ 100013 w 126"/>
              <a:gd name="T39" fmla="*/ 110331 h 148"/>
              <a:gd name="T40" fmla="*/ 97632 w 126"/>
              <a:gd name="T41" fmla="*/ 117475 h 148"/>
              <a:gd name="T42" fmla="*/ 88900 w 126"/>
              <a:gd name="T43" fmla="*/ 115888 h 148"/>
              <a:gd name="T44" fmla="*/ 79375 w 126"/>
              <a:gd name="T45" fmla="*/ 112713 h 148"/>
              <a:gd name="T46" fmla="*/ 69057 w 126"/>
              <a:gd name="T47" fmla="*/ 107950 h 148"/>
              <a:gd name="T48" fmla="*/ 57944 w 126"/>
              <a:gd name="T49" fmla="*/ 100806 h 148"/>
              <a:gd name="T50" fmla="*/ 47625 w 126"/>
              <a:gd name="T51" fmla="*/ 93663 h 148"/>
              <a:gd name="T52" fmla="*/ 38100 w 126"/>
              <a:gd name="T53" fmla="*/ 86519 h 148"/>
              <a:gd name="T54" fmla="*/ 28575 w 126"/>
              <a:gd name="T55" fmla="*/ 79375 h 148"/>
              <a:gd name="T56" fmla="*/ 22225 w 126"/>
              <a:gd name="T57" fmla="*/ 73025 h 14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26" h="148">
                <a:moveTo>
                  <a:pt x="28" y="92"/>
                </a:moveTo>
                <a:lnTo>
                  <a:pt x="18" y="76"/>
                </a:lnTo>
                <a:lnTo>
                  <a:pt x="11" y="59"/>
                </a:lnTo>
                <a:lnTo>
                  <a:pt x="6" y="43"/>
                </a:lnTo>
                <a:lnTo>
                  <a:pt x="2" y="22"/>
                </a:lnTo>
                <a:lnTo>
                  <a:pt x="0" y="10"/>
                </a:lnTo>
                <a:lnTo>
                  <a:pt x="2" y="1"/>
                </a:lnTo>
                <a:lnTo>
                  <a:pt x="6" y="0"/>
                </a:lnTo>
                <a:lnTo>
                  <a:pt x="17" y="10"/>
                </a:lnTo>
                <a:lnTo>
                  <a:pt x="22" y="26"/>
                </a:lnTo>
                <a:lnTo>
                  <a:pt x="27" y="41"/>
                </a:lnTo>
                <a:lnTo>
                  <a:pt x="34" y="56"/>
                </a:lnTo>
                <a:lnTo>
                  <a:pt x="42" y="71"/>
                </a:lnTo>
                <a:lnTo>
                  <a:pt x="52" y="77"/>
                </a:lnTo>
                <a:lnTo>
                  <a:pt x="66" y="86"/>
                </a:lnTo>
                <a:lnTo>
                  <a:pt x="81" y="95"/>
                </a:lnTo>
                <a:lnTo>
                  <a:pt x="96" y="107"/>
                </a:lnTo>
                <a:lnTo>
                  <a:pt x="111" y="118"/>
                </a:lnTo>
                <a:lnTo>
                  <a:pt x="120" y="128"/>
                </a:lnTo>
                <a:lnTo>
                  <a:pt x="126" y="139"/>
                </a:lnTo>
                <a:lnTo>
                  <a:pt x="123" y="148"/>
                </a:lnTo>
                <a:lnTo>
                  <a:pt x="112" y="146"/>
                </a:lnTo>
                <a:lnTo>
                  <a:pt x="100" y="142"/>
                </a:lnTo>
                <a:lnTo>
                  <a:pt x="87" y="136"/>
                </a:lnTo>
                <a:lnTo>
                  <a:pt x="73" y="127"/>
                </a:lnTo>
                <a:lnTo>
                  <a:pt x="60" y="118"/>
                </a:lnTo>
                <a:lnTo>
                  <a:pt x="48" y="109"/>
                </a:lnTo>
                <a:lnTo>
                  <a:pt x="36" y="100"/>
                </a:lnTo>
                <a:lnTo>
                  <a:pt x="2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2" name="Freeform 54"/>
          <p:cNvSpPr>
            <a:spLocks/>
          </p:cNvSpPr>
          <p:nvPr/>
        </p:nvSpPr>
        <p:spPr bwMode="auto">
          <a:xfrm>
            <a:off x="6192838" y="4121150"/>
            <a:ext cx="361950" cy="252413"/>
          </a:xfrm>
          <a:custGeom>
            <a:avLst/>
            <a:gdLst>
              <a:gd name="T0" fmla="*/ 262374 w 458"/>
              <a:gd name="T1" fmla="*/ 212059 h 319"/>
              <a:gd name="T2" fmla="*/ 240246 w 458"/>
              <a:gd name="T3" fmla="*/ 216806 h 319"/>
              <a:gd name="T4" fmla="*/ 218909 w 458"/>
              <a:gd name="T5" fmla="*/ 219971 h 319"/>
              <a:gd name="T6" fmla="*/ 196781 w 458"/>
              <a:gd name="T7" fmla="*/ 222345 h 319"/>
              <a:gd name="T8" fmla="*/ 161218 w 458"/>
              <a:gd name="T9" fmla="*/ 222345 h 319"/>
              <a:gd name="T10" fmla="*/ 121704 w 458"/>
              <a:gd name="T11" fmla="*/ 217597 h 319"/>
              <a:gd name="T12" fmla="*/ 94044 w 458"/>
              <a:gd name="T13" fmla="*/ 209685 h 319"/>
              <a:gd name="T14" fmla="*/ 73496 w 458"/>
              <a:gd name="T15" fmla="*/ 204937 h 319"/>
              <a:gd name="T16" fmla="*/ 61642 w 458"/>
              <a:gd name="T17" fmla="*/ 205728 h 319"/>
              <a:gd name="T18" fmla="*/ 52159 w 458"/>
              <a:gd name="T19" fmla="*/ 193860 h 319"/>
              <a:gd name="T20" fmla="*/ 44256 w 458"/>
              <a:gd name="T21" fmla="*/ 183573 h 319"/>
              <a:gd name="T22" fmla="*/ 35563 w 458"/>
              <a:gd name="T23" fmla="*/ 176452 h 319"/>
              <a:gd name="T24" fmla="*/ 26079 w 458"/>
              <a:gd name="T25" fmla="*/ 170122 h 319"/>
              <a:gd name="T26" fmla="*/ 16596 w 458"/>
              <a:gd name="T27" fmla="*/ 163000 h 319"/>
              <a:gd name="T28" fmla="*/ 6322 w 458"/>
              <a:gd name="T29" fmla="*/ 155879 h 319"/>
              <a:gd name="T30" fmla="*/ 1581 w 458"/>
              <a:gd name="T31" fmla="*/ 155088 h 319"/>
              <a:gd name="T32" fmla="*/ 8693 w 458"/>
              <a:gd name="T33" fmla="*/ 155088 h 319"/>
              <a:gd name="T34" fmla="*/ 20547 w 458"/>
              <a:gd name="T35" fmla="*/ 155879 h 319"/>
              <a:gd name="T36" fmla="*/ 30821 w 458"/>
              <a:gd name="T37" fmla="*/ 160626 h 319"/>
              <a:gd name="T38" fmla="*/ 44256 w 458"/>
              <a:gd name="T39" fmla="*/ 169330 h 319"/>
              <a:gd name="T40" fmla="*/ 60852 w 458"/>
              <a:gd name="T41" fmla="*/ 183573 h 319"/>
              <a:gd name="T42" fmla="*/ 70335 w 458"/>
              <a:gd name="T43" fmla="*/ 193860 h 319"/>
              <a:gd name="T44" fmla="*/ 91673 w 458"/>
              <a:gd name="T45" fmla="*/ 203355 h 319"/>
              <a:gd name="T46" fmla="*/ 114591 w 458"/>
              <a:gd name="T47" fmla="*/ 210476 h 319"/>
              <a:gd name="T48" fmla="*/ 139880 w 458"/>
              <a:gd name="T49" fmla="*/ 212850 h 319"/>
              <a:gd name="T50" fmla="*/ 163589 w 458"/>
              <a:gd name="T51" fmla="*/ 212850 h 319"/>
              <a:gd name="T52" fmla="*/ 188088 w 458"/>
              <a:gd name="T53" fmla="*/ 212059 h 319"/>
              <a:gd name="T54" fmla="*/ 212586 w 458"/>
              <a:gd name="T55" fmla="*/ 208102 h 319"/>
              <a:gd name="T56" fmla="*/ 236295 w 458"/>
              <a:gd name="T57" fmla="*/ 205728 h 319"/>
              <a:gd name="T58" fmla="*/ 261584 w 458"/>
              <a:gd name="T59" fmla="*/ 203355 h 319"/>
              <a:gd name="T60" fmla="*/ 273438 w 458"/>
              <a:gd name="T61" fmla="*/ 198607 h 319"/>
              <a:gd name="T62" fmla="*/ 273438 w 458"/>
              <a:gd name="T63" fmla="*/ 189112 h 319"/>
              <a:gd name="T64" fmla="*/ 278970 w 458"/>
              <a:gd name="T65" fmla="*/ 178826 h 319"/>
              <a:gd name="T66" fmla="*/ 293195 w 458"/>
              <a:gd name="T67" fmla="*/ 158253 h 319"/>
              <a:gd name="T68" fmla="*/ 306630 w 458"/>
              <a:gd name="T69" fmla="*/ 135306 h 319"/>
              <a:gd name="T70" fmla="*/ 311372 w 458"/>
              <a:gd name="T71" fmla="*/ 117107 h 319"/>
              <a:gd name="T72" fmla="*/ 302679 w 458"/>
              <a:gd name="T73" fmla="*/ 109194 h 319"/>
              <a:gd name="T74" fmla="*/ 295566 w 458"/>
              <a:gd name="T75" fmla="*/ 104447 h 319"/>
              <a:gd name="T76" fmla="*/ 281341 w 458"/>
              <a:gd name="T77" fmla="*/ 76753 h 319"/>
              <a:gd name="T78" fmla="*/ 283712 w 458"/>
              <a:gd name="T79" fmla="*/ 22947 h 319"/>
              <a:gd name="T80" fmla="*/ 297937 w 458"/>
              <a:gd name="T81" fmla="*/ 18990 h 319"/>
              <a:gd name="T82" fmla="*/ 306630 w 458"/>
              <a:gd name="T83" fmla="*/ 85456 h 319"/>
              <a:gd name="T84" fmla="*/ 326387 w 458"/>
              <a:gd name="T85" fmla="*/ 76753 h 319"/>
              <a:gd name="T86" fmla="*/ 336661 w 458"/>
              <a:gd name="T87" fmla="*/ 51432 h 319"/>
              <a:gd name="T88" fmla="*/ 345354 w 458"/>
              <a:gd name="T89" fmla="*/ 57762 h 319"/>
              <a:gd name="T90" fmla="*/ 338241 w 458"/>
              <a:gd name="T91" fmla="*/ 94952 h 319"/>
              <a:gd name="T92" fmla="*/ 329548 w 458"/>
              <a:gd name="T93" fmla="*/ 121063 h 319"/>
              <a:gd name="T94" fmla="*/ 316114 w 458"/>
              <a:gd name="T95" fmla="*/ 142427 h 319"/>
              <a:gd name="T96" fmla="*/ 297937 w 458"/>
              <a:gd name="T97" fmla="*/ 166957 h 319"/>
              <a:gd name="T98" fmla="*/ 286083 w 458"/>
              <a:gd name="T99" fmla="*/ 185947 h 319"/>
              <a:gd name="T100" fmla="*/ 290034 w 458"/>
              <a:gd name="T101" fmla="*/ 195442 h 319"/>
              <a:gd name="T102" fmla="*/ 300308 w 458"/>
              <a:gd name="T103" fmla="*/ 202563 h 319"/>
              <a:gd name="T104" fmla="*/ 314533 w 458"/>
              <a:gd name="T105" fmla="*/ 216806 h 319"/>
              <a:gd name="T106" fmla="*/ 326387 w 458"/>
              <a:gd name="T107" fmla="*/ 229466 h 319"/>
              <a:gd name="T108" fmla="*/ 335871 w 458"/>
              <a:gd name="T109" fmla="*/ 236588 h 319"/>
              <a:gd name="T110" fmla="*/ 350096 w 458"/>
              <a:gd name="T111" fmla="*/ 238962 h 319"/>
              <a:gd name="T112" fmla="*/ 361950 w 458"/>
              <a:gd name="T113" fmla="*/ 243709 h 319"/>
              <a:gd name="T114" fmla="*/ 361950 w 458"/>
              <a:gd name="T115" fmla="*/ 248457 h 319"/>
              <a:gd name="T116" fmla="*/ 345354 w 458"/>
              <a:gd name="T117" fmla="*/ 252413 h 319"/>
              <a:gd name="T118" fmla="*/ 316904 w 458"/>
              <a:gd name="T119" fmla="*/ 238962 h 319"/>
              <a:gd name="T120" fmla="*/ 294776 w 458"/>
              <a:gd name="T121" fmla="*/ 219971 h 319"/>
              <a:gd name="T122" fmla="*/ 278180 w 458"/>
              <a:gd name="T123" fmla="*/ 207311 h 31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58" h="319">
                <a:moveTo>
                  <a:pt x="347" y="263"/>
                </a:moveTo>
                <a:lnTo>
                  <a:pt x="332" y="268"/>
                </a:lnTo>
                <a:lnTo>
                  <a:pt x="319" y="271"/>
                </a:lnTo>
                <a:lnTo>
                  <a:pt x="304" y="274"/>
                </a:lnTo>
                <a:lnTo>
                  <a:pt x="290" y="277"/>
                </a:lnTo>
                <a:lnTo>
                  <a:pt x="277" y="278"/>
                </a:lnTo>
                <a:lnTo>
                  <a:pt x="262" y="281"/>
                </a:lnTo>
                <a:lnTo>
                  <a:pt x="249" y="281"/>
                </a:lnTo>
                <a:lnTo>
                  <a:pt x="234" y="283"/>
                </a:lnTo>
                <a:lnTo>
                  <a:pt x="204" y="281"/>
                </a:lnTo>
                <a:lnTo>
                  <a:pt x="178" y="278"/>
                </a:lnTo>
                <a:lnTo>
                  <a:pt x="154" y="275"/>
                </a:lnTo>
                <a:lnTo>
                  <a:pt x="135" y="269"/>
                </a:lnTo>
                <a:lnTo>
                  <a:pt x="119" y="265"/>
                </a:lnTo>
                <a:lnTo>
                  <a:pt x="105" y="262"/>
                </a:lnTo>
                <a:lnTo>
                  <a:pt x="93" y="259"/>
                </a:lnTo>
                <a:lnTo>
                  <a:pt x="84" y="257"/>
                </a:lnTo>
                <a:lnTo>
                  <a:pt x="78" y="260"/>
                </a:lnTo>
                <a:lnTo>
                  <a:pt x="72" y="254"/>
                </a:lnTo>
                <a:lnTo>
                  <a:pt x="66" y="245"/>
                </a:lnTo>
                <a:lnTo>
                  <a:pt x="62" y="238"/>
                </a:lnTo>
                <a:lnTo>
                  <a:pt x="56" y="232"/>
                </a:lnTo>
                <a:lnTo>
                  <a:pt x="51" y="227"/>
                </a:lnTo>
                <a:lnTo>
                  <a:pt x="45" y="223"/>
                </a:lnTo>
                <a:lnTo>
                  <a:pt x="39" y="218"/>
                </a:lnTo>
                <a:lnTo>
                  <a:pt x="33" y="215"/>
                </a:lnTo>
                <a:lnTo>
                  <a:pt x="27" y="211"/>
                </a:lnTo>
                <a:lnTo>
                  <a:pt x="21" y="206"/>
                </a:lnTo>
                <a:lnTo>
                  <a:pt x="15" y="200"/>
                </a:lnTo>
                <a:lnTo>
                  <a:pt x="8" y="197"/>
                </a:lnTo>
                <a:lnTo>
                  <a:pt x="5" y="196"/>
                </a:lnTo>
                <a:lnTo>
                  <a:pt x="2" y="196"/>
                </a:lnTo>
                <a:lnTo>
                  <a:pt x="0" y="196"/>
                </a:lnTo>
                <a:lnTo>
                  <a:pt x="11" y="196"/>
                </a:lnTo>
                <a:lnTo>
                  <a:pt x="20" y="197"/>
                </a:lnTo>
                <a:lnTo>
                  <a:pt x="26" y="197"/>
                </a:lnTo>
                <a:lnTo>
                  <a:pt x="33" y="200"/>
                </a:lnTo>
                <a:lnTo>
                  <a:pt x="39" y="203"/>
                </a:lnTo>
                <a:lnTo>
                  <a:pt x="47" y="208"/>
                </a:lnTo>
                <a:lnTo>
                  <a:pt x="56" y="214"/>
                </a:lnTo>
                <a:lnTo>
                  <a:pt x="68" y="221"/>
                </a:lnTo>
                <a:lnTo>
                  <a:pt x="77" y="232"/>
                </a:lnTo>
                <a:lnTo>
                  <a:pt x="83" y="239"/>
                </a:lnTo>
                <a:lnTo>
                  <a:pt x="89" y="245"/>
                </a:lnTo>
                <a:lnTo>
                  <a:pt x="101" y="251"/>
                </a:lnTo>
                <a:lnTo>
                  <a:pt x="116" y="257"/>
                </a:lnTo>
                <a:lnTo>
                  <a:pt x="130" y="263"/>
                </a:lnTo>
                <a:lnTo>
                  <a:pt x="145" y="266"/>
                </a:lnTo>
                <a:lnTo>
                  <a:pt x="160" y="269"/>
                </a:lnTo>
                <a:lnTo>
                  <a:pt x="177" y="269"/>
                </a:lnTo>
                <a:lnTo>
                  <a:pt x="192" y="271"/>
                </a:lnTo>
                <a:lnTo>
                  <a:pt x="207" y="269"/>
                </a:lnTo>
                <a:lnTo>
                  <a:pt x="223" y="269"/>
                </a:lnTo>
                <a:lnTo>
                  <a:pt x="238" y="268"/>
                </a:lnTo>
                <a:lnTo>
                  <a:pt x="253" y="266"/>
                </a:lnTo>
                <a:lnTo>
                  <a:pt x="269" y="263"/>
                </a:lnTo>
                <a:lnTo>
                  <a:pt x="284" y="262"/>
                </a:lnTo>
                <a:lnTo>
                  <a:pt x="299" y="260"/>
                </a:lnTo>
                <a:lnTo>
                  <a:pt x="316" y="259"/>
                </a:lnTo>
                <a:lnTo>
                  <a:pt x="331" y="257"/>
                </a:lnTo>
                <a:lnTo>
                  <a:pt x="346" y="257"/>
                </a:lnTo>
                <a:lnTo>
                  <a:pt x="346" y="251"/>
                </a:lnTo>
                <a:lnTo>
                  <a:pt x="346" y="245"/>
                </a:lnTo>
                <a:lnTo>
                  <a:pt x="346" y="239"/>
                </a:lnTo>
                <a:lnTo>
                  <a:pt x="347" y="233"/>
                </a:lnTo>
                <a:lnTo>
                  <a:pt x="353" y="226"/>
                </a:lnTo>
                <a:lnTo>
                  <a:pt x="361" y="214"/>
                </a:lnTo>
                <a:lnTo>
                  <a:pt x="371" y="200"/>
                </a:lnTo>
                <a:lnTo>
                  <a:pt x="380" y="186"/>
                </a:lnTo>
                <a:lnTo>
                  <a:pt x="388" y="171"/>
                </a:lnTo>
                <a:lnTo>
                  <a:pt x="394" y="159"/>
                </a:lnTo>
                <a:lnTo>
                  <a:pt x="394" y="148"/>
                </a:lnTo>
                <a:lnTo>
                  <a:pt x="388" y="142"/>
                </a:lnTo>
                <a:lnTo>
                  <a:pt x="383" y="138"/>
                </a:lnTo>
                <a:lnTo>
                  <a:pt x="379" y="135"/>
                </a:lnTo>
                <a:lnTo>
                  <a:pt x="374" y="132"/>
                </a:lnTo>
                <a:lnTo>
                  <a:pt x="368" y="129"/>
                </a:lnTo>
                <a:lnTo>
                  <a:pt x="356" y="97"/>
                </a:lnTo>
                <a:lnTo>
                  <a:pt x="352" y="63"/>
                </a:lnTo>
                <a:lnTo>
                  <a:pt x="359" y="29"/>
                </a:lnTo>
                <a:lnTo>
                  <a:pt x="377" y="0"/>
                </a:lnTo>
                <a:lnTo>
                  <a:pt x="377" y="24"/>
                </a:lnTo>
                <a:lnTo>
                  <a:pt x="380" y="69"/>
                </a:lnTo>
                <a:lnTo>
                  <a:pt x="388" y="108"/>
                </a:lnTo>
                <a:lnTo>
                  <a:pt x="405" y="117"/>
                </a:lnTo>
                <a:lnTo>
                  <a:pt x="413" y="97"/>
                </a:lnTo>
                <a:lnTo>
                  <a:pt x="419" y="79"/>
                </a:lnTo>
                <a:lnTo>
                  <a:pt x="426" y="65"/>
                </a:lnTo>
                <a:lnTo>
                  <a:pt x="438" y="50"/>
                </a:lnTo>
                <a:lnTo>
                  <a:pt x="437" y="73"/>
                </a:lnTo>
                <a:lnTo>
                  <a:pt x="432" y="96"/>
                </a:lnTo>
                <a:lnTo>
                  <a:pt x="428" y="120"/>
                </a:lnTo>
                <a:lnTo>
                  <a:pt x="423" y="144"/>
                </a:lnTo>
                <a:lnTo>
                  <a:pt x="417" y="153"/>
                </a:lnTo>
                <a:lnTo>
                  <a:pt x="410" y="165"/>
                </a:lnTo>
                <a:lnTo>
                  <a:pt x="400" y="180"/>
                </a:lnTo>
                <a:lnTo>
                  <a:pt x="389" y="195"/>
                </a:lnTo>
                <a:lnTo>
                  <a:pt x="377" y="211"/>
                </a:lnTo>
                <a:lnTo>
                  <a:pt x="368" y="224"/>
                </a:lnTo>
                <a:lnTo>
                  <a:pt x="362" y="235"/>
                </a:lnTo>
                <a:lnTo>
                  <a:pt x="359" y="242"/>
                </a:lnTo>
                <a:lnTo>
                  <a:pt x="367" y="247"/>
                </a:lnTo>
                <a:lnTo>
                  <a:pt x="374" y="251"/>
                </a:lnTo>
                <a:lnTo>
                  <a:pt x="380" y="256"/>
                </a:lnTo>
                <a:lnTo>
                  <a:pt x="388" y="260"/>
                </a:lnTo>
                <a:lnTo>
                  <a:pt x="398" y="274"/>
                </a:lnTo>
                <a:lnTo>
                  <a:pt x="405" y="283"/>
                </a:lnTo>
                <a:lnTo>
                  <a:pt x="413" y="290"/>
                </a:lnTo>
                <a:lnTo>
                  <a:pt x="419" y="295"/>
                </a:lnTo>
                <a:lnTo>
                  <a:pt x="425" y="299"/>
                </a:lnTo>
                <a:lnTo>
                  <a:pt x="432" y="301"/>
                </a:lnTo>
                <a:lnTo>
                  <a:pt x="443" y="302"/>
                </a:lnTo>
                <a:lnTo>
                  <a:pt x="458" y="304"/>
                </a:lnTo>
                <a:lnTo>
                  <a:pt x="458" y="308"/>
                </a:lnTo>
                <a:lnTo>
                  <a:pt x="458" y="311"/>
                </a:lnTo>
                <a:lnTo>
                  <a:pt x="458" y="314"/>
                </a:lnTo>
                <a:lnTo>
                  <a:pt x="455" y="317"/>
                </a:lnTo>
                <a:lnTo>
                  <a:pt x="437" y="319"/>
                </a:lnTo>
                <a:lnTo>
                  <a:pt x="419" y="313"/>
                </a:lnTo>
                <a:lnTo>
                  <a:pt x="401" y="302"/>
                </a:lnTo>
                <a:lnTo>
                  <a:pt x="386" y="290"/>
                </a:lnTo>
                <a:lnTo>
                  <a:pt x="373" y="278"/>
                </a:lnTo>
                <a:lnTo>
                  <a:pt x="361" y="268"/>
                </a:lnTo>
                <a:lnTo>
                  <a:pt x="352" y="262"/>
                </a:lnTo>
                <a:lnTo>
                  <a:pt x="347" y="2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3" name="Freeform 55"/>
          <p:cNvSpPr>
            <a:spLocks/>
          </p:cNvSpPr>
          <p:nvPr/>
        </p:nvSpPr>
        <p:spPr bwMode="auto">
          <a:xfrm>
            <a:off x="6372225" y="4168775"/>
            <a:ext cx="44450" cy="138113"/>
          </a:xfrm>
          <a:custGeom>
            <a:avLst/>
            <a:gdLst>
              <a:gd name="T0" fmla="*/ 9698 w 55"/>
              <a:gd name="T1" fmla="*/ 138113 h 175"/>
              <a:gd name="T2" fmla="*/ 8082 w 55"/>
              <a:gd name="T3" fmla="*/ 135745 h 175"/>
              <a:gd name="T4" fmla="*/ 7274 w 55"/>
              <a:gd name="T5" fmla="*/ 134167 h 175"/>
              <a:gd name="T6" fmla="*/ 5657 w 55"/>
              <a:gd name="T7" fmla="*/ 131799 h 175"/>
              <a:gd name="T8" fmla="*/ 4849 w 55"/>
              <a:gd name="T9" fmla="*/ 129432 h 175"/>
              <a:gd name="T10" fmla="*/ 4849 w 55"/>
              <a:gd name="T11" fmla="*/ 122329 h 175"/>
              <a:gd name="T12" fmla="*/ 2425 w 55"/>
              <a:gd name="T13" fmla="*/ 115226 h 175"/>
              <a:gd name="T14" fmla="*/ 808 w 55"/>
              <a:gd name="T15" fmla="*/ 108123 h 175"/>
              <a:gd name="T16" fmla="*/ 0 w 55"/>
              <a:gd name="T17" fmla="*/ 102598 h 175"/>
              <a:gd name="T18" fmla="*/ 0 w 55"/>
              <a:gd name="T19" fmla="*/ 97863 h 175"/>
              <a:gd name="T20" fmla="*/ 0 w 55"/>
              <a:gd name="T21" fmla="*/ 93128 h 175"/>
              <a:gd name="T22" fmla="*/ 0 w 55"/>
              <a:gd name="T23" fmla="*/ 89971 h 175"/>
              <a:gd name="T24" fmla="*/ 808 w 55"/>
              <a:gd name="T25" fmla="*/ 85235 h 175"/>
              <a:gd name="T26" fmla="*/ 3233 w 55"/>
              <a:gd name="T27" fmla="*/ 74186 h 175"/>
              <a:gd name="T28" fmla="*/ 7274 w 55"/>
              <a:gd name="T29" fmla="*/ 64716 h 175"/>
              <a:gd name="T30" fmla="*/ 9698 w 55"/>
              <a:gd name="T31" fmla="*/ 54456 h 175"/>
              <a:gd name="T32" fmla="*/ 12123 w 55"/>
              <a:gd name="T33" fmla="*/ 45775 h 175"/>
              <a:gd name="T34" fmla="*/ 17780 w 55"/>
              <a:gd name="T35" fmla="*/ 36304 h 175"/>
              <a:gd name="T36" fmla="*/ 22629 w 55"/>
              <a:gd name="T37" fmla="*/ 26044 h 175"/>
              <a:gd name="T38" fmla="*/ 28286 w 55"/>
              <a:gd name="T39" fmla="*/ 16574 h 175"/>
              <a:gd name="T40" fmla="*/ 33135 w 55"/>
              <a:gd name="T41" fmla="*/ 6314 h 175"/>
              <a:gd name="T42" fmla="*/ 35560 w 55"/>
              <a:gd name="T43" fmla="*/ 4735 h 175"/>
              <a:gd name="T44" fmla="*/ 39601 w 55"/>
              <a:gd name="T45" fmla="*/ 3946 h 175"/>
              <a:gd name="T46" fmla="*/ 42025 w 55"/>
              <a:gd name="T47" fmla="*/ 1578 h 175"/>
              <a:gd name="T48" fmla="*/ 44450 w 55"/>
              <a:gd name="T49" fmla="*/ 0 h 175"/>
              <a:gd name="T50" fmla="*/ 44450 w 55"/>
              <a:gd name="T51" fmla="*/ 1578 h 175"/>
              <a:gd name="T52" fmla="*/ 44450 w 55"/>
              <a:gd name="T53" fmla="*/ 1578 h 175"/>
              <a:gd name="T54" fmla="*/ 44450 w 55"/>
              <a:gd name="T55" fmla="*/ 2368 h 175"/>
              <a:gd name="T56" fmla="*/ 44450 w 55"/>
              <a:gd name="T57" fmla="*/ 3946 h 175"/>
              <a:gd name="T58" fmla="*/ 42025 w 55"/>
              <a:gd name="T59" fmla="*/ 8681 h 175"/>
              <a:gd name="T60" fmla="*/ 39601 w 55"/>
              <a:gd name="T61" fmla="*/ 14206 h 175"/>
              <a:gd name="T62" fmla="*/ 35560 w 55"/>
              <a:gd name="T63" fmla="*/ 21309 h 175"/>
              <a:gd name="T64" fmla="*/ 33135 w 55"/>
              <a:gd name="T65" fmla="*/ 26833 h 175"/>
              <a:gd name="T66" fmla="*/ 27478 w 55"/>
              <a:gd name="T67" fmla="*/ 44985 h 175"/>
              <a:gd name="T68" fmla="*/ 22629 w 55"/>
              <a:gd name="T69" fmla="*/ 57613 h 175"/>
              <a:gd name="T70" fmla="*/ 19396 w 55"/>
              <a:gd name="T71" fmla="*/ 71819 h 175"/>
              <a:gd name="T72" fmla="*/ 14547 w 55"/>
              <a:gd name="T73" fmla="*/ 94706 h 175"/>
              <a:gd name="T74" fmla="*/ 15355 w 55"/>
              <a:gd name="T75" fmla="*/ 104177 h 175"/>
              <a:gd name="T76" fmla="*/ 15355 w 55"/>
              <a:gd name="T77" fmla="*/ 112858 h 175"/>
              <a:gd name="T78" fmla="*/ 16972 w 55"/>
              <a:gd name="T79" fmla="*/ 121539 h 175"/>
              <a:gd name="T80" fmla="*/ 16972 w 55"/>
              <a:gd name="T81" fmla="*/ 131010 h 175"/>
              <a:gd name="T82" fmla="*/ 16972 w 55"/>
              <a:gd name="T83" fmla="*/ 131799 h 175"/>
              <a:gd name="T84" fmla="*/ 15355 w 55"/>
              <a:gd name="T85" fmla="*/ 134167 h 175"/>
              <a:gd name="T86" fmla="*/ 15355 w 55"/>
              <a:gd name="T87" fmla="*/ 135745 h 175"/>
              <a:gd name="T88" fmla="*/ 14547 w 55"/>
              <a:gd name="T89" fmla="*/ 138113 h 175"/>
              <a:gd name="T90" fmla="*/ 12931 w 55"/>
              <a:gd name="T91" fmla="*/ 138113 h 175"/>
              <a:gd name="T92" fmla="*/ 12123 w 55"/>
              <a:gd name="T93" fmla="*/ 138113 h 175"/>
              <a:gd name="T94" fmla="*/ 10506 w 55"/>
              <a:gd name="T95" fmla="*/ 138113 h 175"/>
              <a:gd name="T96" fmla="*/ 9698 w 55"/>
              <a:gd name="T97" fmla="*/ 138113 h 1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5" h="175">
                <a:moveTo>
                  <a:pt x="12" y="175"/>
                </a:moveTo>
                <a:lnTo>
                  <a:pt x="10" y="172"/>
                </a:lnTo>
                <a:lnTo>
                  <a:pt x="9" y="170"/>
                </a:lnTo>
                <a:lnTo>
                  <a:pt x="7" y="167"/>
                </a:lnTo>
                <a:lnTo>
                  <a:pt x="6" y="164"/>
                </a:lnTo>
                <a:lnTo>
                  <a:pt x="6" y="155"/>
                </a:lnTo>
                <a:lnTo>
                  <a:pt x="3" y="146"/>
                </a:lnTo>
                <a:lnTo>
                  <a:pt x="1" y="137"/>
                </a:lnTo>
                <a:lnTo>
                  <a:pt x="0" y="130"/>
                </a:lnTo>
                <a:lnTo>
                  <a:pt x="0" y="124"/>
                </a:lnTo>
                <a:lnTo>
                  <a:pt x="0" y="118"/>
                </a:lnTo>
                <a:lnTo>
                  <a:pt x="0" y="114"/>
                </a:lnTo>
                <a:lnTo>
                  <a:pt x="1" y="108"/>
                </a:lnTo>
                <a:lnTo>
                  <a:pt x="4" y="94"/>
                </a:lnTo>
                <a:lnTo>
                  <a:pt x="9" y="82"/>
                </a:lnTo>
                <a:lnTo>
                  <a:pt x="12" y="69"/>
                </a:lnTo>
                <a:lnTo>
                  <a:pt x="15" y="58"/>
                </a:lnTo>
                <a:lnTo>
                  <a:pt x="22" y="46"/>
                </a:lnTo>
                <a:lnTo>
                  <a:pt x="28" y="33"/>
                </a:lnTo>
                <a:lnTo>
                  <a:pt x="35" y="21"/>
                </a:lnTo>
                <a:lnTo>
                  <a:pt x="41" y="8"/>
                </a:lnTo>
                <a:lnTo>
                  <a:pt x="44" y="6"/>
                </a:lnTo>
                <a:lnTo>
                  <a:pt x="49" y="5"/>
                </a:lnTo>
                <a:lnTo>
                  <a:pt x="52" y="2"/>
                </a:lnTo>
                <a:lnTo>
                  <a:pt x="55" y="0"/>
                </a:lnTo>
                <a:lnTo>
                  <a:pt x="55" y="2"/>
                </a:lnTo>
                <a:lnTo>
                  <a:pt x="55" y="3"/>
                </a:lnTo>
                <a:lnTo>
                  <a:pt x="55" y="5"/>
                </a:lnTo>
                <a:lnTo>
                  <a:pt x="52" y="11"/>
                </a:lnTo>
                <a:lnTo>
                  <a:pt x="49" y="18"/>
                </a:lnTo>
                <a:lnTo>
                  <a:pt x="44" y="27"/>
                </a:lnTo>
                <a:lnTo>
                  <a:pt x="41" y="34"/>
                </a:lnTo>
                <a:lnTo>
                  <a:pt x="34" y="57"/>
                </a:lnTo>
                <a:lnTo>
                  <a:pt x="28" y="73"/>
                </a:lnTo>
                <a:lnTo>
                  <a:pt x="24" y="91"/>
                </a:lnTo>
                <a:lnTo>
                  <a:pt x="18" y="120"/>
                </a:lnTo>
                <a:lnTo>
                  <a:pt x="19" y="132"/>
                </a:lnTo>
                <a:lnTo>
                  <a:pt x="19" y="143"/>
                </a:lnTo>
                <a:lnTo>
                  <a:pt x="21" y="154"/>
                </a:lnTo>
                <a:lnTo>
                  <a:pt x="21" y="166"/>
                </a:lnTo>
                <a:lnTo>
                  <a:pt x="21" y="167"/>
                </a:lnTo>
                <a:lnTo>
                  <a:pt x="19" y="170"/>
                </a:lnTo>
                <a:lnTo>
                  <a:pt x="19" y="172"/>
                </a:lnTo>
                <a:lnTo>
                  <a:pt x="18" y="175"/>
                </a:lnTo>
                <a:lnTo>
                  <a:pt x="16" y="175"/>
                </a:lnTo>
                <a:lnTo>
                  <a:pt x="15" y="175"/>
                </a:lnTo>
                <a:lnTo>
                  <a:pt x="13" y="175"/>
                </a:lnTo>
                <a:lnTo>
                  <a:pt x="12" y="1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4" name="Freeform 56"/>
          <p:cNvSpPr>
            <a:spLocks/>
          </p:cNvSpPr>
          <p:nvPr/>
        </p:nvSpPr>
        <p:spPr bwMode="auto">
          <a:xfrm>
            <a:off x="5826125" y="4154488"/>
            <a:ext cx="188913" cy="133350"/>
          </a:xfrm>
          <a:custGeom>
            <a:avLst/>
            <a:gdLst>
              <a:gd name="T0" fmla="*/ 7904 w 239"/>
              <a:gd name="T1" fmla="*/ 120725 h 169"/>
              <a:gd name="T2" fmla="*/ 24503 w 239"/>
              <a:gd name="T3" fmla="*/ 104944 h 169"/>
              <a:gd name="T4" fmla="*/ 41893 w 239"/>
              <a:gd name="T5" fmla="*/ 99421 h 169"/>
              <a:gd name="T6" fmla="*/ 58492 w 239"/>
              <a:gd name="T7" fmla="*/ 104944 h 169"/>
              <a:gd name="T8" fmla="*/ 74301 w 239"/>
              <a:gd name="T9" fmla="*/ 113624 h 169"/>
              <a:gd name="T10" fmla="*/ 90900 w 239"/>
              <a:gd name="T11" fmla="*/ 119147 h 169"/>
              <a:gd name="T12" fmla="*/ 107499 w 239"/>
              <a:gd name="T13" fmla="*/ 114413 h 169"/>
              <a:gd name="T14" fmla="*/ 122517 w 239"/>
              <a:gd name="T15" fmla="*/ 100210 h 169"/>
              <a:gd name="T16" fmla="*/ 135954 w 239"/>
              <a:gd name="T17" fmla="*/ 85218 h 169"/>
              <a:gd name="T18" fmla="*/ 139906 w 239"/>
              <a:gd name="T19" fmla="*/ 68648 h 169"/>
              <a:gd name="T20" fmla="*/ 149391 w 239"/>
              <a:gd name="T21" fmla="*/ 59179 h 169"/>
              <a:gd name="T22" fmla="*/ 161248 w 239"/>
              <a:gd name="T23" fmla="*/ 59179 h 169"/>
              <a:gd name="T24" fmla="*/ 169943 w 239"/>
              <a:gd name="T25" fmla="*/ 44976 h 169"/>
              <a:gd name="T26" fmla="*/ 172314 w 239"/>
              <a:gd name="T27" fmla="*/ 20515 h 169"/>
              <a:gd name="T28" fmla="*/ 180218 w 239"/>
              <a:gd name="T29" fmla="*/ 4734 h 169"/>
              <a:gd name="T30" fmla="*/ 186542 w 239"/>
              <a:gd name="T31" fmla="*/ 1578 h 169"/>
              <a:gd name="T32" fmla="*/ 184170 w 239"/>
              <a:gd name="T33" fmla="*/ 14203 h 169"/>
              <a:gd name="T34" fmla="*/ 182590 w 239"/>
              <a:gd name="T35" fmla="*/ 42609 h 169"/>
              <a:gd name="T36" fmla="*/ 180218 w 239"/>
              <a:gd name="T37" fmla="*/ 59968 h 169"/>
              <a:gd name="T38" fmla="*/ 179428 w 239"/>
              <a:gd name="T39" fmla="*/ 67070 h 169"/>
              <a:gd name="T40" fmla="*/ 172314 w 239"/>
              <a:gd name="T41" fmla="*/ 75749 h 169"/>
              <a:gd name="T42" fmla="*/ 158877 w 239"/>
              <a:gd name="T43" fmla="*/ 75749 h 169"/>
              <a:gd name="T44" fmla="*/ 148601 w 239"/>
              <a:gd name="T45" fmla="*/ 81272 h 169"/>
              <a:gd name="T46" fmla="*/ 144649 w 239"/>
              <a:gd name="T47" fmla="*/ 93108 h 169"/>
              <a:gd name="T48" fmla="*/ 135954 w 239"/>
              <a:gd name="T49" fmla="*/ 104155 h 169"/>
              <a:gd name="T50" fmla="*/ 129631 w 239"/>
              <a:gd name="T51" fmla="*/ 109678 h 169"/>
              <a:gd name="T52" fmla="*/ 120146 w 239"/>
              <a:gd name="T53" fmla="*/ 115991 h 169"/>
              <a:gd name="T54" fmla="*/ 108289 w 239"/>
              <a:gd name="T55" fmla="*/ 123881 h 169"/>
              <a:gd name="T56" fmla="*/ 98804 w 239"/>
              <a:gd name="T57" fmla="*/ 129405 h 169"/>
              <a:gd name="T58" fmla="*/ 91690 w 239"/>
              <a:gd name="T59" fmla="*/ 131772 h 169"/>
              <a:gd name="T60" fmla="*/ 81414 w 239"/>
              <a:gd name="T61" fmla="*/ 133350 h 169"/>
              <a:gd name="T62" fmla="*/ 70348 w 239"/>
              <a:gd name="T63" fmla="*/ 129405 h 169"/>
              <a:gd name="T64" fmla="*/ 62444 w 239"/>
              <a:gd name="T65" fmla="*/ 124670 h 169"/>
              <a:gd name="T66" fmla="*/ 52959 w 239"/>
              <a:gd name="T67" fmla="*/ 119147 h 169"/>
              <a:gd name="T68" fmla="*/ 43474 w 239"/>
              <a:gd name="T69" fmla="*/ 113624 h 169"/>
              <a:gd name="T70" fmla="*/ 36360 w 239"/>
              <a:gd name="T71" fmla="*/ 111257 h 169"/>
              <a:gd name="T72" fmla="*/ 26084 w 239"/>
              <a:gd name="T73" fmla="*/ 116780 h 169"/>
              <a:gd name="T74" fmla="*/ 12647 w 239"/>
              <a:gd name="T75" fmla="*/ 127038 h 169"/>
              <a:gd name="T76" fmla="*/ 2371 w 239"/>
              <a:gd name="T77" fmla="*/ 133350 h 169"/>
              <a:gd name="T78" fmla="*/ 790 w 239"/>
              <a:gd name="T79" fmla="*/ 131772 h 16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39" h="169">
                <a:moveTo>
                  <a:pt x="0" y="163"/>
                </a:moveTo>
                <a:lnTo>
                  <a:pt x="10" y="153"/>
                </a:lnTo>
                <a:lnTo>
                  <a:pt x="21" y="144"/>
                </a:lnTo>
                <a:lnTo>
                  <a:pt x="31" y="133"/>
                </a:lnTo>
                <a:lnTo>
                  <a:pt x="41" y="123"/>
                </a:lnTo>
                <a:lnTo>
                  <a:pt x="53" y="126"/>
                </a:lnTo>
                <a:lnTo>
                  <a:pt x="64" y="129"/>
                </a:lnTo>
                <a:lnTo>
                  <a:pt x="74" y="133"/>
                </a:lnTo>
                <a:lnTo>
                  <a:pt x="83" y="138"/>
                </a:lnTo>
                <a:lnTo>
                  <a:pt x="94" y="144"/>
                </a:lnTo>
                <a:lnTo>
                  <a:pt x="104" y="148"/>
                </a:lnTo>
                <a:lnTo>
                  <a:pt x="115" y="151"/>
                </a:lnTo>
                <a:lnTo>
                  <a:pt x="125" y="154"/>
                </a:lnTo>
                <a:lnTo>
                  <a:pt x="136" y="145"/>
                </a:lnTo>
                <a:lnTo>
                  <a:pt x="145" y="136"/>
                </a:lnTo>
                <a:lnTo>
                  <a:pt x="155" y="127"/>
                </a:lnTo>
                <a:lnTo>
                  <a:pt x="167" y="118"/>
                </a:lnTo>
                <a:lnTo>
                  <a:pt x="172" y="108"/>
                </a:lnTo>
                <a:lnTo>
                  <a:pt x="175" y="97"/>
                </a:lnTo>
                <a:lnTo>
                  <a:pt x="177" y="87"/>
                </a:lnTo>
                <a:lnTo>
                  <a:pt x="179" y="78"/>
                </a:lnTo>
                <a:lnTo>
                  <a:pt x="189" y="75"/>
                </a:lnTo>
                <a:lnTo>
                  <a:pt x="197" y="75"/>
                </a:lnTo>
                <a:lnTo>
                  <a:pt x="204" y="75"/>
                </a:lnTo>
                <a:lnTo>
                  <a:pt x="215" y="75"/>
                </a:lnTo>
                <a:lnTo>
                  <a:pt x="215" y="57"/>
                </a:lnTo>
                <a:lnTo>
                  <a:pt x="216" y="40"/>
                </a:lnTo>
                <a:lnTo>
                  <a:pt x="218" y="26"/>
                </a:lnTo>
                <a:lnTo>
                  <a:pt x="222" y="9"/>
                </a:lnTo>
                <a:lnTo>
                  <a:pt x="228" y="6"/>
                </a:lnTo>
                <a:lnTo>
                  <a:pt x="233" y="3"/>
                </a:lnTo>
                <a:lnTo>
                  <a:pt x="236" y="2"/>
                </a:lnTo>
                <a:lnTo>
                  <a:pt x="239" y="0"/>
                </a:lnTo>
                <a:lnTo>
                  <a:pt x="233" y="18"/>
                </a:lnTo>
                <a:lnTo>
                  <a:pt x="231" y="36"/>
                </a:lnTo>
                <a:lnTo>
                  <a:pt x="231" y="54"/>
                </a:lnTo>
                <a:lnTo>
                  <a:pt x="231" y="72"/>
                </a:lnTo>
                <a:lnTo>
                  <a:pt x="228" y="76"/>
                </a:lnTo>
                <a:lnTo>
                  <a:pt x="228" y="81"/>
                </a:lnTo>
                <a:lnTo>
                  <a:pt x="227" y="85"/>
                </a:lnTo>
                <a:lnTo>
                  <a:pt x="227" y="90"/>
                </a:lnTo>
                <a:lnTo>
                  <a:pt x="218" y="96"/>
                </a:lnTo>
                <a:lnTo>
                  <a:pt x="210" y="96"/>
                </a:lnTo>
                <a:lnTo>
                  <a:pt x="201" y="96"/>
                </a:lnTo>
                <a:lnTo>
                  <a:pt x="191" y="94"/>
                </a:lnTo>
                <a:lnTo>
                  <a:pt x="188" y="103"/>
                </a:lnTo>
                <a:lnTo>
                  <a:pt x="186" y="111"/>
                </a:lnTo>
                <a:lnTo>
                  <a:pt x="183" y="118"/>
                </a:lnTo>
                <a:lnTo>
                  <a:pt x="179" y="126"/>
                </a:lnTo>
                <a:lnTo>
                  <a:pt x="172" y="132"/>
                </a:lnTo>
                <a:lnTo>
                  <a:pt x="167" y="136"/>
                </a:lnTo>
                <a:lnTo>
                  <a:pt x="164" y="139"/>
                </a:lnTo>
                <a:lnTo>
                  <a:pt x="161" y="144"/>
                </a:lnTo>
                <a:lnTo>
                  <a:pt x="152" y="147"/>
                </a:lnTo>
                <a:lnTo>
                  <a:pt x="143" y="151"/>
                </a:lnTo>
                <a:lnTo>
                  <a:pt x="137" y="157"/>
                </a:lnTo>
                <a:lnTo>
                  <a:pt x="130" y="163"/>
                </a:lnTo>
                <a:lnTo>
                  <a:pt x="125" y="164"/>
                </a:lnTo>
                <a:lnTo>
                  <a:pt x="121" y="166"/>
                </a:lnTo>
                <a:lnTo>
                  <a:pt x="116" y="167"/>
                </a:lnTo>
                <a:lnTo>
                  <a:pt x="112" y="169"/>
                </a:lnTo>
                <a:lnTo>
                  <a:pt x="103" y="169"/>
                </a:lnTo>
                <a:lnTo>
                  <a:pt x="97" y="167"/>
                </a:lnTo>
                <a:lnTo>
                  <a:pt x="89" y="164"/>
                </a:lnTo>
                <a:lnTo>
                  <a:pt x="83" y="161"/>
                </a:lnTo>
                <a:lnTo>
                  <a:pt x="79" y="158"/>
                </a:lnTo>
                <a:lnTo>
                  <a:pt x="73" y="155"/>
                </a:lnTo>
                <a:lnTo>
                  <a:pt x="67" y="151"/>
                </a:lnTo>
                <a:lnTo>
                  <a:pt x="59" y="148"/>
                </a:lnTo>
                <a:lnTo>
                  <a:pt x="55" y="144"/>
                </a:lnTo>
                <a:lnTo>
                  <a:pt x="50" y="141"/>
                </a:lnTo>
                <a:lnTo>
                  <a:pt x="46" y="141"/>
                </a:lnTo>
                <a:lnTo>
                  <a:pt x="40" y="142"/>
                </a:lnTo>
                <a:lnTo>
                  <a:pt x="33" y="148"/>
                </a:lnTo>
                <a:lnTo>
                  <a:pt x="24" y="154"/>
                </a:lnTo>
                <a:lnTo>
                  <a:pt x="16" y="161"/>
                </a:lnTo>
                <a:lnTo>
                  <a:pt x="7" y="169"/>
                </a:lnTo>
                <a:lnTo>
                  <a:pt x="3" y="169"/>
                </a:lnTo>
                <a:lnTo>
                  <a:pt x="1" y="169"/>
                </a:lnTo>
                <a:lnTo>
                  <a:pt x="1" y="167"/>
                </a:lnTo>
                <a:lnTo>
                  <a:pt x="0" y="1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5" name="Freeform 57"/>
          <p:cNvSpPr>
            <a:spLocks/>
          </p:cNvSpPr>
          <p:nvPr/>
        </p:nvSpPr>
        <p:spPr bwMode="auto">
          <a:xfrm>
            <a:off x="6591300" y="4111625"/>
            <a:ext cx="57150" cy="138113"/>
          </a:xfrm>
          <a:custGeom>
            <a:avLst/>
            <a:gdLst>
              <a:gd name="T0" fmla="*/ 7829 w 73"/>
              <a:gd name="T1" fmla="*/ 138113 h 175"/>
              <a:gd name="T2" fmla="*/ 4697 w 73"/>
              <a:gd name="T3" fmla="*/ 137324 h 175"/>
              <a:gd name="T4" fmla="*/ 2349 w 73"/>
              <a:gd name="T5" fmla="*/ 137324 h 175"/>
              <a:gd name="T6" fmla="*/ 783 w 73"/>
              <a:gd name="T7" fmla="*/ 135745 h 175"/>
              <a:gd name="T8" fmla="*/ 0 w 73"/>
              <a:gd name="T9" fmla="*/ 134956 h 175"/>
              <a:gd name="T10" fmla="*/ 783 w 73"/>
              <a:gd name="T11" fmla="*/ 133378 h 175"/>
              <a:gd name="T12" fmla="*/ 2349 w 73"/>
              <a:gd name="T13" fmla="*/ 132588 h 175"/>
              <a:gd name="T14" fmla="*/ 4697 w 73"/>
              <a:gd name="T15" fmla="*/ 132588 h 175"/>
              <a:gd name="T16" fmla="*/ 7829 w 73"/>
              <a:gd name="T17" fmla="*/ 131010 h 175"/>
              <a:gd name="T18" fmla="*/ 12526 w 73"/>
              <a:gd name="T19" fmla="*/ 120750 h 175"/>
              <a:gd name="T20" fmla="*/ 16440 w 73"/>
              <a:gd name="T21" fmla="*/ 113647 h 175"/>
              <a:gd name="T22" fmla="*/ 19572 w 73"/>
              <a:gd name="T23" fmla="*/ 104966 h 175"/>
              <a:gd name="T24" fmla="*/ 25835 w 73"/>
              <a:gd name="T25" fmla="*/ 92338 h 175"/>
              <a:gd name="T26" fmla="*/ 31315 w 73"/>
              <a:gd name="T27" fmla="*/ 68662 h 175"/>
              <a:gd name="T28" fmla="*/ 36012 w 73"/>
              <a:gd name="T29" fmla="*/ 46564 h 175"/>
              <a:gd name="T30" fmla="*/ 41492 w 73"/>
              <a:gd name="T31" fmla="*/ 22887 h 175"/>
              <a:gd name="T32" fmla="*/ 46190 w 73"/>
              <a:gd name="T33" fmla="*/ 0 h 175"/>
              <a:gd name="T34" fmla="*/ 47755 w 73"/>
              <a:gd name="T35" fmla="*/ 0 h 175"/>
              <a:gd name="T36" fmla="*/ 48538 w 73"/>
              <a:gd name="T37" fmla="*/ 0 h 175"/>
              <a:gd name="T38" fmla="*/ 50887 w 73"/>
              <a:gd name="T39" fmla="*/ 0 h 175"/>
              <a:gd name="T40" fmla="*/ 52453 w 73"/>
              <a:gd name="T41" fmla="*/ 0 h 175"/>
              <a:gd name="T42" fmla="*/ 53236 w 73"/>
              <a:gd name="T43" fmla="*/ 1578 h 175"/>
              <a:gd name="T44" fmla="*/ 54801 w 73"/>
              <a:gd name="T45" fmla="*/ 2368 h 175"/>
              <a:gd name="T46" fmla="*/ 54801 w 73"/>
              <a:gd name="T47" fmla="*/ 3946 h 175"/>
              <a:gd name="T48" fmla="*/ 55584 w 73"/>
              <a:gd name="T49" fmla="*/ 4735 h 175"/>
              <a:gd name="T50" fmla="*/ 55584 w 73"/>
              <a:gd name="T51" fmla="*/ 7103 h 175"/>
              <a:gd name="T52" fmla="*/ 55584 w 73"/>
              <a:gd name="T53" fmla="*/ 11049 h 175"/>
              <a:gd name="T54" fmla="*/ 55584 w 73"/>
              <a:gd name="T55" fmla="*/ 13417 h 175"/>
              <a:gd name="T56" fmla="*/ 57150 w 73"/>
              <a:gd name="T57" fmla="*/ 16574 h 175"/>
              <a:gd name="T58" fmla="*/ 54801 w 73"/>
              <a:gd name="T59" fmla="*/ 29990 h 175"/>
              <a:gd name="T60" fmla="*/ 50887 w 73"/>
              <a:gd name="T61" fmla="*/ 41829 h 175"/>
              <a:gd name="T62" fmla="*/ 47755 w 73"/>
              <a:gd name="T63" fmla="*/ 54456 h 175"/>
              <a:gd name="T64" fmla="*/ 45407 w 73"/>
              <a:gd name="T65" fmla="*/ 66294 h 175"/>
              <a:gd name="T66" fmla="*/ 41492 w 73"/>
              <a:gd name="T67" fmla="*/ 78922 h 175"/>
              <a:gd name="T68" fmla="*/ 38361 w 73"/>
              <a:gd name="T69" fmla="*/ 90760 h 175"/>
              <a:gd name="T70" fmla="*/ 33664 w 73"/>
              <a:gd name="T71" fmla="*/ 102598 h 175"/>
              <a:gd name="T72" fmla="*/ 29749 w 73"/>
              <a:gd name="T73" fmla="*/ 113647 h 175"/>
              <a:gd name="T74" fmla="*/ 26618 w 73"/>
              <a:gd name="T75" fmla="*/ 119172 h 175"/>
              <a:gd name="T76" fmla="*/ 24269 w 73"/>
              <a:gd name="T77" fmla="*/ 123907 h 175"/>
              <a:gd name="T78" fmla="*/ 19572 w 73"/>
              <a:gd name="T79" fmla="*/ 128642 h 175"/>
              <a:gd name="T80" fmla="*/ 14092 w 73"/>
              <a:gd name="T81" fmla="*/ 135745 h 175"/>
              <a:gd name="T82" fmla="*/ 11743 w 73"/>
              <a:gd name="T83" fmla="*/ 137324 h 175"/>
              <a:gd name="T84" fmla="*/ 9395 w 73"/>
              <a:gd name="T85" fmla="*/ 138113 h 175"/>
              <a:gd name="T86" fmla="*/ 9395 w 73"/>
              <a:gd name="T87" fmla="*/ 138113 h 175"/>
              <a:gd name="T88" fmla="*/ 7829 w 73"/>
              <a:gd name="T89" fmla="*/ 138113 h 17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3" h="175">
                <a:moveTo>
                  <a:pt x="10" y="175"/>
                </a:moveTo>
                <a:lnTo>
                  <a:pt x="6" y="174"/>
                </a:lnTo>
                <a:lnTo>
                  <a:pt x="3" y="174"/>
                </a:lnTo>
                <a:lnTo>
                  <a:pt x="1" y="172"/>
                </a:lnTo>
                <a:lnTo>
                  <a:pt x="0" y="171"/>
                </a:lnTo>
                <a:lnTo>
                  <a:pt x="1" y="169"/>
                </a:lnTo>
                <a:lnTo>
                  <a:pt x="3" y="168"/>
                </a:lnTo>
                <a:lnTo>
                  <a:pt x="6" y="168"/>
                </a:lnTo>
                <a:lnTo>
                  <a:pt x="10" y="166"/>
                </a:lnTo>
                <a:lnTo>
                  <a:pt x="16" y="153"/>
                </a:lnTo>
                <a:lnTo>
                  <a:pt x="21" y="144"/>
                </a:lnTo>
                <a:lnTo>
                  <a:pt x="25" y="133"/>
                </a:lnTo>
                <a:lnTo>
                  <a:pt x="33" y="117"/>
                </a:lnTo>
                <a:lnTo>
                  <a:pt x="40" y="87"/>
                </a:lnTo>
                <a:lnTo>
                  <a:pt x="46" y="59"/>
                </a:lnTo>
                <a:lnTo>
                  <a:pt x="53" y="29"/>
                </a:lnTo>
                <a:lnTo>
                  <a:pt x="59" y="0"/>
                </a:lnTo>
                <a:lnTo>
                  <a:pt x="61" y="0"/>
                </a:lnTo>
                <a:lnTo>
                  <a:pt x="62" y="0"/>
                </a:lnTo>
                <a:lnTo>
                  <a:pt x="65" y="0"/>
                </a:lnTo>
                <a:lnTo>
                  <a:pt x="67" y="0"/>
                </a:lnTo>
                <a:lnTo>
                  <a:pt x="68" y="2"/>
                </a:lnTo>
                <a:lnTo>
                  <a:pt x="70" y="3"/>
                </a:lnTo>
                <a:lnTo>
                  <a:pt x="70" y="5"/>
                </a:lnTo>
                <a:lnTo>
                  <a:pt x="71" y="6"/>
                </a:lnTo>
                <a:lnTo>
                  <a:pt x="71" y="9"/>
                </a:lnTo>
                <a:lnTo>
                  <a:pt x="71" y="14"/>
                </a:lnTo>
                <a:lnTo>
                  <a:pt x="71" y="17"/>
                </a:lnTo>
                <a:lnTo>
                  <a:pt x="73" y="21"/>
                </a:lnTo>
                <a:lnTo>
                  <a:pt x="70" y="38"/>
                </a:lnTo>
                <a:lnTo>
                  <a:pt x="65" y="53"/>
                </a:lnTo>
                <a:lnTo>
                  <a:pt x="61" y="69"/>
                </a:lnTo>
                <a:lnTo>
                  <a:pt x="58" y="84"/>
                </a:lnTo>
                <a:lnTo>
                  <a:pt x="53" y="100"/>
                </a:lnTo>
                <a:lnTo>
                  <a:pt x="49" y="115"/>
                </a:lnTo>
                <a:lnTo>
                  <a:pt x="43" y="130"/>
                </a:lnTo>
                <a:lnTo>
                  <a:pt x="38" y="144"/>
                </a:lnTo>
                <a:lnTo>
                  <a:pt x="34" y="151"/>
                </a:lnTo>
                <a:lnTo>
                  <a:pt x="31" y="157"/>
                </a:lnTo>
                <a:lnTo>
                  <a:pt x="25" y="163"/>
                </a:lnTo>
                <a:lnTo>
                  <a:pt x="18" y="172"/>
                </a:lnTo>
                <a:lnTo>
                  <a:pt x="15" y="174"/>
                </a:lnTo>
                <a:lnTo>
                  <a:pt x="12" y="175"/>
                </a:lnTo>
                <a:lnTo>
                  <a:pt x="10" y="1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6" name="Freeform 58"/>
          <p:cNvSpPr>
            <a:spLocks/>
          </p:cNvSpPr>
          <p:nvPr/>
        </p:nvSpPr>
        <p:spPr bwMode="auto">
          <a:xfrm>
            <a:off x="5784850" y="4125913"/>
            <a:ext cx="73025" cy="46037"/>
          </a:xfrm>
          <a:custGeom>
            <a:avLst/>
            <a:gdLst>
              <a:gd name="T0" fmla="*/ 0 w 93"/>
              <a:gd name="T1" fmla="*/ 42136 h 59"/>
              <a:gd name="T2" fmla="*/ 0 w 93"/>
              <a:gd name="T3" fmla="*/ 39795 h 59"/>
              <a:gd name="T4" fmla="*/ 1570 w 93"/>
              <a:gd name="T5" fmla="*/ 37454 h 59"/>
              <a:gd name="T6" fmla="*/ 1570 w 93"/>
              <a:gd name="T7" fmla="*/ 35113 h 59"/>
              <a:gd name="T8" fmla="*/ 1570 w 93"/>
              <a:gd name="T9" fmla="*/ 32772 h 59"/>
              <a:gd name="T10" fmla="*/ 4711 w 93"/>
              <a:gd name="T11" fmla="*/ 31992 h 59"/>
              <a:gd name="T12" fmla="*/ 11778 w 93"/>
              <a:gd name="T13" fmla="*/ 29651 h 59"/>
              <a:gd name="T14" fmla="*/ 18845 w 93"/>
              <a:gd name="T15" fmla="*/ 27310 h 59"/>
              <a:gd name="T16" fmla="*/ 27483 w 93"/>
              <a:gd name="T17" fmla="*/ 24969 h 59"/>
              <a:gd name="T18" fmla="*/ 35335 w 93"/>
              <a:gd name="T19" fmla="*/ 21068 h 59"/>
              <a:gd name="T20" fmla="*/ 43972 w 93"/>
              <a:gd name="T21" fmla="*/ 17947 h 59"/>
              <a:gd name="T22" fmla="*/ 49469 w 93"/>
              <a:gd name="T23" fmla="*/ 15606 h 59"/>
              <a:gd name="T24" fmla="*/ 54180 w 93"/>
              <a:gd name="T25" fmla="*/ 13265 h 59"/>
              <a:gd name="T26" fmla="*/ 58106 w 93"/>
              <a:gd name="T27" fmla="*/ 7023 h 59"/>
              <a:gd name="T28" fmla="*/ 63602 w 93"/>
              <a:gd name="T29" fmla="*/ 2341 h 59"/>
              <a:gd name="T30" fmla="*/ 68314 w 93"/>
              <a:gd name="T31" fmla="*/ 0 h 59"/>
              <a:gd name="T32" fmla="*/ 73025 w 93"/>
              <a:gd name="T33" fmla="*/ 2341 h 59"/>
              <a:gd name="T34" fmla="*/ 73025 w 93"/>
              <a:gd name="T35" fmla="*/ 8583 h 59"/>
              <a:gd name="T36" fmla="*/ 71455 w 93"/>
              <a:gd name="T37" fmla="*/ 11704 h 59"/>
              <a:gd name="T38" fmla="*/ 69884 w 93"/>
              <a:gd name="T39" fmla="*/ 16386 h 59"/>
              <a:gd name="T40" fmla="*/ 65958 w 93"/>
              <a:gd name="T41" fmla="*/ 22628 h 59"/>
              <a:gd name="T42" fmla="*/ 58106 w 93"/>
              <a:gd name="T43" fmla="*/ 29651 h 59"/>
              <a:gd name="T44" fmla="*/ 49469 w 93"/>
              <a:gd name="T45" fmla="*/ 36674 h 59"/>
              <a:gd name="T46" fmla="*/ 42402 w 93"/>
              <a:gd name="T47" fmla="*/ 41355 h 59"/>
              <a:gd name="T48" fmla="*/ 35335 w 93"/>
              <a:gd name="T49" fmla="*/ 43696 h 59"/>
              <a:gd name="T50" fmla="*/ 27483 w 93"/>
              <a:gd name="T51" fmla="*/ 46037 h 59"/>
              <a:gd name="T52" fmla="*/ 18845 w 93"/>
              <a:gd name="T53" fmla="*/ 46037 h 59"/>
              <a:gd name="T54" fmla="*/ 9423 w 93"/>
              <a:gd name="T55" fmla="*/ 44476 h 59"/>
              <a:gd name="T56" fmla="*/ 0 w 93"/>
              <a:gd name="T57" fmla="*/ 42136 h 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59">
                <a:moveTo>
                  <a:pt x="0" y="54"/>
                </a:moveTo>
                <a:lnTo>
                  <a:pt x="0" y="51"/>
                </a:lnTo>
                <a:lnTo>
                  <a:pt x="2" y="48"/>
                </a:lnTo>
                <a:lnTo>
                  <a:pt x="2" y="45"/>
                </a:lnTo>
                <a:lnTo>
                  <a:pt x="2" y="42"/>
                </a:lnTo>
                <a:lnTo>
                  <a:pt x="6" y="41"/>
                </a:lnTo>
                <a:lnTo>
                  <a:pt x="15" y="38"/>
                </a:lnTo>
                <a:lnTo>
                  <a:pt x="24" y="35"/>
                </a:lnTo>
                <a:lnTo>
                  <a:pt x="35" y="32"/>
                </a:lnTo>
                <a:lnTo>
                  <a:pt x="45" y="27"/>
                </a:lnTo>
                <a:lnTo>
                  <a:pt x="56" y="23"/>
                </a:lnTo>
                <a:lnTo>
                  <a:pt x="63" y="20"/>
                </a:lnTo>
                <a:lnTo>
                  <a:pt x="69" y="17"/>
                </a:lnTo>
                <a:lnTo>
                  <a:pt x="74" y="9"/>
                </a:lnTo>
                <a:lnTo>
                  <a:pt x="81" y="3"/>
                </a:lnTo>
                <a:lnTo>
                  <a:pt x="87" y="0"/>
                </a:lnTo>
                <a:lnTo>
                  <a:pt x="93" y="3"/>
                </a:lnTo>
                <a:lnTo>
                  <a:pt x="93" y="11"/>
                </a:lnTo>
                <a:lnTo>
                  <a:pt x="91" y="15"/>
                </a:lnTo>
                <a:lnTo>
                  <a:pt x="89" y="21"/>
                </a:lnTo>
                <a:lnTo>
                  <a:pt x="84" y="29"/>
                </a:lnTo>
                <a:lnTo>
                  <a:pt x="74" y="38"/>
                </a:lnTo>
                <a:lnTo>
                  <a:pt x="63" y="47"/>
                </a:lnTo>
                <a:lnTo>
                  <a:pt x="54" y="53"/>
                </a:lnTo>
                <a:lnTo>
                  <a:pt x="45" y="56"/>
                </a:lnTo>
                <a:lnTo>
                  <a:pt x="35" y="59"/>
                </a:lnTo>
                <a:lnTo>
                  <a:pt x="24" y="59"/>
                </a:lnTo>
                <a:lnTo>
                  <a:pt x="12" y="57"/>
                </a:lnTo>
                <a:lnTo>
                  <a:pt x="0"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7" name="Freeform 59"/>
          <p:cNvSpPr>
            <a:spLocks/>
          </p:cNvSpPr>
          <p:nvPr/>
        </p:nvSpPr>
        <p:spPr bwMode="auto">
          <a:xfrm>
            <a:off x="5965825" y="4148138"/>
            <a:ext cx="20638" cy="33337"/>
          </a:xfrm>
          <a:custGeom>
            <a:avLst/>
            <a:gdLst>
              <a:gd name="T0" fmla="*/ 5779 w 25"/>
              <a:gd name="T1" fmla="*/ 33337 h 41"/>
              <a:gd name="T2" fmla="*/ 2477 w 25"/>
              <a:gd name="T3" fmla="*/ 27645 h 41"/>
              <a:gd name="T4" fmla="*/ 826 w 25"/>
              <a:gd name="T5" fmla="*/ 19514 h 41"/>
              <a:gd name="T6" fmla="*/ 0 w 25"/>
              <a:gd name="T7" fmla="*/ 8131 h 41"/>
              <a:gd name="T8" fmla="*/ 0 w 25"/>
              <a:gd name="T9" fmla="*/ 813 h 41"/>
              <a:gd name="T10" fmla="*/ 2477 w 25"/>
              <a:gd name="T11" fmla="*/ 0 h 41"/>
              <a:gd name="T12" fmla="*/ 3302 w 25"/>
              <a:gd name="T13" fmla="*/ 0 h 41"/>
              <a:gd name="T14" fmla="*/ 5779 w 25"/>
              <a:gd name="T15" fmla="*/ 813 h 41"/>
              <a:gd name="T16" fmla="*/ 10732 w 25"/>
              <a:gd name="T17" fmla="*/ 3252 h 41"/>
              <a:gd name="T18" fmla="*/ 14859 w 25"/>
              <a:gd name="T19" fmla="*/ 8131 h 41"/>
              <a:gd name="T20" fmla="*/ 18161 w 25"/>
              <a:gd name="T21" fmla="*/ 12196 h 41"/>
              <a:gd name="T22" fmla="*/ 20638 w 25"/>
              <a:gd name="T23" fmla="*/ 15449 h 41"/>
              <a:gd name="T24" fmla="*/ 19812 w 25"/>
              <a:gd name="T25" fmla="*/ 20327 h 41"/>
              <a:gd name="T26" fmla="*/ 17336 w 25"/>
              <a:gd name="T27" fmla="*/ 22767 h 41"/>
              <a:gd name="T28" fmla="*/ 13208 w 25"/>
              <a:gd name="T29" fmla="*/ 27645 h 41"/>
              <a:gd name="T30" fmla="*/ 8255 w 25"/>
              <a:gd name="T31" fmla="*/ 30898 h 41"/>
              <a:gd name="T32" fmla="*/ 5779 w 25"/>
              <a:gd name="T33" fmla="*/ 33337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 h="41">
                <a:moveTo>
                  <a:pt x="7" y="41"/>
                </a:moveTo>
                <a:lnTo>
                  <a:pt x="3" y="34"/>
                </a:lnTo>
                <a:lnTo>
                  <a:pt x="1" y="24"/>
                </a:lnTo>
                <a:lnTo>
                  <a:pt x="0" y="10"/>
                </a:lnTo>
                <a:lnTo>
                  <a:pt x="0" y="1"/>
                </a:lnTo>
                <a:lnTo>
                  <a:pt x="3" y="0"/>
                </a:lnTo>
                <a:lnTo>
                  <a:pt x="4" y="0"/>
                </a:lnTo>
                <a:lnTo>
                  <a:pt x="7" y="1"/>
                </a:lnTo>
                <a:lnTo>
                  <a:pt x="13" y="4"/>
                </a:lnTo>
                <a:lnTo>
                  <a:pt x="18" y="10"/>
                </a:lnTo>
                <a:lnTo>
                  <a:pt x="22" y="15"/>
                </a:lnTo>
                <a:lnTo>
                  <a:pt x="25" y="19"/>
                </a:lnTo>
                <a:lnTo>
                  <a:pt x="24" y="25"/>
                </a:lnTo>
                <a:lnTo>
                  <a:pt x="21" y="28"/>
                </a:lnTo>
                <a:lnTo>
                  <a:pt x="16" y="34"/>
                </a:lnTo>
                <a:lnTo>
                  <a:pt x="10" y="38"/>
                </a:lnTo>
                <a:lnTo>
                  <a:pt x="7"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8" name="Freeform 60"/>
          <p:cNvSpPr>
            <a:spLocks/>
          </p:cNvSpPr>
          <p:nvPr/>
        </p:nvSpPr>
        <p:spPr bwMode="auto">
          <a:xfrm>
            <a:off x="6421438" y="4078288"/>
            <a:ext cx="38100" cy="85725"/>
          </a:xfrm>
          <a:custGeom>
            <a:avLst/>
            <a:gdLst>
              <a:gd name="T0" fmla="*/ 0 w 48"/>
              <a:gd name="T1" fmla="*/ 84138 h 108"/>
              <a:gd name="T2" fmla="*/ 794 w 48"/>
              <a:gd name="T3" fmla="*/ 83344 h 108"/>
              <a:gd name="T4" fmla="*/ 2381 w 48"/>
              <a:gd name="T5" fmla="*/ 81756 h 108"/>
              <a:gd name="T6" fmla="*/ 2381 w 48"/>
              <a:gd name="T7" fmla="*/ 80963 h 108"/>
              <a:gd name="T8" fmla="*/ 3175 w 48"/>
              <a:gd name="T9" fmla="*/ 79375 h 108"/>
              <a:gd name="T10" fmla="*/ 3175 w 48"/>
              <a:gd name="T11" fmla="*/ 74613 h 108"/>
              <a:gd name="T12" fmla="*/ 4763 w 48"/>
              <a:gd name="T13" fmla="*/ 69850 h 108"/>
              <a:gd name="T14" fmla="*/ 4763 w 48"/>
              <a:gd name="T15" fmla="*/ 66675 h 108"/>
              <a:gd name="T16" fmla="*/ 4763 w 48"/>
              <a:gd name="T17" fmla="*/ 61913 h 108"/>
              <a:gd name="T18" fmla="*/ 5556 w 48"/>
              <a:gd name="T19" fmla="*/ 57944 h 108"/>
              <a:gd name="T20" fmla="*/ 7938 w 48"/>
              <a:gd name="T21" fmla="*/ 53181 h 108"/>
              <a:gd name="T22" fmla="*/ 9525 w 48"/>
              <a:gd name="T23" fmla="*/ 50006 h 108"/>
              <a:gd name="T24" fmla="*/ 10319 w 48"/>
              <a:gd name="T25" fmla="*/ 46038 h 108"/>
              <a:gd name="T26" fmla="*/ 24606 w 48"/>
              <a:gd name="T27" fmla="*/ 19844 h 108"/>
              <a:gd name="T28" fmla="*/ 33338 w 48"/>
              <a:gd name="T29" fmla="*/ 7144 h 108"/>
              <a:gd name="T30" fmla="*/ 36513 w 48"/>
              <a:gd name="T31" fmla="*/ 794 h 108"/>
              <a:gd name="T32" fmla="*/ 38100 w 48"/>
              <a:gd name="T33" fmla="*/ 0 h 108"/>
              <a:gd name="T34" fmla="*/ 38100 w 48"/>
              <a:gd name="T35" fmla="*/ 794 h 108"/>
              <a:gd name="T36" fmla="*/ 38100 w 48"/>
              <a:gd name="T37" fmla="*/ 3175 h 108"/>
              <a:gd name="T38" fmla="*/ 36513 w 48"/>
              <a:gd name="T39" fmla="*/ 5556 h 108"/>
              <a:gd name="T40" fmla="*/ 36513 w 48"/>
              <a:gd name="T41" fmla="*/ 7938 h 108"/>
              <a:gd name="T42" fmla="*/ 30956 w 48"/>
              <a:gd name="T43" fmla="*/ 26988 h 108"/>
              <a:gd name="T44" fmla="*/ 23813 w 48"/>
              <a:gd name="T45" fmla="*/ 45244 h 108"/>
              <a:gd name="T46" fmla="*/ 15081 w 48"/>
              <a:gd name="T47" fmla="*/ 62706 h 108"/>
              <a:gd name="T48" fmla="*/ 7144 w 48"/>
              <a:gd name="T49" fmla="*/ 81756 h 108"/>
              <a:gd name="T50" fmla="*/ 4763 w 48"/>
              <a:gd name="T51" fmla="*/ 84138 h 108"/>
              <a:gd name="T52" fmla="*/ 2381 w 48"/>
              <a:gd name="T53" fmla="*/ 84138 h 108"/>
              <a:gd name="T54" fmla="*/ 794 w 48"/>
              <a:gd name="T55" fmla="*/ 85725 h 108"/>
              <a:gd name="T56" fmla="*/ 0 w 48"/>
              <a:gd name="T57" fmla="*/ 84138 h 10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8" h="108">
                <a:moveTo>
                  <a:pt x="0" y="106"/>
                </a:moveTo>
                <a:lnTo>
                  <a:pt x="1" y="105"/>
                </a:lnTo>
                <a:lnTo>
                  <a:pt x="3" y="103"/>
                </a:lnTo>
                <a:lnTo>
                  <a:pt x="3" y="102"/>
                </a:lnTo>
                <a:lnTo>
                  <a:pt x="4" y="100"/>
                </a:lnTo>
                <a:lnTo>
                  <a:pt x="4" y="94"/>
                </a:lnTo>
                <a:lnTo>
                  <a:pt x="6" y="88"/>
                </a:lnTo>
                <a:lnTo>
                  <a:pt x="6" y="84"/>
                </a:lnTo>
                <a:lnTo>
                  <a:pt x="6" y="78"/>
                </a:lnTo>
                <a:lnTo>
                  <a:pt x="7" y="73"/>
                </a:lnTo>
                <a:lnTo>
                  <a:pt x="10" y="67"/>
                </a:lnTo>
                <a:lnTo>
                  <a:pt x="12" y="63"/>
                </a:lnTo>
                <a:lnTo>
                  <a:pt x="13" y="58"/>
                </a:lnTo>
                <a:lnTo>
                  <a:pt x="31" y="25"/>
                </a:lnTo>
                <a:lnTo>
                  <a:pt x="42" y="9"/>
                </a:lnTo>
                <a:lnTo>
                  <a:pt x="46" y="1"/>
                </a:lnTo>
                <a:lnTo>
                  <a:pt x="48" y="0"/>
                </a:lnTo>
                <a:lnTo>
                  <a:pt x="48" y="1"/>
                </a:lnTo>
                <a:lnTo>
                  <a:pt x="48" y="4"/>
                </a:lnTo>
                <a:lnTo>
                  <a:pt x="46" y="7"/>
                </a:lnTo>
                <a:lnTo>
                  <a:pt x="46" y="10"/>
                </a:lnTo>
                <a:lnTo>
                  <a:pt x="39" y="34"/>
                </a:lnTo>
                <a:lnTo>
                  <a:pt x="30" y="57"/>
                </a:lnTo>
                <a:lnTo>
                  <a:pt x="19" y="79"/>
                </a:lnTo>
                <a:lnTo>
                  <a:pt x="9" y="103"/>
                </a:lnTo>
                <a:lnTo>
                  <a:pt x="6" y="106"/>
                </a:lnTo>
                <a:lnTo>
                  <a:pt x="3" y="106"/>
                </a:lnTo>
                <a:lnTo>
                  <a:pt x="1" y="108"/>
                </a:lnTo>
                <a:lnTo>
                  <a:pt x="0"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69" name="Freeform 61"/>
          <p:cNvSpPr>
            <a:spLocks/>
          </p:cNvSpPr>
          <p:nvPr/>
        </p:nvSpPr>
        <p:spPr bwMode="auto">
          <a:xfrm>
            <a:off x="5969000" y="4130675"/>
            <a:ext cx="36513" cy="22225"/>
          </a:xfrm>
          <a:custGeom>
            <a:avLst/>
            <a:gdLst>
              <a:gd name="T0" fmla="*/ 31852 w 47"/>
              <a:gd name="T1" fmla="*/ 22225 h 29"/>
              <a:gd name="T2" fmla="*/ 29521 w 47"/>
              <a:gd name="T3" fmla="*/ 17627 h 29"/>
              <a:gd name="T4" fmla="*/ 24860 w 47"/>
              <a:gd name="T5" fmla="*/ 15328 h 29"/>
              <a:gd name="T6" fmla="*/ 17868 w 47"/>
              <a:gd name="T7" fmla="*/ 13795 h 29"/>
              <a:gd name="T8" fmla="*/ 10876 w 47"/>
              <a:gd name="T9" fmla="*/ 13028 h 29"/>
              <a:gd name="T10" fmla="*/ 8546 w 47"/>
              <a:gd name="T11" fmla="*/ 10729 h 29"/>
              <a:gd name="T12" fmla="*/ 6215 w 47"/>
              <a:gd name="T13" fmla="*/ 6897 h 29"/>
              <a:gd name="T14" fmla="*/ 2331 w 47"/>
              <a:gd name="T15" fmla="*/ 3832 h 29"/>
              <a:gd name="T16" fmla="*/ 0 w 47"/>
              <a:gd name="T17" fmla="*/ 0 h 29"/>
              <a:gd name="T18" fmla="*/ 6992 w 47"/>
              <a:gd name="T19" fmla="*/ 1533 h 29"/>
              <a:gd name="T20" fmla="*/ 15537 w 47"/>
              <a:gd name="T21" fmla="*/ 3832 h 29"/>
              <a:gd name="T22" fmla="*/ 23306 w 47"/>
              <a:gd name="T23" fmla="*/ 6131 h 29"/>
              <a:gd name="T24" fmla="*/ 29521 w 47"/>
              <a:gd name="T25" fmla="*/ 10729 h 29"/>
              <a:gd name="T26" fmla="*/ 30298 w 47"/>
              <a:gd name="T27" fmla="*/ 10729 h 29"/>
              <a:gd name="T28" fmla="*/ 32629 w 47"/>
              <a:gd name="T29" fmla="*/ 10729 h 29"/>
              <a:gd name="T30" fmla="*/ 34182 w 47"/>
              <a:gd name="T31" fmla="*/ 11496 h 29"/>
              <a:gd name="T32" fmla="*/ 36513 w 47"/>
              <a:gd name="T33" fmla="*/ 11496 h 29"/>
              <a:gd name="T34" fmla="*/ 34182 w 47"/>
              <a:gd name="T35" fmla="*/ 17627 h 29"/>
              <a:gd name="T36" fmla="*/ 32629 w 47"/>
              <a:gd name="T37" fmla="*/ 20692 h 29"/>
              <a:gd name="T38" fmla="*/ 32629 w 47"/>
              <a:gd name="T39" fmla="*/ 22225 h 29"/>
              <a:gd name="T40" fmla="*/ 31852 w 47"/>
              <a:gd name="T41" fmla="*/ 22225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7" h="29">
                <a:moveTo>
                  <a:pt x="41" y="29"/>
                </a:moveTo>
                <a:lnTo>
                  <a:pt x="38" y="23"/>
                </a:lnTo>
                <a:lnTo>
                  <a:pt x="32" y="20"/>
                </a:lnTo>
                <a:lnTo>
                  <a:pt x="23" y="18"/>
                </a:lnTo>
                <a:lnTo>
                  <a:pt x="14" y="17"/>
                </a:lnTo>
                <a:lnTo>
                  <a:pt x="11" y="14"/>
                </a:lnTo>
                <a:lnTo>
                  <a:pt x="8" y="9"/>
                </a:lnTo>
                <a:lnTo>
                  <a:pt x="3" y="5"/>
                </a:lnTo>
                <a:lnTo>
                  <a:pt x="0" y="0"/>
                </a:lnTo>
                <a:lnTo>
                  <a:pt x="9" y="2"/>
                </a:lnTo>
                <a:lnTo>
                  <a:pt x="20" y="5"/>
                </a:lnTo>
                <a:lnTo>
                  <a:pt x="30" y="8"/>
                </a:lnTo>
                <a:lnTo>
                  <a:pt x="38" y="14"/>
                </a:lnTo>
                <a:lnTo>
                  <a:pt x="39" y="14"/>
                </a:lnTo>
                <a:lnTo>
                  <a:pt x="42" y="14"/>
                </a:lnTo>
                <a:lnTo>
                  <a:pt x="44" y="15"/>
                </a:lnTo>
                <a:lnTo>
                  <a:pt x="47" y="15"/>
                </a:lnTo>
                <a:lnTo>
                  <a:pt x="44" y="23"/>
                </a:lnTo>
                <a:lnTo>
                  <a:pt x="42" y="27"/>
                </a:lnTo>
                <a:lnTo>
                  <a:pt x="42" y="29"/>
                </a:lnTo>
                <a:lnTo>
                  <a:pt x="4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0" name="Freeform 62"/>
          <p:cNvSpPr>
            <a:spLocks/>
          </p:cNvSpPr>
          <p:nvPr/>
        </p:nvSpPr>
        <p:spPr bwMode="auto">
          <a:xfrm>
            <a:off x="5799138" y="4071938"/>
            <a:ext cx="93662" cy="44450"/>
          </a:xfrm>
          <a:custGeom>
            <a:avLst/>
            <a:gdLst>
              <a:gd name="T0" fmla="*/ 0 w 118"/>
              <a:gd name="T1" fmla="*/ 43642 h 55"/>
              <a:gd name="T2" fmla="*/ 11906 w 118"/>
              <a:gd name="T3" fmla="*/ 38793 h 55"/>
              <a:gd name="T4" fmla="*/ 19050 w 118"/>
              <a:gd name="T5" fmla="*/ 36368 h 55"/>
              <a:gd name="T6" fmla="*/ 21431 w 118"/>
              <a:gd name="T7" fmla="*/ 33944 h 55"/>
              <a:gd name="T8" fmla="*/ 23019 w 118"/>
              <a:gd name="T9" fmla="*/ 32327 h 55"/>
              <a:gd name="T10" fmla="*/ 16669 w 118"/>
              <a:gd name="T11" fmla="*/ 29095 h 55"/>
              <a:gd name="T12" fmla="*/ 13494 w 118"/>
              <a:gd name="T13" fmla="*/ 26670 h 55"/>
              <a:gd name="T14" fmla="*/ 9525 w 118"/>
              <a:gd name="T15" fmla="*/ 25054 h 55"/>
              <a:gd name="T16" fmla="*/ 4762 w 118"/>
              <a:gd name="T17" fmla="*/ 24245 h 55"/>
              <a:gd name="T18" fmla="*/ 8731 w 118"/>
              <a:gd name="T19" fmla="*/ 24245 h 55"/>
              <a:gd name="T20" fmla="*/ 11112 w 118"/>
              <a:gd name="T21" fmla="*/ 22629 h 55"/>
              <a:gd name="T22" fmla="*/ 11906 w 118"/>
              <a:gd name="T23" fmla="*/ 21821 h 55"/>
              <a:gd name="T24" fmla="*/ 13494 w 118"/>
              <a:gd name="T25" fmla="*/ 19396 h 55"/>
              <a:gd name="T26" fmla="*/ 18256 w 118"/>
              <a:gd name="T27" fmla="*/ 20205 h 55"/>
              <a:gd name="T28" fmla="*/ 20637 w 118"/>
              <a:gd name="T29" fmla="*/ 20205 h 55"/>
              <a:gd name="T30" fmla="*/ 25400 w 118"/>
              <a:gd name="T31" fmla="*/ 20205 h 55"/>
              <a:gd name="T32" fmla="*/ 30956 w 118"/>
              <a:gd name="T33" fmla="*/ 19396 h 55"/>
              <a:gd name="T34" fmla="*/ 39687 w 118"/>
              <a:gd name="T35" fmla="*/ 16972 h 55"/>
              <a:gd name="T36" fmla="*/ 46831 w 118"/>
              <a:gd name="T37" fmla="*/ 12931 h 55"/>
              <a:gd name="T38" fmla="*/ 54768 w 118"/>
              <a:gd name="T39" fmla="*/ 10506 h 55"/>
              <a:gd name="T40" fmla="*/ 61912 w 118"/>
              <a:gd name="T41" fmla="*/ 8082 h 55"/>
              <a:gd name="T42" fmla="*/ 69850 w 118"/>
              <a:gd name="T43" fmla="*/ 6465 h 55"/>
              <a:gd name="T44" fmla="*/ 76993 w 118"/>
              <a:gd name="T45" fmla="*/ 4041 h 55"/>
              <a:gd name="T46" fmla="*/ 85725 w 118"/>
              <a:gd name="T47" fmla="*/ 1616 h 55"/>
              <a:gd name="T48" fmla="*/ 93662 w 118"/>
              <a:gd name="T49" fmla="*/ 0 h 55"/>
              <a:gd name="T50" fmla="*/ 93662 w 118"/>
              <a:gd name="T51" fmla="*/ 1616 h 55"/>
              <a:gd name="T52" fmla="*/ 93662 w 118"/>
              <a:gd name="T53" fmla="*/ 4041 h 55"/>
              <a:gd name="T54" fmla="*/ 92868 w 118"/>
              <a:gd name="T55" fmla="*/ 4849 h 55"/>
              <a:gd name="T56" fmla="*/ 92868 w 118"/>
              <a:gd name="T57" fmla="*/ 7274 h 55"/>
              <a:gd name="T58" fmla="*/ 88106 w 118"/>
              <a:gd name="T59" fmla="*/ 12123 h 55"/>
              <a:gd name="T60" fmla="*/ 84137 w 118"/>
              <a:gd name="T61" fmla="*/ 15355 h 55"/>
              <a:gd name="T62" fmla="*/ 79375 w 118"/>
              <a:gd name="T63" fmla="*/ 19396 h 55"/>
              <a:gd name="T64" fmla="*/ 74612 w 118"/>
              <a:gd name="T65" fmla="*/ 24245 h 55"/>
              <a:gd name="T66" fmla="*/ 69850 w 118"/>
              <a:gd name="T67" fmla="*/ 27478 h 55"/>
              <a:gd name="T68" fmla="*/ 65087 w 118"/>
              <a:gd name="T69" fmla="*/ 29903 h 55"/>
              <a:gd name="T70" fmla="*/ 61912 w 118"/>
              <a:gd name="T71" fmla="*/ 32327 h 55"/>
              <a:gd name="T72" fmla="*/ 57943 w 118"/>
              <a:gd name="T73" fmla="*/ 34752 h 55"/>
              <a:gd name="T74" fmla="*/ 54768 w 118"/>
              <a:gd name="T75" fmla="*/ 36368 h 55"/>
              <a:gd name="T76" fmla="*/ 51593 w 118"/>
              <a:gd name="T77" fmla="*/ 38793 h 55"/>
              <a:gd name="T78" fmla="*/ 45244 w 118"/>
              <a:gd name="T79" fmla="*/ 41217 h 55"/>
              <a:gd name="T80" fmla="*/ 38100 w 118"/>
              <a:gd name="T81" fmla="*/ 43642 h 55"/>
              <a:gd name="T82" fmla="*/ 33337 w 118"/>
              <a:gd name="T83" fmla="*/ 43642 h 55"/>
              <a:gd name="T84" fmla="*/ 27781 w 118"/>
              <a:gd name="T85" fmla="*/ 44450 h 55"/>
              <a:gd name="T86" fmla="*/ 23812 w 118"/>
              <a:gd name="T87" fmla="*/ 44450 h 55"/>
              <a:gd name="T88" fmla="*/ 19050 w 118"/>
              <a:gd name="T89" fmla="*/ 44450 h 55"/>
              <a:gd name="T90" fmla="*/ 14287 w 118"/>
              <a:gd name="T91" fmla="*/ 44450 h 55"/>
              <a:gd name="T92" fmla="*/ 9525 w 118"/>
              <a:gd name="T93" fmla="*/ 44450 h 55"/>
              <a:gd name="T94" fmla="*/ 4762 w 118"/>
              <a:gd name="T95" fmla="*/ 44450 h 55"/>
              <a:gd name="T96" fmla="*/ 0 w 118"/>
              <a:gd name="T97" fmla="*/ 43642 h 5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18" h="55">
                <a:moveTo>
                  <a:pt x="0" y="54"/>
                </a:moveTo>
                <a:lnTo>
                  <a:pt x="15" y="48"/>
                </a:lnTo>
                <a:lnTo>
                  <a:pt x="24" y="45"/>
                </a:lnTo>
                <a:lnTo>
                  <a:pt x="27" y="42"/>
                </a:lnTo>
                <a:lnTo>
                  <a:pt x="29" y="40"/>
                </a:lnTo>
                <a:lnTo>
                  <a:pt x="21" y="36"/>
                </a:lnTo>
                <a:lnTo>
                  <a:pt x="17" y="33"/>
                </a:lnTo>
                <a:lnTo>
                  <a:pt x="12" y="31"/>
                </a:lnTo>
                <a:lnTo>
                  <a:pt x="6" y="30"/>
                </a:lnTo>
                <a:lnTo>
                  <a:pt x="11" y="30"/>
                </a:lnTo>
                <a:lnTo>
                  <a:pt x="14" y="28"/>
                </a:lnTo>
                <a:lnTo>
                  <a:pt x="15" y="27"/>
                </a:lnTo>
                <a:lnTo>
                  <a:pt x="17" y="24"/>
                </a:lnTo>
                <a:lnTo>
                  <a:pt x="23" y="25"/>
                </a:lnTo>
                <a:lnTo>
                  <a:pt x="26" y="25"/>
                </a:lnTo>
                <a:lnTo>
                  <a:pt x="32" y="25"/>
                </a:lnTo>
                <a:lnTo>
                  <a:pt x="39" y="24"/>
                </a:lnTo>
                <a:lnTo>
                  <a:pt x="50" y="21"/>
                </a:lnTo>
                <a:lnTo>
                  <a:pt x="59" y="16"/>
                </a:lnTo>
                <a:lnTo>
                  <a:pt x="69" y="13"/>
                </a:lnTo>
                <a:lnTo>
                  <a:pt x="78" y="10"/>
                </a:lnTo>
                <a:lnTo>
                  <a:pt x="88" y="8"/>
                </a:lnTo>
                <a:lnTo>
                  <a:pt x="97" y="5"/>
                </a:lnTo>
                <a:lnTo>
                  <a:pt x="108" y="2"/>
                </a:lnTo>
                <a:lnTo>
                  <a:pt x="118" y="0"/>
                </a:lnTo>
                <a:lnTo>
                  <a:pt x="118" y="2"/>
                </a:lnTo>
                <a:lnTo>
                  <a:pt x="118" y="5"/>
                </a:lnTo>
                <a:lnTo>
                  <a:pt x="117" y="6"/>
                </a:lnTo>
                <a:lnTo>
                  <a:pt x="117" y="9"/>
                </a:lnTo>
                <a:lnTo>
                  <a:pt x="111" y="15"/>
                </a:lnTo>
                <a:lnTo>
                  <a:pt x="106" y="19"/>
                </a:lnTo>
                <a:lnTo>
                  <a:pt x="100" y="24"/>
                </a:lnTo>
                <a:lnTo>
                  <a:pt x="94" y="30"/>
                </a:lnTo>
                <a:lnTo>
                  <a:pt x="88" y="34"/>
                </a:lnTo>
                <a:lnTo>
                  <a:pt x="82" y="37"/>
                </a:lnTo>
                <a:lnTo>
                  <a:pt x="78" y="40"/>
                </a:lnTo>
                <a:lnTo>
                  <a:pt x="73" y="43"/>
                </a:lnTo>
                <a:lnTo>
                  <a:pt x="69" y="45"/>
                </a:lnTo>
                <a:lnTo>
                  <a:pt x="65" y="48"/>
                </a:lnTo>
                <a:lnTo>
                  <a:pt x="57" y="51"/>
                </a:lnTo>
                <a:lnTo>
                  <a:pt x="48" y="54"/>
                </a:lnTo>
                <a:lnTo>
                  <a:pt x="42" y="54"/>
                </a:lnTo>
                <a:lnTo>
                  <a:pt x="35" y="55"/>
                </a:lnTo>
                <a:lnTo>
                  <a:pt x="30" y="55"/>
                </a:lnTo>
                <a:lnTo>
                  <a:pt x="24" y="55"/>
                </a:lnTo>
                <a:lnTo>
                  <a:pt x="18" y="55"/>
                </a:lnTo>
                <a:lnTo>
                  <a:pt x="12" y="55"/>
                </a:lnTo>
                <a:lnTo>
                  <a:pt x="6" y="55"/>
                </a:lnTo>
                <a:lnTo>
                  <a:pt x="0"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1" name="Freeform 63"/>
          <p:cNvSpPr>
            <a:spLocks/>
          </p:cNvSpPr>
          <p:nvPr/>
        </p:nvSpPr>
        <p:spPr bwMode="auto">
          <a:xfrm>
            <a:off x="5705475" y="4046538"/>
            <a:ext cx="39688" cy="60325"/>
          </a:xfrm>
          <a:custGeom>
            <a:avLst/>
            <a:gdLst>
              <a:gd name="T0" fmla="*/ 10529 w 49"/>
              <a:gd name="T1" fmla="*/ 58738 h 76"/>
              <a:gd name="T2" fmla="*/ 2430 w 49"/>
              <a:gd name="T3" fmla="*/ 46831 h 76"/>
              <a:gd name="T4" fmla="*/ 0 w 49"/>
              <a:gd name="T5" fmla="*/ 36513 h 76"/>
              <a:gd name="T6" fmla="*/ 2430 w 49"/>
              <a:gd name="T7" fmla="*/ 26194 h 76"/>
              <a:gd name="T8" fmla="*/ 5670 w 49"/>
              <a:gd name="T9" fmla="*/ 11906 h 76"/>
              <a:gd name="T10" fmla="*/ 8100 w 49"/>
              <a:gd name="T11" fmla="*/ 9525 h 76"/>
              <a:gd name="T12" fmla="*/ 12149 w 49"/>
              <a:gd name="T13" fmla="*/ 5556 h 76"/>
              <a:gd name="T14" fmla="*/ 14579 w 49"/>
              <a:gd name="T15" fmla="*/ 2381 h 76"/>
              <a:gd name="T16" fmla="*/ 17009 w 49"/>
              <a:gd name="T17" fmla="*/ 0 h 76"/>
              <a:gd name="T18" fmla="*/ 17819 w 49"/>
              <a:gd name="T19" fmla="*/ 10319 h 76"/>
              <a:gd name="T20" fmla="*/ 17009 w 49"/>
              <a:gd name="T21" fmla="*/ 19050 h 76"/>
              <a:gd name="T22" fmla="*/ 12959 w 49"/>
              <a:gd name="T23" fmla="*/ 26988 h 76"/>
              <a:gd name="T24" fmla="*/ 12149 w 49"/>
              <a:gd name="T25" fmla="*/ 34131 h 76"/>
              <a:gd name="T26" fmla="*/ 10529 w 49"/>
              <a:gd name="T27" fmla="*/ 39688 h 76"/>
              <a:gd name="T28" fmla="*/ 14579 w 49"/>
              <a:gd name="T29" fmla="*/ 44450 h 76"/>
              <a:gd name="T30" fmla="*/ 24299 w 49"/>
              <a:gd name="T31" fmla="*/ 49213 h 76"/>
              <a:gd name="T32" fmla="*/ 39688 w 49"/>
              <a:gd name="T33" fmla="*/ 51594 h 76"/>
              <a:gd name="T34" fmla="*/ 34828 w 49"/>
              <a:gd name="T35" fmla="*/ 57944 h 76"/>
              <a:gd name="T36" fmla="*/ 27539 w 49"/>
              <a:gd name="T37" fmla="*/ 60325 h 76"/>
              <a:gd name="T38" fmla="*/ 17819 w 49"/>
              <a:gd name="T39" fmla="*/ 60325 h 76"/>
              <a:gd name="T40" fmla="*/ 10529 w 49"/>
              <a:gd name="T41" fmla="*/ 58738 h 7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 h="76">
                <a:moveTo>
                  <a:pt x="13" y="74"/>
                </a:moveTo>
                <a:lnTo>
                  <a:pt x="3" y="59"/>
                </a:lnTo>
                <a:lnTo>
                  <a:pt x="0" y="46"/>
                </a:lnTo>
                <a:lnTo>
                  <a:pt x="3" y="33"/>
                </a:lnTo>
                <a:lnTo>
                  <a:pt x="7" y="15"/>
                </a:lnTo>
                <a:lnTo>
                  <a:pt x="10" y="12"/>
                </a:lnTo>
                <a:lnTo>
                  <a:pt x="15" y="7"/>
                </a:lnTo>
                <a:lnTo>
                  <a:pt x="18" y="3"/>
                </a:lnTo>
                <a:lnTo>
                  <a:pt x="21" y="0"/>
                </a:lnTo>
                <a:lnTo>
                  <a:pt x="22" y="13"/>
                </a:lnTo>
                <a:lnTo>
                  <a:pt x="21" y="24"/>
                </a:lnTo>
                <a:lnTo>
                  <a:pt x="16" y="34"/>
                </a:lnTo>
                <a:lnTo>
                  <a:pt x="15" y="43"/>
                </a:lnTo>
                <a:lnTo>
                  <a:pt x="13" y="50"/>
                </a:lnTo>
                <a:lnTo>
                  <a:pt x="18" y="56"/>
                </a:lnTo>
                <a:lnTo>
                  <a:pt x="30" y="62"/>
                </a:lnTo>
                <a:lnTo>
                  <a:pt x="49" y="65"/>
                </a:lnTo>
                <a:lnTo>
                  <a:pt x="43" y="73"/>
                </a:lnTo>
                <a:lnTo>
                  <a:pt x="34" y="76"/>
                </a:lnTo>
                <a:lnTo>
                  <a:pt x="22" y="76"/>
                </a:lnTo>
                <a:lnTo>
                  <a:pt x="13" y="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2" name="Freeform 64"/>
          <p:cNvSpPr>
            <a:spLocks/>
          </p:cNvSpPr>
          <p:nvPr/>
        </p:nvSpPr>
        <p:spPr bwMode="auto">
          <a:xfrm>
            <a:off x="5761038" y="4019550"/>
            <a:ext cx="90487" cy="55563"/>
          </a:xfrm>
          <a:custGeom>
            <a:avLst/>
            <a:gdLst>
              <a:gd name="T0" fmla="*/ 23812 w 114"/>
              <a:gd name="T1" fmla="*/ 55563 h 71"/>
              <a:gd name="T2" fmla="*/ 12700 w 114"/>
              <a:gd name="T3" fmla="*/ 50868 h 71"/>
              <a:gd name="T4" fmla="*/ 7144 w 114"/>
              <a:gd name="T5" fmla="*/ 46172 h 71"/>
              <a:gd name="T6" fmla="*/ 2381 w 114"/>
              <a:gd name="T7" fmla="*/ 39129 h 71"/>
              <a:gd name="T8" fmla="*/ 0 w 114"/>
              <a:gd name="T9" fmla="*/ 29738 h 71"/>
              <a:gd name="T10" fmla="*/ 3175 w 114"/>
              <a:gd name="T11" fmla="*/ 18782 h 71"/>
              <a:gd name="T12" fmla="*/ 5556 w 114"/>
              <a:gd name="T13" fmla="*/ 11739 h 71"/>
              <a:gd name="T14" fmla="*/ 7937 w 114"/>
              <a:gd name="T15" fmla="*/ 8608 h 71"/>
              <a:gd name="T16" fmla="*/ 10319 w 114"/>
              <a:gd name="T17" fmla="*/ 4695 h 71"/>
              <a:gd name="T18" fmla="*/ 17462 w 114"/>
              <a:gd name="T19" fmla="*/ 1565 h 71"/>
              <a:gd name="T20" fmla="*/ 19844 w 114"/>
              <a:gd name="T21" fmla="*/ 0 h 71"/>
              <a:gd name="T22" fmla="*/ 21431 w 114"/>
              <a:gd name="T23" fmla="*/ 2348 h 71"/>
              <a:gd name="T24" fmla="*/ 23812 w 114"/>
              <a:gd name="T25" fmla="*/ 9391 h 71"/>
              <a:gd name="T26" fmla="*/ 19844 w 114"/>
              <a:gd name="T27" fmla="*/ 16434 h 71"/>
              <a:gd name="T28" fmla="*/ 17462 w 114"/>
              <a:gd name="T29" fmla="*/ 22695 h 71"/>
              <a:gd name="T30" fmla="*/ 16669 w 114"/>
              <a:gd name="T31" fmla="*/ 28173 h 71"/>
              <a:gd name="T32" fmla="*/ 15081 w 114"/>
              <a:gd name="T33" fmla="*/ 36781 h 71"/>
              <a:gd name="T34" fmla="*/ 19844 w 114"/>
              <a:gd name="T35" fmla="*/ 42259 h 71"/>
              <a:gd name="T36" fmla="*/ 22225 w 114"/>
              <a:gd name="T37" fmla="*/ 43824 h 71"/>
              <a:gd name="T38" fmla="*/ 26194 w 114"/>
              <a:gd name="T39" fmla="*/ 42259 h 71"/>
              <a:gd name="T40" fmla="*/ 33337 w 114"/>
              <a:gd name="T41" fmla="*/ 41477 h 71"/>
              <a:gd name="T42" fmla="*/ 38100 w 114"/>
              <a:gd name="T43" fmla="*/ 39129 h 71"/>
              <a:gd name="T44" fmla="*/ 45244 w 114"/>
              <a:gd name="T45" fmla="*/ 36781 h 71"/>
              <a:gd name="T46" fmla="*/ 52387 w 114"/>
              <a:gd name="T47" fmla="*/ 34433 h 71"/>
              <a:gd name="T48" fmla="*/ 59531 w 114"/>
              <a:gd name="T49" fmla="*/ 30521 h 71"/>
              <a:gd name="T50" fmla="*/ 67468 w 114"/>
              <a:gd name="T51" fmla="*/ 28173 h 71"/>
              <a:gd name="T52" fmla="*/ 74612 w 114"/>
              <a:gd name="T53" fmla="*/ 25825 h 71"/>
              <a:gd name="T54" fmla="*/ 80962 w 114"/>
              <a:gd name="T55" fmla="*/ 25042 h 71"/>
              <a:gd name="T56" fmla="*/ 84137 w 114"/>
              <a:gd name="T57" fmla="*/ 23477 h 71"/>
              <a:gd name="T58" fmla="*/ 85725 w 114"/>
              <a:gd name="T59" fmla="*/ 25042 h 71"/>
              <a:gd name="T60" fmla="*/ 88106 w 114"/>
              <a:gd name="T61" fmla="*/ 25042 h 71"/>
              <a:gd name="T62" fmla="*/ 88900 w 114"/>
              <a:gd name="T63" fmla="*/ 25825 h 71"/>
              <a:gd name="T64" fmla="*/ 90487 w 114"/>
              <a:gd name="T65" fmla="*/ 27390 h 71"/>
              <a:gd name="T66" fmla="*/ 88106 w 114"/>
              <a:gd name="T67" fmla="*/ 29738 h 71"/>
              <a:gd name="T68" fmla="*/ 84137 w 114"/>
              <a:gd name="T69" fmla="*/ 32086 h 71"/>
              <a:gd name="T70" fmla="*/ 80962 w 114"/>
              <a:gd name="T71" fmla="*/ 35216 h 71"/>
              <a:gd name="T72" fmla="*/ 76993 w 114"/>
              <a:gd name="T73" fmla="*/ 37564 h 71"/>
              <a:gd name="T74" fmla="*/ 69850 w 114"/>
              <a:gd name="T75" fmla="*/ 41477 h 71"/>
              <a:gd name="T76" fmla="*/ 62706 w 114"/>
              <a:gd name="T77" fmla="*/ 44607 h 71"/>
              <a:gd name="T78" fmla="*/ 57150 w 114"/>
              <a:gd name="T79" fmla="*/ 48520 h 71"/>
              <a:gd name="T80" fmla="*/ 50800 w 114"/>
              <a:gd name="T81" fmla="*/ 50868 h 71"/>
              <a:gd name="T82" fmla="*/ 45244 w 114"/>
              <a:gd name="T83" fmla="*/ 51650 h 71"/>
              <a:gd name="T84" fmla="*/ 38894 w 114"/>
              <a:gd name="T85" fmla="*/ 53998 h 71"/>
              <a:gd name="T86" fmla="*/ 31750 w 114"/>
              <a:gd name="T87" fmla="*/ 53998 h 71"/>
              <a:gd name="T88" fmla="*/ 23812 w 114"/>
              <a:gd name="T89" fmla="*/ 55563 h 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14" h="71">
                <a:moveTo>
                  <a:pt x="30" y="71"/>
                </a:moveTo>
                <a:lnTo>
                  <a:pt x="16" y="65"/>
                </a:lnTo>
                <a:lnTo>
                  <a:pt x="9" y="59"/>
                </a:lnTo>
                <a:lnTo>
                  <a:pt x="3" y="50"/>
                </a:lnTo>
                <a:lnTo>
                  <a:pt x="0" y="38"/>
                </a:lnTo>
                <a:lnTo>
                  <a:pt x="4" y="24"/>
                </a:lnTo>
                <a:lnTo>
                  <a:pt x="7" y="15"/>
                </a:lnTo>
                <a:lnTo>
                  <a:pt x="10" y="11"/>
                </a:lnTo>
                <a:lnTo>
                  <a:pt x="13" y="6"/>
                </a:lnTo>
                <a:lnTo>
                  <a:pt x="22" y="2"/>
                </a:lnTo>
                <a:lnTo>
                  <a:pt x="25" y="0"/>
                </a:lnTo>
                <a:lnTo>
                  <a:pt x="27" y="3"/>
                </a:lnTo>
                <a:lnTo>
                  <a:pt x="30" y="12"/>
                </a:lnTo>
                <a:lnTo>
                  <a:pt x="25" y="21"/>
                </a:lnTo>
                <a:lnTo>
                  <a:pt x="22" y="29"/>
                </a:lnTo>
                <a:lnTo>
                  <a:pt x="21" y="36"/>
                </a:lnTo>
                <a:lnTo>
                  <a:pt x="19" y="47"/>
                </a:lnTo>
                <a:lnTo>
                  <a:pt x="25" y="54"/>
                </a:lnTo>
                <a:lnTo>
                  <a:pt x="28" y="56"/>
                </a:lnTo>
                <a:lnTo>
                  <a:pt x="33" y="54"/>
                </a:lnTo>
                <a:lnTo>
                  <a:pt x="42" y="53"/>
                </a:lnTo>
                <a:lnTo>
                  <a:pt x="48" y="50"/>
                </a:lnTo>
                <a:lnTo>
                  <a:pt x="57" y="47"/>
                </a:lnTo>
                <a:lnTo>
                  <a:pt x="66" y="44"/>
                </a:lnTo>
                <a:lnTo>
                  <a:pt x="75" y="39"/>
                </a:lnTo>
                <a:lnTo>
                  <a:pt x="85" y="36"/>
                </a:lnTo>
                <a:lnTo>
                  <a:pt x="94" y="33"/>
                </a:lnTo>
                <a:lnTo>
                  <a:pt x="102" y="32"/>
                </a:lnTo>
                <a:lnTo>
                  <a:pt x="106" y="30"/>
                </a:lnTo>
                <a:lnTo>
                  <a:pt x="108" y="32"/>
                </a:lnTo>
                <a:lnTo>
                  <a:pt x="111" y="32"/>
                </a:lnTo>
                <a:lnTo>
                  <a:pt x="112" y="33"/>
                </a:lnTo>
                <a:lnTo>
                  <a:pt x="114" y="35"/>
                </a:lnTo>
                <a:lnTo>
                  <a:pt x="111" y="38"/>
                </a:lnTo>
                <a:lnTo>
                  <a:pt x="106" y="41"/>
                </a:lnTo>
                <a:lnTo>
                  <a:pt x="102" y="45"/>
                </a:lnTo>
                <a:lnTo>
                  <a:pt x="97" y="48"/>
                </a:lnTo>
                <a:lnTo>
                  <a:pt x="88" y="53"/>
                </a:lnTo>
                <a:lnTo>
                  <a:pt x="79" y="57"/>
                </a:lnTo>
                <a:lnTo>
                  <a:pt x="72" y="62"/>
                </a:lnTo>
                <a:lnTo>
                  <a:pt x="64" y="65"/>
                </a:lnTo>
                <a:lnTo>
                  <a:pt x="57" y="66"/>
                </a:lnTo>
                <a:lnTo>
                  <a:pt x="49" y="69"/>
                </a:lnTo>
                <a:lnTo>
                  <a:pt x="40" y="69"/>
                </a:lnTo>
                <a:lnTo>
                  <a:pt x="30"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3" name="Freeform 65"/>
          <p:cNvSpPr>
            <a:spLocks/>
          </p:cNvSpPr>
          <p:nvPr/>
        </p:nvSpPr>
        <p:spPr bwMode="auto">
          <a:xfrm>
            <a:off x="5984875" y="4041775"/>
            <a:ext cx="39688" cy="28575"/>
          </a:xfrm>
          <a:custGeom>
            <a:avLst/>
            <a:gdLst>
              <a:gd name="T0" fmla="*/ 8100 w 49"/>
              <a:gd name="T1" fmla="*/ 23532 h 34"/>
              <a:gd name="T2" fmla="*/ 5670 w 49"/>
              <a:gd name="T3" fmla="*/ 18490 h 34"/>
              <a:gd name="T4" fmla="*/ 3240 w 49"/>
              <a:gd name="T5" fmla="*/ 13447 h 34"/>
              <a:gd name="T6" fmla="*/ 2430 w 49"/>
              <a:gd name="T7" fmla="*/ 8404 h 34"/>
              <a:gd name="T8" fmla="*/ 0 w 49"/>
              <a:gd name="T9" fmla="*/ 0 h 34"/>
              <a:gd name="T10" fmla="*/ 4860 w 49"/>
              <a:gd name="T11" fmla="*/ 840 h 34"/>
              <a:gd name="T12" fmla="*/ 7290 w 49"/>
              <a:gd name="T13" fmla="*/ 2521 h 34"/>
              <a:gd name="T14" fmla="*/ 8100 w 49"/>
              <a:gd name="T15" fmla="*/ 5043 h 34"/>
              <a:gd name="T16" fmla="*/ 9720 w 49"/>
              <a:gd name="T17" fmla="*/ 10085 h 34"/>
              <a:gd name="T18" fmla="*/ 19439 w 49"/>
              <a:gd name="T19" fmla="*/ 15968 h 34"/>
              <a:gd name="T20" fmla="*/ 29159 w 49"/>
              <a:gd name="T21" fmla="*/ 20171 h 34"/>
              <a:gd name="T22" fmla="*/ 36448 w 49"/>
              <a:gd name="T23" fmla="*/ 22692 h 34"/>
              <a:gd name="T24" fmla="*/ 39688 w 49"/>
              <a:gd name="T25" fmla="*/ 25213 h 34"/>
              <a:gd name="T26" fmla="*/ 38878 w 49"/>
              <a:gd name="T27" fmla="*/ 26054 h 34"/>
              <a:gd name="T28" fmla="*/ 37258 w 49"/>
              <a:gd name="T29" fmla="*/ 26054 h 34"/>
              <a:gd name="T30" fmla="*/ 36448 w 49"/>
              <a:gd name="T31" fmla="*/ 27735 h 34"/>
              <a:gd name="T32" fmla="*/ 34828 w 49"/>
              <a:gd name="T33" fmla="*/ 28575 h 34"/>
              <a:gd name="T34" fmla="*/ 27539 w 49"/>
              <a:gd name="T35" fmla="*/ 28575 h 34"/>
              <a:gd name="T36" fmla="*/ 21869 w 49"/>
              <a:gd name="T37" fmla="*/ 28575 h 34"/>
              <a:gd name="T38" fmla="*/ 17009 w 49"/>
              <a:gd name="T39" fmla="*/ 27735 h 34"/>
              <a:gd name="T40" fmla="*/ 8100 w 49"/>
              <a:gd name="T41" fmla="*/ 23532 h 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 h="34">
                <a:moveTo>
                  <a:pt x="10" y="28"/>
                </a:moveTo>
                <a:lnTo>
                  <a:pt x="7" y="22"/>
                </a:lnTo>
                <a:lnTo>
                  <a:pt x="4" y="16"/>
                </a:lnTo>
                <a:lnTo>
                  <a:pt x="3" y="10"/>
                </a:lnTo>
                <a:lnTo>
                  <a:pt x="0" y="0"/>
                </a:lnTo>
                <a:lnTo>
                  <a:pt x="6" y="1"/>
                </a:lnTo>
                <a:lnTo>
                  <a:pt x="9" y="3"/>
                </a:lnTo>
                <a:lnTo>
                  <a:pt x="10" y="6"/>
                </a:lnTo>
                <a:lnTo>
                  <a:pt x="12" y="12"/>
                </a:lnTo>
                <a:lnTo>
                  <a:pt x="24" y="19"/>
                </a:lnTo>
                <a:lnTo>
                  <a:pt x="36" y="24"/>
                </a:lnTo>
                <a:lnTo>
                  <a:pt x="45" y="27"/>
                </a:lnTo>
                <a:lnTo>
                  <a:pt x="49" y="30"/>
                </a:lnTo>
                <a:lnTo>
                  <a:pt x="48" y="31"/>
                </a:lnTo>
                <a:lnTo>
                  <a:pt x="46" y="31"/>
                </a:lnTo>
                <a:lnTo>
                  <a:pt x="45" y="33"/>
                </a:lnTo>
                <a:lnTo>
                  <a:pt x="43" y="34"/>
                </a:lnTo>
                <a:lnTo>
                  <a:pt x="34" y="34"/>
                </a:lnTo>
                <a:lnTo>
                  <a:pt x="27" y="34"/>
                </a:lnTo>
                <a:lnTo>
                  <a:pt x="21" y="33"/>
                </a:lnTo>
                <a:lnTo>
                  <a:pt x="10"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4" name="Freeform 66"/>
          <p:cNvSpPr>
            <a:spLocks/>
          </p:cNvSpPr>
          <p:nvPr/>
        </p:nvSpPr>
        <p:spPr bwMode="auto">
          <a:xfrm>
            <a:off x="5808663" y="3992563"/>
            <a:ext cx="171450" cy="53975"/>
          </a:xfrm>
          <a:custGeom>
            <a:avLst/>
            <a:gdLst>
              <a:gd name="T0" fmla="*/ 40670 w 215"/>
              <a:gd name="T1" fmla="*/ 24250 h 69"/>
              <a:gd name="T2" fmla="*/ 35885 w 215"/>
              <a:gd name="T3" fmla="*/ 21903 h 69"/>
              <a:gd name="T4" fmla="*/ 29505 w 215"/>
              <a:gd name="T5" fmla="*/ 18774 h 69"/>
              <a:gd name="T6" fmla="*/ 24721 w 215"/>
              <a:gd name="T7" fmla="*/ 16427 h 69"/>
              <a:gd name="T8" fmla="*/ 19936 w 215"/>
              <a:gd name="T9" fmla="*/ 14080 h 69"/>
              <a:gd name="T10" fmla="*/ 15151 w 215"/>
              <a:gd name="T11" fmla="*/ 11734 h 69"/>
              <a:gd name="T12" fmla="*/ 10367 w 215"/>
              <a:gd name="T13" fmla="*/ 9387 h 69"/>
              <a:gd name="T14" fmla="*/ 4785 w 215"/>
              <a:gd name="T15" fmla="*/ 5476 h 69"/>
              <a:gd name="T16" fmla="*/ 0 w 215"/>
              <a:gd name="T17" fmla="*/ 3129 h 69"/>
              <a:gd name="T18" fmla="*/ 5582 w 215"/>
              <a:gd name="T19" fmla="*/ 2347 h 69"/>
              <a:gd name="T20" fmla="*/ 10367 w 215"/>
              <a:gd name="T21" fmla="*/ 782 h 69"/>
              <a:gd name="T22" fmla="*/ 14354 w 215"/>
              <a:gd name="T23" fmla="*/ 0 h 69"/>
              <a:gd name="T24" fmla="*/ 19936 w 215"/>
              <a:gd name="T25" fmla="*/ 0 h 69"/>
              <a:gd name="T26" fmla="*/ 27113 w 215"/>
              <a:gd name="T27" fmla="*/ 4693 h 69"/>
              <a:gd name="T28" fmla="*/ 33493 w 215"/>
              <a:gd name="T29" fmla="*/ 7040 h 69"/>
              <a:gd name="T30" fmla="*/ 40670 w 215"/>
              <a:gd name="T31" fmla="*/ 9387 h 69"/>
              <a:gd name="T32" fmla="*/ 48644 w 215"/>
              <a:gd name="T33" fmla="*/ 12516 h 69"/>
              <a:gd name="T34" fmla="*/ 73365 w 215"/>
              <a:gd name="T35" fmla="*/ 12516 h 69"/>
              <a:gd name="T36" fmla="*/ 91706 w 215"/>
              <a:gd name="T37" fmla="*/ 17209 h 69"/>
              <a:gd name="T38" fmla="*/ 104465 w 215"/>
              <a:gd name="T39" fmla="*/ 23467 h 69"/>
              <a:gd name="T40" fmla="*/ 115629 w 215"/>
              <a:gd name="T41" fmla="*/ 30508 h 69"/>
              <a:gd name="T42" fmla="*/ 122806 w 215"/>
              <a:gd name="T43" fmla="*/ 37548 h 69"/>
              <a:gd name="T44" fmla="*/ 130780 w 215"/>
              <a:gd name="T45" fmla="*/ 44588 h 69"/>
              <a:gd name="T46" fmla="*/ 139552 w 215"/>
              <a:gd name="T47" fmla="*/ 47717 h 69"/>
              <a:gd name="T48" fmla="*/ 151514 w 215"/>
              <a:gd name="T49" fmla="*/ 49282 h 69"/>
              <a:gd name="T50" fmla="*/ 152311 w 215"/>
              <a:gd name="T51" fmla="*/ 47717 h 69"/>
              <a:gd name="T52" fmla="*/ 152311 w 215"/>
              <a:gd name="T53" fmla="*/ 47717 h 69"/>
              <a:gd name="T54" fmla="*/ 152311 w 215"/>
              <a:gd name="T55" fmla="*/ 47717 h 69"/>
              <a:gd name="T56" fmla="*/ 152311 w 215"/>
              <a:gd name="T57" fmla="*/ 46935 h 69"/>
              <a:gd name="T58" fmla="*/ 149919 w 215"/>
              <a:gd name="T59" fmla="*/ 43024 h 69"/>
              <a:gd name="T60" fmla="*/ 146729 w 215"/>
              <a:gd name="T61" fmla="*/ 39895 h 69"/>
              <a:gd name="T62" fmla="*/ 142742 w 215"/>
              <a:gd name="T63" fmla="*/ 37548 h 69"/>
              <a:gd name="T64" fmla="*/ 139552 w 215"/>
              <a:gd name="T65" fmla="*/ 35201 h 69"/>
              <a:gd name="T66" fmla="*/ 133173 w 215"/>
              <a:gd name="T67" fmla="*/ 21121 h 69"/>
              <a:gd name="T68" fmla="*/ 132375 w 215"/>
              <a:gd name="T69" fmla="*/ 14080 h 69"/>
              <a:gd name="T70" fmla="*/ 134768 w 215"/>
              <a:gd name="T71" fmla="*/ 14080 h 69"/>
              <a:gd name="T72" fmla="*/ 140350 w 215"/>
              <a:gd name="T73" fmla="*/ 17209 h 69"/>
              <a:gd name="T74" fmla="*/ 147527 w 215"/>
              <a:gd name="T75" fmla="*/ 24250 h 69"/>
              <a:gd name="T76" fmla="*/ 156299 w 215"/>
              <a:gd name="T77" fmla="*/ 32854 h 69"/>
              <a:gd name="T78" fmla="*/ 164273 w 215"/>
              <a:gd name="T79" fmla="*/ 40677 h 69"/>
              <a:gd name="T80" fmla="*/ 171450 w 215"/>
              <a:gd name="T81" fmla="*/ 46935 h 69"/>
              <a:gd name="T82" fmla="*/ 171450 w 215"/>
              <a:gd name="T83" fmla="*/ 47717 h 69"/>
              <a:gd name="T84" fmla="*/ 171450 w 215"/>
              <a:gd name="T85" fmla="*/ 47717 h 69"/>
              <a:gd name="T86" fmla="*/ 171450 w 215"/>
              <a:gd name="T87" fmla="*/ 49282 h 69"/>
              <a:gd name="T88" fmla="*/ 171450 w 215"/>
              <a:gd name="T89" fmla="*/ 50064 h 69"/>
              <a:gd name="T90" fmla="*/ 169058 w 215"/>
              <a:gd name="T91" fmla="*/ 50064 h 69"/>
              <a:gd name="T92" fmla="*/ 165070 w 215"/>
              <a:gd name="T93" fmla="*/ 50064 h 69"/>
              <a:gd name="T94" fmla="*/ 162678 w 215"/>
              <a:gd name="T95" fmla="*/ 50064 h 69"/>
              <a:gd name="T96" fmla="*/ 159488 w 215"/>
              <a:gd name="T97" fmla="*/ 50064 h 69"/>
              <a:gd name="T98" fmla="*/ 149919 w 215"/>
              <a:gd name="T99" fmla="*/ 53975 h 69"/>
              <a:gd name="T100" fmla="*/ 137957 w 215"/>
              <a:gd name="T101" fmla="*/ 52411 h 69"/>
              <a:gd name="T102" fmla="*/ 122806 w 215"/>
              <a:gd name="T103" fmla="*/ 47717 h 69"/>
              <a:gd name="T104" fmla="*/ 106857 w 215"/>
              <a:gd name="T105" fmla="*/ 42241 h 69"/>
              <a:gd name="T106" fmla="*/ 90111 w 215"/>
              <a:gd name="T107" fmla="*/ 35201 h 69"/>
              <a:gd name="T108" fmla="*/ 72567 w 215"/>
              <a:gd name="T109" fmla="*/ 28943 h 69"/>
              <a:gd name="T110" fmla="*/ 55821 w 215"/>
              <a:gd name="T111" fmla="*/ 24250 h 69"/>
              <a:gd name="T112" fmla="*/ 40670 w 215"/>
              <a:gd name="T113" fmla="*/ 24250 h 6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5" h="69">
                <a:moveTo>
                  <a:pt x="51" y="31"/>
                </a:moveTo>
                <a:lnTo>
                  <a:pt x="45" y="28"/>
                </a:lnTo>
                <a:lnTo>
                  <a:pt x="37" y="24"/>
                </a:lnTo>
                <a:lnTo>
                  <a:pt x="31" y="21"/>
                </a:lnTo>
                <a:lnTo>
                  <a:pt x="25" y="18"/>
                </a:lnTo>
                <a:lnTo>
                  <a:pt x="19" y="15"/>
                </a:lnTo>
                <a:lnTo>
                  <a:pt x="13" y="12"/>
                </a:lnTo>
                <a:lnTo>
                  <a:pt x="6" y="7"/>
                </a:lnTo>
                <a:lnTo>
                  <a:pt x="0" y="4"/>
                </a:lnTo>
                <a:lnTo>
                  <a:pt x="7" y="3"/>
                </a:lnTo>
                <a:lnTo>
                  <a:pt x="13" y="1"/>
                </a:lnTo>
                <a:lnTo>
                  <a:pt x="18" y="0"/>
                </a:lnTo>
                <a:lnTo>
                  <a:pt x="25" y="0"/>
                </a:lnTo>
                <a:lnTo>
                  <a:pt x="34" y="6"/>
                </a:lnTo>
                <a:lnTo>
                  <a:pt x="42" y="9"/>
                </a:lnTo>
                <a:lnTo>
                  <a:pt x="51" y="12"/>
                </a:lnTo>
                <a:lnTo>
                  <a:pt x="61" y="16"/>
                </a:lnTo>
                <a:lnTo>
                  <a:pt x="92" y="16"/>
                </a:lnTo>
                <a:lnTo>
                  <a:pt x="115" y="22"/>
                </a:lnTo>
                <a:lnTo>
                  <a:pt x="131" y="30"/>
                </a:lnTo>
                <a:lnTo>
                  <a:pt x="145" y="39"/>
                </a:lnTo>
                <a:lnTo>
                  <a:pt x="154" y="48"/>
                </a:lnTo>
                <a:lnTo>
                  <a:pt x="164" y="57"/>
                </a:lnTo>
                <a:lnTo>
                  <a:pt x="175" y="61"/>
                </a:lnTo>
                <a:lnTo>
                  <a:pt x="190" y="63"/>
                </a:lnTo>
                <a:lnTo>
                  <a:pt x="191" y="61"/>
                </a:lnTo>
                <a:lnTo>
                  <a:pt x="191" y="60"/>
                </a:lnTo>
                <a:lnTo>
                  <a:pt x="188" y="55"/>
                </a:lnTo>
                <a:lnTo>
                  <a:pt x="184" y="51"/>
                </a:lnTo>
                <a:lnTo>
                  <a:pt x="179" y="48"/>
                </a:lnTo>
                <a:lnTo>
                  <a:pt x="175" y="45"/>
                </a:lnTo>
                <a:lnTo>
                  <a:pt x="167" y="27"/>
                </a:lnTo>
                <a:lnTo>
                  <a:pt x="166" y="18"/>
                </a:lnTo>
                <a:lnTo>
                  <a:pt x="169" y="18"/>
                </a:lnTo>
                <a:lnTo>
                  <a:pt x="176" y="22"/>
                </a:lnTo>
                <a:lnTo>
                  <a:pt x="185" y="31"/>
                </a:lnTo>
                <a:lnTo>
                  <a:pt x="196" y="42"/>
                </a:lnTo>
                <a:lnTo>
                  <a:pt x="206" y="52"/>
                </a:lnTo>
                <a:lnTo>
                  <a:pt x="215" y="60"/>
                </a:lnTo>
                <a:lnTo>
                  <a:pt x="215" y="61"/>
                </a:lnTo>
                <a:lnTo>
                  <a:pt x="215" y="63"/>
                </a:lnTo>
                <a:lnTo>
                  <a:pt x="215" y="64"/>
                </a:lnTo>
                <a:lnTo>
                  <a:pt x="212" y="64"/>
                </a:lnTo>
                <a:lnTo>
                  <a:pt x="207" y="64"/>
                </a:lnTo>
                <a:lnTo>
                  <a:pt x="204" y="64"/>
                </a:lnTo>
                <a:lnTo>
                  <a:pt x="200" y="64"/>
                </a:lnTo>
                <a:lnTo>
                  <a:pt x="188" y="69"/>
                </a:lnTo>
                <a:lnTo>
                  <a:pt x="173" y="67"/>
                </a:lnTo>
                <a:lnTo>
                  <a:pt x="154" y="61"/>
                </a:lnTo>
                <a:lnTo>
                  <a:pt x="134" y="54"/>
                </a:lnTo>
                <a:lnTo>
                  <a:pt x="113" y="45"/>
                </a:lnTo>
                <a:lnTo>
                  <a:pt x="91" y="37"/>
                </a:lnTo>
                <a:lnTo>
                  <a:pt x="70" y="31"/>
                </a:lnTo>
                <a:lnTo>
                  <a:pt x="51"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5" name="Freeform 67"/>
          <p:cNvSpPr>
            <a:spLocks/>
          </p:cNvSpPr>
          <p:nvPr/>
        </p:nvSpPr>
        <p:spPr bwMode="auto">
          <a:xfrm>
            <a:off x="6327775" y="3684588"/>
            <a:ext cx="184150" cy="342900"/>
          </a:xfrm>
          <a:custGeom>
            <a:avLst/>
            <a:gdLst>
              <a:gd name="T0" fmla="*/ 157278 w 233"/>
              <a:gd name="T1" fmla="*/ 310356 h 432"/>
              <a:gd name="T2" fmla="*/ 145423 w 233"/>
              <a:gd name="T3" fmla="*/ 305594 h 432"/>
              <a:gd name="T4" fmla="*/ 119342 w 233"/>
              <a:gd name="T5" fmla="*/ 315119 h 432"/>
              <a:gd name="T6" fmla="*/ 94051 w 233"/>
              <a:gd name="T7" fmla="*/ 311944 h 432"/>
              <a:gd name="T8" fmla="*/ 81405 w 233"/>
              <a:gd name="T9" fmla="*/ 295275 h 432"/>
              <a:gd name="T10" fmla="*/ 74292 w 233"/>
              <a:gd name="T11" fmla="*/ 284956 h 432"/>
              <a:gd name="T12" fmla="*/ 69550 w 233"/>
              <a:gd name="T13" fmla="*/ 273050 h 432"/>
              <a:gd name="T14" fmla="*/ 54534 w 233"/>
              <a:gd name="T15" fmla="*/ 275431 h 432"/>
              <a:gd name="T16" fmla="*/ 49792 w 233"/>
              <a:gd name="T17" fmla="*/ 254794 h 432"/>
              <a:gd name="T18" fmla="*/ 45050 w 233"/>
              <a:gd name="T19" fmla="*/ 225425 h 432"/>
              <a:gd name="T20" fmla="*/ 29243 w 233"/>
              <a:gd name="T21" fmla="*/ 213519 h 432"/>
              <a:gd name="T22" fmla="*/ 21339 w 233"/>
              <a:gd name="T23" fmla="*/ 199231 h 432"/>
              <a:gd name="T24" fmla="*/ 16597 w 233"/>
              <a:gd name="T25" fmla="*/ 175419 h 432"/>
              <a:gd name="T26" fmla="*/ 9484 w 233"/>
              <a:gd name="T27" fmla="*/ 153194 h 432"/>
              <a:gd name="T28" fmla="*/ 0 w 233"/>
              <a:gd name="T29" fmla="*/ 142081 h 432"/>
              <a:gd name="T30" fmla="*/ 4742 w 233"/>
              <a:gd name="T31" fmla="*/ 100806 h 432"/>
              <a:gd name="T32" fmla="*/ 24501 w 233"/>
              <a:gd name="T33" fmla="*/ 62706 h 432"/>
              <a:gd name="T34" fmla="*/ 49792 w 233"/>
              <a:gd name="T35" fmla="*/ 43656 h 432"/>
              <a:gd name="T36" fmla="*/ 76663 w 233"/>
              <a:gd name="T37" fmla="*/ 24606 h 432"/>
              <a:gd name="T38" fmla="*/ 105906 w 233"/>
              <a:gd name="T39" fmla="*/ 10319 h 432"/>
              <a:gd name="T40" fmla="*/ 135939 w 233"/>
              <a:gd name="T41" fmla="*/ 794 h 432"/>
              <a:gd name="T42" fmla="*/ 164391 w 233"/>
              <a:gd name="T43" fmla="*/ 3175 h 432"/>
              <a:gd name="T44" fmla="*/ 184150 w 233"/>
              <a:gd name="T45" fmla="*/ 11906 h 432"/>
              <a:gd name="T46" fmla="*/ 181779 w 233"/>
              <a:gd name="T47" fmla="*/ 17463 h 432"/>
              <a:gd name="T48" fmla="*/ 152536 w 233"/>
              <a:gd name="T49" fmla="*/ 17463 h 432"/>
              <a:gd name="T50" fmla="*/ 120132 w 233"/>
              <a:gd name="T51" fmla="*/ 21431 h 432"/>
              <a:gd name="T52" fmla="*/ 86938 w 233"/>
              <a:gd name="T53" fmla="*/ 43656 h 432"/>
              <a:gd name="T54" fmla="*/ 62437 w 233"/>
              <a:gd name="T55" fmla="*/ 54769 h 432"/>
              <a:gd name="T56" fmla="*/ 41098 w 233"/>
              <a:gd name="T57" fmla="*/ 79375 h 432"/>
              <a:gd name="T58" fmla="*/ 31614 w 233"/>
              <a:gd name="T59" fmla="*/ 107950 h 432"/>
              <a:gd name="T60" fmla="*/ 31614 w 233"/>
              <a:gd name="T61" fmla="*/ 125413 h 432"/>
              <a:gd name="T62" fmla="*/ 21339 w 233"/>
              <a:gd name="T63" fmla="*/ 129381 h 432"/>
              <a:gd name="T64" fmla="*/ 17388 w 233"/>
              <a:gd name="T65" fmla="*/ 138906 h 432"/>
              <a:gd name="T66" fmla="*/ 21339 w 233"/>
              <a:gd name="T67" fmla="*/ 155575 h 432"/>
              <a:gd name="T68" fmla="*/ 30823 w 233"/>
              <a:gd name="T69" fmla="*/ 195263 h 432"/>
              <a:gd name="T70" fmla="*/ 45050 w 233"/>
              <a:gd name="T71" fmla="*/ 207169 h 432"/>
              <a:gd name="T72" fmla="*/ 55324 w 233"/>
              <a:gd name="T73" fmla="*/ 237331 h 432"/>
              <a:gd name="T74" fmla="*/ 55324 w 233"/>
              <a:gd name="T75" fmla="*/ 264319 h 432"/>
              <a:gd name="T76" fmla="*/ 74292 w 233"/>
              <a:gd name="T77" fmla="*/ 261144 h 432"/>
              <a:gd name="T78" fmla="*/ 86147 w 233"/>
              <a:gd name="T79" fmla="*/ 284956 h 432"/>
              <a:gd name="T80" fmla="*/ 102745 w 233"/>
              <a:gd name="T81" fmla="*/ 303213 h 432"/>
              <a:gd name="T82" fmla="*/ 128826 w 233"/>
              <a:gd name="T83" fmla="*/ 302419 h 432"/>
              <a:gd name="T84" fmla="*/ 143842 w 233"/>
              <a:gd name="T85" fmla="*/ 295275 h 432"/>
              <a:gd name="T86" fmla="*/ 160440 w 233"/>
              <a:gd name="T87" fmla="*/ 288131 h 432"/>
              <a:gd name="T88" fmla="*/ 169924 w 233"/>
              <a:gd name="T89" fmla="*/ 310356 h 432"/>
              <a:gd name="T90" fmla="*/ 171505 w 233"/>
              <a:gd name="T91" fmla="*/ 338931 h 432"/>
              <a:gd name="T92" fmla="*/ 166762 w 233"/>
              <a:gd name="T93" fmla="*/ 342900 h 4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3" h="432">
                <a:moveTo>
                  <a:pt x="211" y="432"/>
                </a:moveTo>
                <a:lnTo>
                  <a:pt x="203" y="405"/>
                </a:lnTo>
                <a:lnTo>
                  <a:pt x="199" y="391"/>
                </a:lnTo>
                <a:lnTo>
                  <a:pt x="196" y="385"/>
                </a:lnTo>
                <a:lnTo>
                  <a:pt x="194" y="382"/>
                </a:lnTo>
                <a:lnTo>
                  <a:pt x="184" y="385"/>
                </a:lnTo>
                <a:lnTo>
                  <a:pt x="173" y="390"/>
                </a:lnTo>
                <a:lnTo>
                  <a:pt x="161" y="394"/>
                </a:lnTo>
                <a:lnTo>
                  <a:pt x="151" y="397"/>
                </a:lnTo>
                <a:lnTo>
                  <a:pt x="139" y="396"/>
                </a:lnTo>
                <a:lnTo>
                  <a:pt x="128" y="396"/>
                </a:lnTo>
                <a:lnTo>
                  <a:pt x="119" y="393"/>
                </a:lnTo>
                <a:lnTo>
                  <a:pt x="109" y="387"/>
                </a:lnTo>
                <a:lnTo>
                  <a:pt x="106" y="378"/>
                </a:lnTo>
                <a:lnTo>
                  <a:pt x="103" y="372"/>
                </a:lnTo>
                <a:lnTo>
                  <a:pt x="100" y="368"/>
                </a:lnTo>
                <a:lnTo>
                  <a:pt x="94" y="363"/>
                </a:lnTo>
                <a:lnTo>
                  <a:pt x="94" y="359"/>
                </a:lnTo>
                <a:lnTo>
                  <a:pt x="91" y="354"/>
                </a:lnTo>
                <a:lnTo>
                  <a:pt x="90" y="350"/>
                </a:lnTo>
                <a:lnTo>
                  <a:pt x="88" y="344"/>
                </a:lnTo>
                <a:lnTo>
                  <a:pt x="81" y="344"/>
                </a:lnTo>
                <a:lnTo>
                  <a:pt x="75" y="345"/>
                </a:lnTo>
                <a:lnTo>
                  <a:pt x="69" y="347"/>
                </a:lnTo>
                <a:lnTo>
                  <a:pt x="63" y="342"/>
                </a:lnTo>
                <a:lnTo>
                  <a:pt x="63" y="332"/>
                </a:lnTo>
                <a:lnTo>
                  <a:pt x="63" y="321"/>
                </a:lnTo>
                <a:lnTo>
                  <a:pt x="63" y="309"/>
                </a:lnTo>
                <a:lnTo>
                  <a:pt x="63" y="291"/>
                </a:lnTo>
                <a:lnTo>
                  <a:pt x="57" y="284"/>
                </a:lnTo>
                <a:lnTo>
                  <a:pt x="51" y="279"/>
                </a:lnTo>
                <a:lnTo>
                  <a:pt x="45" y="273"/>
                </a:lnTo>
                <a:lnTo>
                  <a:pt x="37" y="269"/>
                </a:lnTo>
                <a:lnTo>
                  <a:pt x="33" y="263"/>
                </a:lnTo>
                <a:lnTo>
                  <a:pt x="30" y="257"/>
                </a:lnTo>
                <a:lnTo>
                  <a:pt x="27" y="251"/>
                </a:lnTo>
                <a:lnTo>
                  <a:pt x="24" y="242"/>
                </a:lnTo>
                <a:lnTo>
                  <a:pt x="22" y="232"/>
                </a:lnTo>
                <a:lnTo>
                  <a:pt x="21" y="221"/>
                </a:lnTo>
                <a:lnTo>
                  <a:pt x="18" y="211"/>
                </a:lnTo>
                <a:lnTo>
                  <a:pt x="16" y="200"/>
                </a:lnTo>
                <a:lnTo>
                  <a:pt x="12" y="193"/>
                </a:lnTo>
                <a:lnTo>
                  <a:pt x="9" y="187"/>
                </a:lnTo>
                <a:lnTo>
                  <a:pt x="6" y="184"/>
                </a:lnTo>
                <a:lnTo>
                  <a:pt x="0" y="179"/>
                </a:lnTo>
                <a:lnTo>
                  <a:pt x="0" y="160"/>
                </a:lnTo>
                <a:lnTo>
                  <a:pt x="1" y="143"/>
                </a:lnTo>
                <a:lnTo>
                  <a:pt x="6" y="127"/>
                </a:lnTo>
                <a:lnTo>
                  <a:pt x="12" y="108"/>
                </a:lnTo>
                <a:lnTo>
                  <a:pt x="22" y="93"/>
                </a:lnTo>
                <a:lnTo>
                  <a:pt x="31" y="79"/>
                </a:lnTo>
                <a:lnTo>
                  <a:pt x="42" y="70"/>
                </a:lnTo>
                <a:lnTo>
                  <a:pt x="52" y="63"/>
                </a:lnTo>
                <a:lnTo>
                  <a:pt x="63" y="55"/>
                </a:lnTo>
                <a:lnTo>
                  <a:pt x="73" y="48"/>
                </a:lnTo>
                <a:lnTo>
                  <a:pt x="85" y="40"/>
                </a:lnTo>
                <a:lnTo>
                  <a:pt x="97" y="31"/>
                </a:lnTo>
                <a:lnTo>
                  <a:pt x="109" y="25"/>
                </a:lnTo>
                <a:lnTo>
                  <a:pt x="121" y="19"/>
                </a:lnTo>
                <a:lnTo>
                  <a:pt x="134" y="13"/>
                </a:lnTo>
                <a:lnTo>
                  <a:pt x="146" y="9"/>
                </a:lnTo>
                <a:lnTo>
                  <a:pt x="160" y="4"/>
                </a:lnTo>
                <a:lnTo>
                  <a:pt x="172" y="1"/>
                </a:lnTo>
                <a:lnTo>
                  <a:pt x="185" y="0"/>
                </a:lnTo>
                <a:lnTo>
                  <a:pt x="200" y="0"/>
                </a:lnTo>
                <a:lnTo>
                  <a:pt x="208" y="4"/>
                </a:lnTo>
                <a:lnTo>
                  <a:pt x="217" y="7"/>
                </a:lnTo>
                <a:lnTo>
                  <a:pt x="226" y="12"/>
                </a:lnTo>
                <a:lnTo>
                  <a:pt x="233" y="15"/>
                </a:lnTo>
                <a:lnTo>
                  <a:pt x="231" y="18"/>
                </a:lnTo>
                <a:lnTo>
                  <a:pt x="230" y="19"/>
                </a:lnTo>
                <a:lnTo>
                  <a:pt x="230" y="22"/>
                </a:lnTo>
                <a:lnTo>
                  <a:pt x="229" y="27"/>
                </a:lnTo>
                <a:lnTo>
                  <a:pt x="209" y="24"/>
                </a:lnTo>
                <a:lnTo>
                  <a:pt x="193" y="22"/>
                </a:lnTo>
                <a:lnTo>
                  <a:pt x="179" y="22"/>
                </a:lnTo>
                <a:lnTo>
                  <a:pt x="166" y="24"/>
                </a:lnTo>
                <a:lnTo>
                  <a:pt x="152" y="27"/>
                </a:lnTo>
                <a:lnTo>
                  <a:pt x="140" y="34"/>
                </a:lnTo>
                <a:lnTo>
                  <a:pt x="125" y="43"/>
                </a:lnTo>
                <a:lnTo>
                  <a:pt x="110" y="55"/>
                </a:lnTo>
                <a:lnTo>
                  <a:pt x="100" y="58"/>
                </a:lnTo>
                <a:lnTo>
                  <a:pt x="90" y="63"/>
                </a:lnTo>
                <a:lnTo>
                  <a:pt x="79" y="69"/>
                </a:lnTo>
                <a:lnTo>
                  <a:pt x="69" y="76"/>
                </a:lnTo>
                <a:lnTo>
                  <a:pt x="60" y="88"/>
                </a:lnTo>
                <a:lnTo>
                  <a:pt x="52" y="100"/>
                </a:lnTo>
                <a:lnTo>
                  <a:pt x="46" y="114"/>
                </a:lnTo>
                <a:lnTo>
                  <a:pt x="40" y="128"/>
                </a:lnTo>
                <a:lnTo>
                  <a:pt x="40" y="136"/>
                </a:lnTo>
                <a:lnTo>
                  <a:pt x="40" y="143"/>
                </a:lnTo>
                <a:lnTo>
                  <a:pt x="40" y="151"/>
                </a:lnTo>
                <a:lnTo>
                  <a:pt x="40" y="158"/>
                </a:lnTo>
                <a:lnTo>
                  <a:pt x="33" y="163"/>
                </a:lnTo>
                <a:lnTo>
                  <a:pt x="30" y="164"/>
                </a:lnTo>
                <a:lnTo>
                  <a:pt x="27" y="163"/>
                </a:lnTo>
                <a:lnTo>
                  <a:pt x="19" y="161"/>
                </a:lnTo>
                <a:lnTo>
                  <a:pt x="21" y="169"/>
                </a:lnTo>
                <a:lnTo>
                  <a:pt x="22" y="175"/>
                </a:lnTo>
                <a:lnTo>
                  <a:pt x="22" y="179"/>
                </a:lnTo>
                <a:lnTo>
                  <a:pt x="19" y="184"/>
                </a:lnTo>
                <a:lnTo>
                  <a:pt x="27" y="196"/>
                </a:lnTo>
                <a:lnTo>
                  <a:pt x="31" y="212"/>
                </a:lnTo>
                <a:lnTo>
                  <a:pt x="36" y="230"/>
                </a:lnTo>
                <a:lnTo>
                  <a:pt x="39" y="246"/>
                </a:lnTo>
                <a:lnTo>
                  <a:pt x="45" y="251"/>
                </a:lnTo>
                <a:lnTo>
                  <a:pt x="51" y="255"/>
                </a:lnTo>
                <a:lnTo>
                  <a:pt x="57" y="261"/>
                </a:lnTo>
                <a:lnTo>
                  <a:pt x="63" y="267"/>
                </a:lnTo>
                <a:lnTo>
                  <a:pt x="69" y="284"/>
                </a:lnTo>
                <a:lnTo>
                  <a:pt x="70" y="299"/>
                </a:lnTo>
                <a:lnTo>
                  <a:pt x="70" y="315"/>
                </a:lnTo>
                <a:lnTo>
                  <a:pt x="69" y="332"/>
                </a:lnTo>
                <a:lnTo>
                  <a:pt x="70" y="333"/>
                </a:lnTo>
                <a:lnTo>
                  <a:pt x="73" y="332"/>
                </a:lnTo>
                <a:lnTo>
                  <a:pt x="81" y="332"/>
                </a:lnTo>
                <a:lnTo>
                  <a:pt x="94" y="329"/>
                </a:lnTo>
                <a:lnTo>
                  <a:pt x="100" y="339"/>
                </a:lnTo>
                <a:lnTo>
                  <a:pt x="104" y="348"/>
                </a:lnTo>
                <a:lnTo>
                  <a:pt x="109" y="359"/>
                </a:lnTo>
                <a:lnTo>
                  <a:pt x="116" y="369"/>
                </a:lnTo>
                <a:lnTo>
                  <a:pt x="122" y="379"/>
                </a:lnTo>
                <a:lnTo>
                  <a:pt x="130" y="382"/>
                </a:lnTo>
                <a:lnTo>
                  <a:pt x="140" y="384"/>
                </a:lnTo>
                <a:lnTo>
                  <a:pt x="155" y="384"/>
                </a:lnTo>
                <a:lnTo>
                  <a:pt x="163" y="381"/>
                </a:lnTo>
                <a:lnTo>
                  <a:pt x="169" y="378"/>
                </a:lnTo>
                <a:lnTo>
                  <a:pt x="176" y="375"/>
                </a:lnTo>
                <a:lnTo>
                  <a:pt x="182" y="372"/>
                </a:lnTo>
                <a:lnTo>
                  <a:pt x="190" y="369"/>
                </a:lnTo>
                <a:lnTo>
                  <a:pt x="196" y="366"/>
                </a:lnTo>
                <a:lnTo>
                  <a:pt x="203" y="363"/>
                </a:lnTo>
                <a:lnTo>
                  <a:pt x="209" y="359"/>
                </a:lnTo>
                <a:lnTo>
                  <a:pt x="211" y="375"/>
                </a:lnTo>
                <a:lnTo>
                  <a:pt x="215" y="391"/>
                </a:lnTo>
                <a:lnTo>
                  <a:pt x="218" y="406"/>
                </a:lnTo>
                <a:lnTo>
                  <a:pt x="220" y="424"/>
                </a:lnTo>
                <a:lnTo>
                  <a:pt x="217" y="427"/>
                </a:lnTo>
                <a:lnTo>
                  <a:pt x="215" y="430"/>
                </a:lnTo>
                <a:lnTo>
                  <a:pt x="214" y="430"/>
                </a:lnTo>
                <a:lnTo>
                  <a:pt x="211" y="4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6" name="Freeform 68"/>
          <p:cNvSpPr>
            <a:spLocks/>
          </p:cNvSpPr>
          <p:nvPr/>
        </p:nvSpPr>
        <p:spPr bwMode="auto">
          <a:xfrm>
            <a:off x="6500813" y="3887788"/>
            <a:ext cx="39687" cy="26987"/>
          </a:xfrm>
          <a:custGeom>
            <a:avLst/>
            <a:gdLst>
              <a:gd name="T0" fmla="*/ 1620 w 49"/>
              <a:gd name="T1" fmla="*/ 19627 h 33"/>
              <a:gd name="T2" fmla="*/ 1620 w 49"/>
              <a:gd name="T3" fmla="*/ 18809 h 33"/>
              <a:gd name="T4" fmla="*/ 1620 w 49"/>
              <a:gd name="T5" fmla="*/ 17174 h 33"/>
              <a:gd name="T6" fmla="*/ 0 w 49"/>
              <a:gd name="T7" fmla="*/ 14720 h 33"/>
              <a:gd name="T8" fmla="*/ 0 w 49"/>
              <a:gd name="T9" fmla="*/ 13902 h 33"/>
              <a:gd name="T10" fmla="*/ 4860 w 49"/>
              <a:gd name="T11" fmla="*/ 12267 h 33"/>
              <a:gd name="T12" fmla="*/ 9719 w 49"/>
              <a:gd name="T13" fmla="*/ 9813 h 33"/>
              <a:gd name="T14" fmla="*/ 15389 w 49"/>
              <a:gd name="T15" fmla="*/ 7360 h 33"/>
              <a:gd name="T16" fmla="*/ 21868 w 49"/>
              <a:gd name="T17" fmla="*/ 4907 h 33"/>
              <a:gd name="T18" fmla="*/ 26728 w 49"/>
              <a:gd name="T19" fmla="*/ 2453 h 33"/>
              <a:gd name="T20" fmla="*/ 32398 w 49"/>
              <a:gd name="T21" fmla="*/ 1636 h 33"/>
              <a:gd name="T22" fmla="*/ 36447 w 49"/>
              <a:gd name="T23" fmla="*/ 0 h 33"/>
              <a:gd name="T24" fmla="*/ 39687 w 49"/>
              <a:gd name="T25" fmla="*/ 1636 h 33"/>
              <a:gd name="T26" fmla="*/ 38877 w 49"/>
              <a:gd name="T27" fmla="*/ 2453 h 33"/>
              <a:gd name="T28" fmla="*/ 38877 w 49"/>
              <a:gd name="T29" fmla="*/ 4089 h 33"/>
              <a:gd name="T30" fmla="*/ 38877 w 49"/>
              <a:gd name="T31" fmla="*/ 6542 h 33"/>
              <a:gd name="T32" fmla="*/ 38877 w 49"/>
              <a:gd name="T33" fmla="*/ 7360 h 33"/>
              <a:gd name="T34" fmla="*/ 34827 w 49"/>
              <a:gd name="T35" fmla="*/ 11449 h 33"/>
              <a:gd name="T36" fmla="*/ 29968 w 49"/>
              <a:gd name="T37" fmla="*/ 14720 h 33"/>
              <a:gd name="T38" fmla="*/ 25108 w 49"/>
              <a:gd name="T39" fmla="*/ 19627 h 33"/>
              <a:gd name="T40" fmla="*/ 20248 w 49"/>
              <a:gd name="T41" fmla="*/ 24534 h 33"/>
              <a:gd name="T42" fmla="*/ 15389 w 49"/>
              <a:gd name="T43" fmla="*/ 26987 h 33"/>
              <a:gd name="T44" fmla="*/ 10529 w 49"/>
              <a:gd name="T45" fmla="*/ 26987 h 33"/>
              <a:gd name="T46" fmla="*/ 6480 w 49"/>
              <a:gd name="T47" fmla="*/ 26169 h 33"/>
              <a:gd name="T48" fmla="*/ 1620 w 49"/>
              <a:gd name="T49" fmla="*/ 19627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9" h="33">
                <a:moveTo>
                  <a:pt x="2" y="24"/>
                </a:moveTo>
                <a:lnTo>
                  <a:pt x="2" y="23"/>
                </a:lnTo>
                <a:lnTo>
                  <a:pt x="2" y="21"/>
                </a:lnTo>
                <a:lnTo>
                  <a:pt x="0" y="18"/>
                </a:lnTo>
                <a:lnTo>
                  <a:pt x="0" y="17"/>
                </a:lnTo>
                <a:lnTo>
                  <a:pt x="6" y="15"/>
                </a:lnTo>
                <a:lnTo>
                  <a:pt x="12" y="12"/>
                </a:lnTo>
                <a:lnTo>
                  <a:pt x="19" y="9"/>
                </a:lnTo>
                <a:lnTo>
                  <a:pt x="27" y="6"/>
                </a:lnTo>
                <a:lnTo>
                  <a:pt x="33" y="3"/>
                </a:lnTo>
                <a:lnTo>
                  <a:pt x="40" y="2"/>
                </a:lnTo>
                <a:lnTo>
                  <a:pt x="45" y="0"/>
                </a:lnTo>
                <a:lnTo>
                  <a:pt x="49" y="2"/>
                </a:lnTo>
                <a:lnTo>
                  <a:pt x="48" y="3"/>
                </a:lnTo>
                <a:lnTo>
                  <a:pt x="48" y="5"/>
                </a:lnTo>
                <a:lnTo>
                  <a:pt x="48" y="8"/>
                </a:lnTo>
                <a:lnTo>
                  <a:pt x="48" y="9"/>
                </a:lnTo>
                <a:lnTo>
                  <a:pt x="43" y="14"/>
                </a:lnTo>
                <a:lnTo>
                  <a:pt x="37" y="18"/>
                </a:lnTo>
                <a:lnTo>
                  <a:pt x="31" y="24"/>
                </a:lnTo>
                <a:lnTo>
                  <a:pt x="25" y="30"/>
                </a:lnTo>
                <a:lnTo>
                  <a:pt x="19" y="33"/>
                </a:lnTo>
                <a:lnTo>
                  <a:pt x="13" y="33"/>
                </a:lnTo>
                <a:lnTo>
                  <a:pt x="8" y="32"/>
                </a:lnTo>
                <a:lnTo>
                  <a:pt x="2"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7" name="Freeform 69"/>
          <p:cNvSpPr>
            <a:spLocks/>
          </p:cNvSpPr>
          <p:nvPr/>
        </p:nvSpPr>
        <p:spPr bwMode="auto">
          <a:xfrm>
            <a:off x="6389688" y="3886200"/>
            <a:ext cx="23812" cy="22225"/>
          </a:xfrm>
          <a:custGeom>
            <a:avLst/>
            <a:gdLst>
              <a:gd name="T0" fmla="*/ 0 w 29"/>
              <a:gd name="T1" fmla="*/ 10729 h 29"/>
              <a:gd name="T2" fmla="*/ 0 w 29"/>
              <a:gd name="T3" fmla="*/ 9197 h 29"/>
              <a:gd name="T4" fmla="*/ 821 w 29"/>
              <a:gd name="T5" fmla="*/ 8430 h 29"/>
              <a:gd name="T6" fmla="*/ 821 w 29"/>
              <a:gd name="T7" fmla="*/ 6897 h 29"/>
              <a:gd name="T8" fmla="*/ 821 w 29"/>
              <a:gd name="T9" fmla="*/ 6131 h 29"/>
              <a:gd name="T10" fmla="*/ 8211 w 29"/>
              <a:gd name="T11" fmla="*/ 4598 h 29"/>
              <a:gd name="T12" fmla="*/ 13959 w 29"/>
              <a:gd name="T13" fmla="*/ 2299 h 29"/>
              <a:gd name="T14" fmla="*/ 18885 w 29"/>
              <a:gd name="T15" fmla="*/ 1533 h 29"/>
              <a:gd name="T16" fmla="*/ 23812 w 29"/>
              <a:gd name="T17" fmla="*/ 0 h 29"/>
              <a:gd name="T18" fmla="*/ 23812 w 29"/>
              <a:gd name="T19" fmla="*/ 3832 h 29"/>
              <a:gd name="T20" fmla="*/ 23812 w 29"/>
              <a:gd name="T21" fmla="*/ 6131 h 29"/>
              <a:gd name="T22" fmla="*/ 22991 w 29"/>
              <a:gd name="T23" fmla="*/ 6897 h 29"/>
              <a:gd name="T24" fmla="*/ 22991 w 29"/>
              <a:gd name="T25" fmla="*/ 9197 h 29"/>
              <a:gd name="T26" fmla="*/ 21349 w 29"/>
              <a:gd name="T27" fmla="*/ 11496 h 29"/>
              <a:gd name="T28" fmla="*/ 20528 w 29"/>
              <a:gd name="T29" fmla="*/ 13795 h 29"/>
              <a:gd name="T30" fmla="*/ 18885 w 29"/>
              <a:gd name="T31" fmla="*/ 17627 h 29"/>
              <a:gd name="T32" fmla="*/ 18064 w 29"/>
              <a:gd name="T33" fmla="*/ 22225 h 29"/>
              <a:gd name="T34" fmla="*/ 13959 w 29"/>
              <a:gd name="T35" fmla="*/ 20692 h 29"/>
              <a:gd name="T36" fmla="*/ 10674 w 29"/>
              <a:gd name="T37" fmla="*/ 16094 h 29"/>
              <a:gd name="T38" fmla="*/ 5748 w 29"/>
              <a:gd name="T39" fmla="*/ 13028 h 29"/>
              <a:gd name="T40" fmla="*/ 0 w 29"/>
              <a:gd name="T41" fmla="*/ 10729 h 2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9" h="29">
                <a:moveTo>
                  <a:pt x="0" y="14"/>
                </a:moveTo>
                <a:lnTo>
                  <a:pt x="0" y="12"/>
                </a:lnTo>
                <a:lnTo>
                  <a:pt x="1" y="11"/>
                </a:lnTo>
                <a:lnTo>
                  <a:pt x="1" y="9"/>
                </a:lnTo>
                <a:lnTo>
                  <a:pt x="1" y="8"/>
                </a:lnTo>
                <a:lnTo>
                  <a:pt x="10" y="6"/>
                </a:lnTo>
                <a:lnTo>
                  <a:pt x="17" y="3"/>
                </a:lnTo>
                <a:lnTo>
                  <a:pt x="23" y="2"/>
                </a:lnTo>
                <a:lnTo>
                  <a:pt x="29" y="0"/>
                </a:lnTo>
                <a:lnTo>
                  <a:pt x="29" y="5"/>
                </a:lnTo>
                <a:lnTo>
                  <a:pt x="29" y="8"/>
                </a:lnTo>
                <a:lnTo>
                  <a:pt x="28" y="9"/>
                </a:lnTo>
                <a:lnTo>
                  <a:pt x="28" y="12"/>
                </a:lnTo>
                <a:lnTo>
                  <a:pt x="26" y="15"/>
                </a:lnTo>
                <a:lnTo>
                  <a:pt x="25" y="18"/>
                </a:lnTo>
                <a:lnTo>
                  <a:pt x="23" y="23"/>
                </a:lnTo>
                <a:lnTo>
                  <a:pt x="22" y="29"/>
                </a:lnTo>
                <a:lnTo>
                  <a:pt x="17" y="27"/>
                </a:lnTo>
                <a:lnTo>
                  <a:pt x="13" y="21"/>
                </a:lnTo>
                <a:lnTo>
                  <a:pt x="7" y="17"/>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8" name="Freeform 70"/>
          <p:cNvSpPr>
            <a:spLocks/>
          </p:cNvSpPr>
          <p:nvPr/>
        </p:nvSpPr>
        <p:spPr bwMode="auto">
          <a:xfrm>
            <a:off x="6554788" y="3870325"/>
            <a:ext cx="25400" cy="9525"/>
          </a:xfrm>
          <a:custGeom>
            <a:avLst/>
            <a:gdLst>
              <a:gd name="T0" fmla="*/ 0 w 33"/>
              <a:gd name="T1" fmla="*/ 0 h 12"/>
              <a:gd name="T2" fmla="*/ 6927 w 33"/>
              <a:gd name="T3" fmla="*/ 0 h 12"/>
              <a:gd name="T4" fmla="*/ 15394 w 33"/>
              <a:gd name="T5" fmla="*/ 0 h 12"/>
              <a:gd name="T6" fmla="*/ 22321 w 33"/>
              <a:gd name="T7" fmla="*/ 2381 h 12"/>
              <a:gd name="T8" fmla="*/ 25400 w 33"/>
              <a:gd name="T9" fmla="*/ 7144 h 12"/>
              <a:gd name="T10" fmla="*/ 17703 w 33"/>
              <a:gd name="T11" fmla="*/ 9525 h 12"/>
              <a:gd name="T12" fmla="*/ 10776 w 33"/>
              <a:gd name="T13" fmla="*/ 9525 h 12"/>
              <a:gd name="T14" fmla="*/ 4618 w 33"/>
              <a:gd name="T15" fmla="*/ 7144 h 12"/>
              <a:gd name="T16" fmla="*/ 0 w 33"/>
              <a:gd name="T17" fmla="*/ 0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12">
                <a:moveTo>
                  <a:pt x="0" y="0"/>
                </a:moveTo>
                <a:lnTo>
                  <a:pt x="9" y="0"/>
                </a:lnTo>
                <a:lnTo>
                  <a:pt x="20" y="0"/>
                </a:lnTo>
                <a:lnTo>
                  <a:pt x="29" y="3"/>
                </a:lnTo>
                <a:lnTo>
                  <a:pt x="33" y="9"/>
                </a:lnTo>
                <a:lnTo>
                  <a:pt x="23" y="12"/>
                </a:lnTo>
                <a:lnTo>
                  <a:pt x="14" y="12"/>
                </a:lnTo>
                <a:lnTo>
                  <a:pt x="6" y="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79" name="Freeform 71"/>
          <p:cNvSpPr>
            <a:spLocks/>
          </p:cNvSpPr>
          <p:nvPr/>
        </p:nvSpPr>
        <p:spPr bwMode="auto">
          <a:xfrm>
            <a:off x="6502400" y="3825875"/>
            <a:ext cx="38100" cy="55563"/>
          </a:xfrm>
          <a:custGeom>
            <a:avLst/>
            <a:gdLst>
              <a:gd name="T0" fmla="*/ 31102 w 49"/>
              <a:gd name="T1" fmla="*/ 29416 h 68"/>
              <a:gd name="T2" fmla="*/ 24882 w 49"/>
              <a:gd name="T3" fmla="*/ 17976 h 68"/>
              <a:gd name="T4" fmla="*/ 19439 w 49"/>
              <a:gd name="T5" fmla="*/ 14708 h 68"/>
              <a:gd name="T6" fmla="*/ 10886 w 49"/>
              <a:gd name="T7" fmla="*/ 17159 h 68"/>
              <a:gd name="T8" fmla="*/ 0 w 49"/>
              <a:gd name="T9" fmla="*/ 22062 h 68"/>
              <a:gd name="T10" fmla="*/ 5443 w 49"/>
              <a:gd name="T11" fmla="*/ 10622 h 68"/>
              <a:gd name="T12" fmla="*/ 10108 w 49"/>
              <a:gd name="T13" fmla="*/ 2451 h 68"/>
              <a:gd name="T14" fmla="*/ 17884 w 49"/>
              <a:gd name="T15" fmla="*/ 0 h 68"/>
              <a:gd name="T16" fmla="*/ 31102 w 49"/>
              <a:gd name="T17" fmla="*/ 3268 h 68"/>
              <a:gd name="T18" fmla="*/ 33435 w 49"/>
              <a:gd name="T19" fmla="*/ 9805 h 68"/>
              <a:gd name="T20" fmla="*/ 35767 w 49"/>
              <a:gd name="T21" fmla="*/ 13074 h 68"/>
              <a:gd name="T22" fmla="*/ 36545 w 49"/>
              <a:gd name="T23" fmla="*/ 15525 h 68"/>
              <a:gd name="T24" fmla="*/ 38100 w 49"/>
              <a:gd name="T25" fmla="*/ 19610 h 68"/>
              <a:gd name="T26" fmla="*/ 38100 w 49"/>
              <a:gd name="T27" fmla="*/ 27782 h 68"/>
              <a:gd name="T28" fmla="*/ 38100 w 49"/>
              <a:gd name="T29" fmla="*/ 37587 h 68"/>
              <a:gd name="T30" fmla="*/ 38100 w 49"/>
              <a:gd name="T31" fmla="*/ 46575 h 68"/>
              <a:gd name="T32" fmla="*/ 36545 w 49"/>
              <a:gd name="T33" fmla="*/ 55563 h 68"/>
              <a:gd name="T34" fmla="*/ 33435 w 49"/>
              <a:gd name="T35" fmla="*/ 53929 h 68"/>
              <a:gd name="T36" fmla="*/ 31880 w 49"/>
              <a:gd name="T37" fmla="*/ 46575 h 68"/>
              <a:gd name="T38" fmla="*/ 31102 w 49"/>
              <a:gd name="T39" fmla="*/ 36770 h 68"/>
              <a:gd name="T40" fmla="*/ 31102 w 49"/>
              <a:gd name="T41" fmla="*/ 29416 h 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 h="68">
                <a:moveTo>
                  <a:pt x="40" y="36"/>
                </a:moveTo>
                <a:lnTo>
                  <a:pt x="32" y="22"/>
                </a:lnTo>
                <a:lnTo>
                  <a:pt x="25" y="18"/>
                </a:lnTo>
                <a:lnTo>
                  <a:pt x="14" y="21"/>
                </a:lnTo>
                <a:lnTo>
                  <a:pt x="0" y="27"/>
                </a:lnTo>
                <a:lnTo>
                  <a:pt x="7" y="13"/>
                </a:lnTo>
                <a:lnTo>
                  <a:pt x="13" y="3"/>
                </a:lnTo>
                <a:lnTo>
                  <a:pt x="23" y="0"/>
                </a:lnTo>
                <a:lnTo>
                  <a:pt x="40" y="4"/>
                </a:lnTo>
                <a:lnTo>
                  <a:pt x="43" y="12"/>
                </a:lnTo>
                <a:lnTo>
                  <a:pt x="46" y="16"/>
                </a:lnTo>
                <a:lnTo>
                  <a:pt x="47" y="19"/>
                </a:lnTo>
                <a:lnTo>
                  <a:pt x="49" y="24"/>
                </a:lnTo>
                <a:lnTo>
                  <a:pt x="49" y="34"/>
                </a:lnTo>
                <a:lnTo>
                  <a:pt x="49" y="46"/>
                </a:lnTo>
                <a:lnTo>
                  <a:pt x="49" y="57"/>
                </a:lnTo>
                <a:lnTo>
                  <a:pt x="47" y="68"/>
                </a:lnTo>
                <a:lnTo>
                  <a:pt x="43" y="66"/>
                </a:lnTo>
                <a:lnTo>
                  <a:pt x="41" y="57"/>
                </a:lnTo>
                <a:lnTo>
                  <a:pt x="40" y="45"/>
                </a:lnTo>
                <a:lnTo>
                  <a:pt x="40"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0" name="Freeform 72"/>
          <p:cNvSpPr>
            <a:spLocks/>
          </p:cNvSpPr>
          <p:nvPr/>
        </p:nvSpPr>
        <p:spPr bwMode="auto">
          <a:xfrm>
            <a:off x="6437313" y="3751263"/>
            <a:ext cx="49212" cy="98425"/>
          </a:xfrm>
          <a:custGeom>
            <a:avLst/>
            <a:gdLst>
              <a:gd name="T0" fmla="*/ 36714 w 63"/>
              <a:gd name="T1" fmla="*/ 96005 h 122"/>
              <a:gd name="T2" fmla="*/ 27340 w 63"/>
              <a:gd name="T3" fmla="*/ 85517 h 122"/>
              <a:gd name="T4" fmla="*/ 20310 w 63"/>
              <a:gd name="T5" fmla="*/ 79063 h 122"/>
              <a:gd name="T6" fmla="*/ 13279 w 63"/>
              <a:gd name="T7" fmla="*/ 75836 h 122"/>
              <a:gd name="T8" fmla="*/ 4687 w 63"/>
              <a:gd name="T9" fmla="*/ 69382 h 122"/>
              <a:gd name="T10" fmla="*/ 0 w 63"/>
              <a:gd name="T11" fmla="*/ 54053 h 122"/>
              <a:gd name="T12" fmla="*/ 0 w 63"/>
              <a:gd name="T13" fmla="*/ 37918 h 122"/>
              <a:gd name="T14" fmla="*/ 2343 w 63"/>
              <a:gd name="T15" fmla="*/ 22589 h 122"/>
              <a:gd name="T16" fmla="*/ 8593 w 63"/>
              <a:gd name="T17" fmla="*/ 7261 h 122"/>
              <a:gd name="T18" fmla="*/ 10936 w 63"/>
              <a:gd name="T19" fmla="*/ 4841 h 122"/>
              <a:gd name="T20" fmla="*/ 11717 w 63"/>
              <a:gd name="T21" fmla="*/ 3227 h 122"/>
              <a:gd name="T22" fmla="*/ 14061 w 63"/>
              <a:gd name="T23" fmla="*/ 807 h 122"/>
              <a:gd name="T24" fmla="*/ 15623 w 63"/>
              <a:gd name="T25" fmla="*/ 0 h 122"/>
              <a:gd name="T26" fmla="*/ 14061 w 63"/>
              <a:gd name="T27" fmla="*/ 16942 h 122"/>
              <a:gd name="T28" fmla="*/ 11717 w 63"/>
              <a:gd name="T29" fmla="*/ 35498 h 122"/>
              <a:gd name="T30" fmla="*/ 10936 w 63"/>
              <a:gd name="T31" fmla="*/ 54053 h 122"/>
              <a:gd name="T32" fmla="*/ 14061 w 63"/>
              <a:gd name="T33" fmla="*/ 69382 h 122"/>
              <a:gd name="T34" fmla="*/ 20310 w 63"/>
              <a:gd name="T35" fmla="*/ 58894 h 122"/>
              <a:gd name="T36" fmla="*/ 23434 w 63"/>
              <a:gd name="T37" fmla="*/ 37111 h 122"/>
              <a:gd name="T38" fmla="*/ 30465 w 63"/>
              <a:gd name="T39" fmla="*/ 15328 h 122"/>
              <a:gd name="T40" fmla="*/ 46087 w 63"/>
              <a:gd name="T41" fmla="*/ 9681 h 122"/>
              <a:gd name="T42" fmla="*/ 41401 w 63"/>
              <a:gd name="T43" fmla="*/ 21783 h 122"/>
              <a:gd name="T44" fmla="*/ 37495 w 63"/>
              <a:gd name="T45" fmla="*/ 33077 h 122"/>
              <a:gd name="T46" fmla="*/ 34370 w 63"/>
              <a:gd name="T47" fmla="*/ 45179 h 122"/>
              <a:gd name="T48" fmla="*/ 30465 w 63"/>
              <a:gd name="T49" fmla="*/ 58894 h 122"/>
              <a:gd name="T50" fmla="*/ 32027 w 63"/>
              <a:gd name="T51" fmla="*/ 71802 h 122"/>
              <a:gd name="T52" fmla="*/ 35151 w 63"/>
              <a:gd name="T53" fmla="*/ 81483 h 122"/>
              <a:gd name="T54" fmla="*/ 39838 w 63"/>
              <a:gd name="T55" fmla="*/ 90357 h 122"/>
              <a:gd name="T56" fmla="*/ 49212 w 63"/>
              <a:gd name="T57" fmla="*/ 98425 h 122"/>
              <a:gd name="T58" fmla="*/ 44525 w 63"/>
              <a:gd name="T59" fmla="*/ 98425 h 122"/>
              <a:gd name="T60" fmla="*/ 42182 w 63"/>
              <a:gd name="T61" fmla="*/ 98425 h 122"/>
              <a:gd name="T62" fmla="*/ 39838 w 63"/>
              <a:gd name="T63" fmla="*/ 97618 h 122"/>
              <a:gd name="T64" fmla="*/ 36714 w 63"/>
              <a:gd name="T65" fmla="*/ 96005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3" h="122">
                <a:moveTo>
                  <a:pt x="47" y="119"/>
                </a:moveTo>
                <a:lnTo>
                  <a:pt x="35" y="106"/>
                </a:lnTo>
                <a:lnTo>
                  <a:pt x="26" y="98"/>
                </a:lnTo>
                <a:lnTo>
                  <a:pt x="17" y="94"/>
                </a:lnTo>
                <a:lnTo>
                  <a:pt x="6" y="86"/>
                </a:lnTo>
                <a:lnTo>
                  <a:pt x="0" y="67"/>
                </a:lnTo>
                <a:lnTo>
                  <a:pt x="0" y="47"/>
                </a:lnTo>
                <a:lnTo>
                  <a:pt x="3" y="28"/>
                </a:lnTo>
                <a:lnTo>
                  <a:pt x="11" y="9"/>
                </a:lnTo>
                <a:lnTo>
                  <a:pt x="14" y="6"/>
                </a:lnTo>
                <a:lnTo>
                  <a:pt x="15" y="4"/>
                </a:lnTo>
                <a:lnTo>
                  <a:pt x="18" y="1"/>
                </a:lnTo>
                <a:lnTo>
                  <a:pt x="20" y="0"/>
                </a:lnTo>
                <a:lnTo>
                  <a:pt x="18" y="21"/>
                </a:lnTo>
                <a:lnTo>
                  <a:pt x="15" y="44"/>
                </a:lnTo>
                <a:lnTo>
                  <a:pt x="14" y="67"/>
                </a:lnTo>
                <a:lnTo>
                  <a:pt x="18" y="86"/>
                </a:lnTo>
                <a:lnTo>
                  <a:pt x="26" y="73"/>
                </a:lnTo>
                <a:lnTo>
                  <a:pt x="30" y="46"/>
                </a:lnTo>
                <a:lnTo>
                  <a:pt x="39" y="19"/>
                </a:lnTo>
                <a:lnTo>
                  <a:pt x="59" y="12"/>
                </a:lnTo>
                <a:lnTo>
                  <a:pt x="53" y="27"/>
                </a:lnTo>
                <a:lnTo>
                  <a:pt x="48" y="41"/>
                </a:lnTo>
                <a:lnTo>
                  <a:pt x="44" y="56"/>
                </a:lnTo>
                <a:lnTo>
                  <a:pt x="39" y="73"/>
                </a:lnTo>
                <a:lnTo>
                  <a:pt x="41" y="89"/>
                </a:lnTo>
                <a:lnTo>
                  <a:pt x="45" y="101"/>
                </a:lnTo>
                <a:lnTo>
                  <a:pt x="51" y="112"/>
                </a:lnTo>
                <a:lnTo>
                  <a:pt x="63" y="122"/>
                </a:lnTo>
                <a:lnTo>
                  <a:pt x="57" y="122"/>
                </a:lnTo>
                <a:lnTo>
                  <a:pt x="54" y="122"/>
                </a:lnTo>
                <a:lnTo>
                  <a:pt x="51" y="121"/>
                </a:lnTo>
                <a:lnTo>
                  <a:pt x="47" y="1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1" name="Freeform 73"/>
          <p:cNvSpPr>
            <a:spLocks/>
          </p:cNvSpPr>
          <p:nvPr/>
        </p:nvSpPr>
        <p:spPr bwMode="auto">
          <a:xfrm>
            <a:off x="6545263" y="3814763"/>
            <a:ext cx="44450" cy="15875"/>
          </a:xfrm>
          <a:custGeom>
            <a:avLst/>
            <a:gdLst>
              <a:gd name="T0" fmla="*/ 16376 w 57"/>
              <a:gd name="T1" fmla="*/ 15875 h 21"/>
              <a:gd name="T2" fmla="*/ 13257 w 57"/>
              <a:gd name="T3" fmla="*/ 14363 h 21"/>
              <a:gd name="T4" fmla="*/ 9358 w 57"/>
              <a:gd name="T5" fmla="*/ 12095 h 21"/>
              <a:gd name="T6" fmla="*/ 6239 w 57"/>
              <a:gd name="T7" fmla="*/ 9827 h 21"/>
              <a:gd name="T8" fmla="*/ 2339 w 57"/>
              <a:gd name="T9" fmla="*/ 7560 h 21"/>
              <a:gd name="T10" fmla="*/ 1560 w 57"/>
              <a:gd name="T11" fmla="*/ 5292 h 21"/>
              <a:gd name="T12" fmla="*/ 1560 w 57"/>
              <a:gd name="T13" fmla="*/ 3024 h 21"/>
              <a:gd name="T14" fmla="*/ 1560 w 57"/>
              <a:gd name="T15" fmla="*/ 2268 h 21"/>
              <a:gd name="T16" fmla="*/ 0 w 57"/>
              <a:gd name="T17" fmla="*/ 0 h 21"/>
              <a:gd name="T18" fmla="*/ 8578 w 57"/>
              <a:gd name="T19" fmla="*/ 756 h 21"/>
              <a:gd name="T20" fmla="*/ 16376 w 57"/>
              <a:gd name="T21" fmla="*/ 2268 h 21"/>
              <a:gd name="T22" fmla="*/ 23395 w 57"/>
              <a:gd name="T23" fmla="*/ 4536 h 21"/>
              <a:gd name="T24" fmla="*/ 32753 w 57"/>
              <a:gd name="T25" fmla="*/ 5292 h 21"/>
              <a:gd name="T26" fmla="*/ 36652 w 57"/>
              <a:gd name="T27" fmla="*/ 4536 h 21"/>
              <a:gd name="T28" fmla="*/ 39771 w 57"/>
              <a:gd name="T29" fmla="*/ 4536 h 21"/>
              <a:gd name="T30" fmla="*/ 42111 w 57"/>
              <a:gd name="T31" fmla="*/ 5292 h 21"/>
              <a:gd name="T32" fmla="*/ 44450 w 57"/>
              <a:gd name="T33" fmla="*/ 9071 h 21"/>
              <a:gd name="T34" fmla="*/ 37432 w 57"/>
              <a:gd name="T35" fmla="*/ 12095 h 21"/>
              <a:gd name="T36" fmla="*/ 30413 w 57"/>
              <a:gd name="T37" fmla="*/ 14363 h 21"/>
              <a:gd name="T38" fmla="*/ 24954 w 57"/>
              <a:gd name="T39" fmla="*/ 15875 h 21"/>
              <a:gd name="T40" fmla="*/ 16376 w 57"/>
              <a:gd name="T41" fmla="*/ 15875 h 2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7" h="21">
                <a:moveTo>
                  <a:pt x="21" y="21"/>
                </a:moveTo>
                <a:lnTo>
                  <a:pt x="17" y="19"/>
                </a:lnTo>
                <a:lnTo>
                  <a:pt x="12" y="16"/>
                </a:lnTo>
                <a:lnTo>
                  <a:pt x="8" y="13"/>
                </a:lnTo>
                <a:lnTo>
                  <a:pt x="3" y="10"/>
                </a:lnTo>
                <a:lnTo>
                  <a:pt x="2" y="7"/>
                </a:lnTo>
                <a:lnTo>
                  <a:pt x="2" y="4"/>
                </a:lnTo>
                <a:lnTo>
                  <a:pt x="2" y="3"/>
                </a:lnTo>
                <a:lnTo>
                  <a:pt x="0" y="0"/>
                </a:lnTo>
                <a:lnTo>
                  <a:pt x="11" y="1"/>
                </a:lnTo>
                <a:lnTo>
                  <a:pt x="21" y="3"/>
                </a:lnTo>
                <a:lnTo>
                  <a:pt x="30" y="6"/>
                </a:lnTo>
                <a:lnTo>
                  <a:pt x="42" y="7"/>
                </a:lnTo>
                <a:lnTo>
                  <a:pt x="47" y="6"/>
                </a:lnTo>
                <a:lnTo>
                  <a:pt x="51" y="6"/>
                </a:lnTo>
                <a:lnTo>
                  <a:pt x="54" y="7"/>
                </a:lnTo>
                <a:lnTo>
                  <a:pt x="57" y="12"/>
                </a:lnTo>
                <a:lnTo>
                  <a:pt x="48" y="16"/>
                </a:lnTo>
                <a:lnTo>
                  <a:pt x="39" y="19"/>
                </a:lnTo>
                <a:lnTo>
                  <a:pt x="32" y="21"/>
                </a:lnTo>
                <a:lnTo>
                  <a:pt x="21"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2" name="Freeform 74"/>
          <p:cNvSpPr>
            <a:spLocks/>
          </p:cNvSpPr>
          <p:nvPr/>
        </p:nvSpPr>
        <p:spPr bwMode="auto">
          <a:xfrm>
            <a:off x="6364288" y="3752850"/>
            <a:ext cx="34925" cy="58738"/>
          </a:xfrm>
          <a:custGeom>
            <a:avLst/>
            <a:gdLst>
              <a:gd name="T0" fmla="*/ 3969 w 44"/>
              <a:gd name="T1" fmla="*/ 58738 h 73"/>
              <a:gd name="T2" fmla="*/ 2381 w 44"/>
              <a:gd name="T3" fmla="*/ 57933 h 73"/>
              <a:gd name="T4" fmla="*/ 2381 w 44"/>
              <a:gd name="T5" fmla="*/ 56324 h 73"/>
              <a:gd name="T6" fmla="*/ 1588 w 44"/>
              <a:gd name="T7" fmla="*/ 55519 h 73"/>
              <a:gd name="T8" fmla="*/ 0 w 44"/>
              <a:gd name="T9" fmla="*/ 53910 h 73"/>
              <a:gd name="T10" fmla="*/ 2381 w 44"/>
              <a:gd name="T11" fmla="*/ 48278 h 73"/>
              <a:gd name="T12" fmla="*/ 4763 w 44"/>
              <a:gd name="T13" fmla="*/ 41841 h 73"/>
              <a:gd name="T14" fmla="*/ 6350 w 44"/>
              <a:gd name="T15" fmla="*/ 36208 h 73"/>
              <a:gd name="T16" fmla="*/ 8731 w 44"/>
              <a:gd name="T17" fmla="*/ 29771 h 73"/>
              <a:gd name="T18" fmla="*/ 13494 w 44"/>
              <a:gd name="T19" fmla="*/ 23334 h 73"/>
              <a:gd name="T20" fmla="*/ 19050 w 44"/>
              <a:gd name="T21" fmla="*/ 16093 h 73"/>
              <a:gd name="T22" fmla="*/ 23813 w 44"/>
              <a:gd name="T23" fmla="*/ 8851 h 73"/>
              <a:gd name="T24" fmla="*/ 30163 w 44"/>
              <a:gd name="T25" fmla="*/ 0 h 73"/>
              <a:gd name="T26" fmla="*/ 30956 w 44"/>
              <a:gd name="T27" fmla="*/ 0 h 73"/>
              <a:gd name="T28" fmla="*/ 32544 w 44"/>
              <a:gd name="T29" fmla="*/ 0 h 73"/>
              <a:gd name="T30" fmla="*/ 33338 w 44"/>
              <a:gd name="T31" fmla="*/ 0 h 73"/>
              <a:gd name="T32" fmla="*/ 34925 w 44"/>
              <a:gd name="T33" fmla="*/ 0 h 73"/>
              <a:gd name="T34" fmla="*/ 30163 w 44"/>
              <a:gd name="T35" fmla="*/ 11265 h 73"/>
              <a:gd name="T36" fmla="*/ 23813 w 44"/>
              <a:gd name="T37" fmla="*/ 21725 h 73"/>
              <a:gd name="T38" fmla="*/ 19050 w 44"/>
              <a:gd name="T39" fmla="*/ 32185 h 73"/>
              <a:gd name="T40" fmla="*/ 13494 w 44"/>
              <a:gd name="T41" fmla="*/ 43450 h 73"/>
              <a:gd name="T42" fmla="*/ 13494 w 44"/>
              <a:gd name="T43" fmla="*/ 49082 h 73"/>
              <a:gd name="T44" fmla="*/ 13494 w 44"/>
              <a:gd name="T45" fmla="*/ 51496 h 73"/>
              <a:gd name="T46" fmla="*/ 11113 w 44"/>
              <a:gd name="T47" fmla="*/ 55519 h 73"/>
              <a:gd name="T48" fmla="*/ 8731 w 44"/>
              <a:gd name="T49" fmla="*/ 57933 h 73"/>
              <a:gd name="T50" fmla="*/ 7144 w 44"/>
              <a:gd name="T51" fmla="*/ 57933 h 73"/>
              <a:gd name="T52" fmla="*/ 6350 w 44"/>
              <a:gd name="T53" fmla="*/ 57933 h 73"/>
              <a:gd name="T54" fmla="*/ 4763 w 44"/>
              <a:gd name="T55" fmla="*/ 57933 h 73"/>
              <a:gd name="T56" fmla="*/ 3969 w 44"/>
              <a:gd name="T57" fmla="*/ 58738 h 7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4" h="73">
                <a:moveTo>
                  <a:pt x="5" y="73"/>
                </a:moveTo>
                <a:lnTo>
                  <a:pt x="3" y="72"/>
                </a:lnTo>
                <a:lnTo>
                  <a:pt x="3" y="70"/>
                </a:lnTo>
                <a:lnTo>
                  <a:pt x="2" y="69"/>
                </a:lnTo>
                <a:lnTo>
                  <a:pt x="0" y="67"/>
                </a:lnTo>
                <a:lnTo>
                  <a:pt x="3" y="60"/>
                </a:lnTo>
                <a:lnTo>
                  <a:pt x="6" y="52"/>
                </a:lnTo>
                <a:lnTo>
                  <a:pt x="8" y="45"/>
                </a:lnTo>
                <a:lnTo>
                  <a:pt x="11" y="37"/>
                </a:lnTo>
                <a:lnTo>
                  <a:pt x="17" y="29"/>
                </a:lnTo>
                <a:lnTo>
                  <a:pt x="24" y="20"/>
                </a:lnTo>
                <a:lnTo>
                  <a:pt x="30" y="11"/>
                </a:lnTo>
                <a:lnTo>
                  <a:pt x="38" y="0"/>
                </a:lnTo>
                <a:lnTo>
                  <a:pt x="39" y="0"/>
                </a:lnTo>
                <a:lnTo>
                  <a:pt x="41" y="0"/>
                </a:lnTo>
                <a:lnTo>
                  <a:pt x="42" y="0"/>
                </a:lnTo>
                <a:lnTo>
                  <a:pt x="44" y="0"/>
                </a:lnTo>
                <a:lnTo>
                  <a:pt x="38" y="14"/>
                </a:lnTo>
                <a:lnTo>
                  <a:pt x="30" y="27"/>
                </a:lnTo>
                <a:lnTo>
                  <a:pt x="24" y="40"/>
                </a:lnTo>
                <a:lnTo>
                  <a:pt x="17" y="54"/>
                </a:lnTo>
                <a:lnTo>
                  <a:pt x="17" y="61"/>
                </a:lnTo>
                <a:lnTo>
                  <a:pt x="17" y="64"/>
                </a:lnTo>
                <a:lnTo>
                  <a:pt x="14" y="69"/>
                </a:lnTo>
                <a:lnTo>
                  <a:pt x="11" y="72"/>
                </a:lnTo>
                <a:lnTo>
                  <a:pt x="9" y="72"/>
                </a:lnTo>
                <a:lnTo>
                  <a:pt x="8" y="72"/>
                </a:lnTo>
                <a:lnTo>
                  <a:pt x="6" y="72"/>
                </a:lnTo>
                <a:lnTo>
                  <a:pt x="5"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3" name="Freeform 75"/>
          <p:cNvSpPr>
            <a:spLocks/>
          </p:cNvSpPr>
          <p:nvPr/>
        </p:nvSpPr>
        <p:spPr bwMode="auto">
          <a:xfrm>
            <a:off x="6096000" y="4271963"/>
            <a:ext cx="25400" cy="25400"/>
          </a:xfrm>
          <a:custGeom>
            <a:avLst/>
            <a:gdLst>
              <a:gd name="T0" fmla="*/ 19050 w 32"/>
              <a:gd name="T1" fmla="*/ 2458 h 31"/>
              <a:gd name="T2" fmla="*/ 9525 w 32"/>
              <a:gd name="T3" fmla="*/ 0 h 31"/>
              <a:gd name="T4" fmla="*/ 0 w 32"/>
              <a:gd name="T5" fmla="*/ 5735 h 31"/>
              <a:gd name="T6" fmla="*/ 2381 w 32"/>
              <a:gd name="T7" fmla="*/ 21303 h 31"/>
              <a:gd name="T8" fmla="*/ 7144 w 32"/>
              <a:gd name="T9" fmla="*/ 25400 h 31"/>
              <a:gd name="T10" fmla="*/ 15875 w 32"/>
              <a:gd name="T11" fmla="*/ 23761 h 31"/>
              <a:gd name="T12" fmla="*/ 25400 w 32"/>
              <a:gd name="T13" fmla="*/ 18845 h 31"/>
              <a:gd name="T14" fmla="*/ 23813 w 32"/>
              <a:gd name="T15" fmla="*/ 10652 h 31"/>
              <a:gd name="T16" fmla="*/ 19050 w 32"/>
              <a:gd name="T17" fmla="*/ 2458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 h="31">
                <a:moveTo>
                  <a:pt x="24" y="3"/>
                </a:moveTo>
                <a:lnTo>
                  <a:pt x="12" y="0"/>
                </a:lnTo>
                <a:lnTo>
                  <a:pt x="0" y="7"/>
                </a:lnTo>
                <a:lnTo>
                  <a:pt x="3" y="26"/>
                </a:lnTo>
                <a:lnTo>
                  <a:pt x="9" y="31"/>
                </a:lnTo>
                <a:lnTo>
                  <a:pt x="20" y="29"/>
                </a:lnTo>
                <a:lnTo>
                  <a:pt x="32" y="23"/>
                </a:lnTo>
                <a:lnTo>
                  <a:pt x="30" y="13"/>
                </a:lnTo>
                <a:lnTo>
                  <a:pt x="24"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4" name="Freeform 76"/>
          <p:cNvSpPr>
            <a:spLocks/>
          </p:cNvSpPr>
          <p:nvPr/>
        </p:nvSpPr>
        <p:spPr bwMode="auto">
          <a:xfrm>
            <a:off x="6132513" y="4257675"/>
            <a:ext cx="22225" cy="31750"/>
          </a:xfrm>
          <a:custGeom>
            <a:avLst/>
            <a:gdLst>
              <a:gd name="T0" fmla="*/ 10701 w 27"/>
              <a:gd name="T1" fmla="*/ 0 h 42"/>
              <a:gd name="T2" fmla="*/ 823 w 27"/>
              <a:gd name="T3" fmla="*/ 6048 h 42"/>
              <a:gd name="T4" fmla="*/ 0 w 27"/>
              <a:gd name="T5" fmla="*/ 20411 h 42"/>
              <a:gd name="T6" fmla="*/ 0 w 27"/>
              <a:gd name="T7" fmla="*/ 30238 h 42"/>
              <a:gd name="T8" fmla="*/ 15640 w 27"/>
              <a:gd name="T9" fmla="*/ 31750 h 42"/>
              <a:gd name="T10" fmla="*/ 22225 w 27"/>
              <a:gd name="T11" fmla="*/ 20411 h 42"/>
              <a:gd name="T12" fmla="*/ 22225 w 27"/>
              <a:gd name="T13" fmla="*/ 9071 h 42"/>
              <a:gd name="T14" fmla="*/ 10701 w 27"/>
              <a:gd name="T15" fmla="*/ 0 h 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42">
                <a:moveTo>
                  <a:pt x="13" y="0"/>
                </a:moveTo>
                <a:lnTo>
                  <a:pt x="1" y="8"/>
                </a:lnTo>
                <a:lnTo>
                  <a:pt x="0" y="27"/>
                </a:lnTo>
                <a:lnTo>
                  <a:pt x="0" y="40"/>
                </a:lnTo>
                <a:lnTo>
                  <a:pt x="19" y="42"/>
                </a:lnTo>
                <a:lnTo>
                  <a:pt x="27" y="27"/>
                </a:lnTo>
                <a:lnTo>
                  <a:pt x="27" y="12"/>
                </a:lnTo>
                <a:lnTo>
                  <a:pt x="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13385" name="Freeform 77"/>
          <p:cNvSpPr>
            <a:spLocks/>
          </p:cNvSpPr>
          <p:nvPr/>
        </p:nvSpPr>
        <p:spPr bwMode="auto">
          <a:xfrm>
            <a:off x="6099175" y="4294188"/>
            <a:ext cx="57150" cy="61912"/>
          </a:xfrm>
          <a:custGeom>
            <a:avLst/>
            <a:gdLst>
              <a:gd name="T0" fmla="*/ 0 w 72"/>
              <a:gd name="T1" fmla="*/ 40481 h 78"/>
              <a:gd name="T2" fmla="*/ 8731 w 72"/>
              <a:gd name="T3" fmla="*/ 16669 h 78"/>
              <a:gd name="T4" fmla="*/ 28575 w 72"/>
              <a:gd name="T5" fmla="*/ 2381 h 78"/>
              <a:gd name="T6" fmla="*/ 44450 w 72"/>
              <a:gd name="T7" fmla="*/ 0 h 78"/>
              <a:gd name="T8" fmla="*/ 57150 w 72"/>
              <a:gd name="T9" fmla="*/ 11906 h 78"/>
              <a:gd name="T10" fmla="*/ 42863 w 72"/>
              <a:gd name="T11" fmla="*/ 17462 h 78"/>
              <a:gd name="T12" fmla="*/ 35719 w 72"/>
              <a:gd name="T13" fmla="*/ 26987 h 78"/>
              <a:gd name="T14" fmla="*/ 15875 w 72"/>
              <a:gd name="T15" fmla="*/ 38893 h 78"/>
              <a:gd name="T16" fmla="*/ 2381 w 72"/>
              <a:gd name="T17" fmla="*/ 61912 h 78"/>
              <a:gd name="T18" fmla="*/ 0 w 72"/>
              <a:gd name="T19" fmla="*/ 50800 h 78"/>
              <a:gd name="T20" fmla="*/ 0 w 72"/>
              <a:gd name="T21" fmla="*/ 40481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2" h="78">
                <a:moveTo>
                  <a:pt x="0" y="51"/>
                </a:moveTo>
                <a:lnTo>
                  <a:pt x="11" y="21"/>
                </a:lnTo>
                <a:lnTo>
                  <a:pt x="36" y="3"/>
                </a:lnTo>
                <a:lnTo>
                  <a:pt x="56" y="0"/>
                </a:lnTo>
                <a:lnTo>
                  <a:pt x="72" y="15"/>
                </a:lnTo>
                <a:lnTo>
                  <a:pt x="54" y="22"/>
                </a:lnTo>
                <a:lnTo>
                  <a:pt x="45" y="34"/>
                </a:lnTo>
                <a:lnTo>
                  <a:pt x="20" y="49"/>
                </a:lnTo>
                <a:lnTo>
                  <a:pt x="3" y="78"/>
                </a:lnTo>
                <a:lnTo>
                  <a:pt x="0" y="64"/>
                </a:lnTo>
                <a:lnTo>
                  <a:pt x="0" y="51"/>
                </a:lnTo>
                <a:close/>
              </a:path>
            </a:pathLst>
          </a:cu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09600" y="5756275"/>
            <a:ext cx="8077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People can understand me better if I use words.</a:t>
            </a:r>
          </a:p>
        </p:txBody>
      </p:sp>
      <p:pic>
        <p:nvPicPr>
          <p:cNvPr id="14339" name="Picture 6" descr="pe02721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19400"/>
            <a:ext cx="34290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Oval 7"/>
          <p:cNvSpPr>
            <a:spLocks noChangeArrowheads="1"/>
          </p:cNvSpPr>
          <p:nvPr/>
        </p:nvSpPr>
        <p:spPr bwMode="auto">
          <a:xfrm>
            <a:off x="3124200" y="2819400"/>
            <a:ext cx="18288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latin typeface="Comic Sans MS" pitchFamily="66" charset="0"/>
              </a:rPr>
              <a:t>Can I play?</a:t>
            </a:r>
          </a:p>
        </p:txBody>
      </p:sp>
      <p:sp>
        <p:nvSpPr>
          <p:cNvPr id="14341" name="Oval 8"/>
          <p:cNvSpPr>
            <a:spLocks noChangeArrowheads="1"/>
          </p:cNvSpPr>
          <p:nvPr/>
        </p:nvSpPr>
        <p:spPr bwMode="auto">
          <a:xfrm>
            <a:off x="6781800" y="533400"/>
            <a:ext cx="22098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latin typeface="Comic Sans MS" pitchFamily="66" charset="0"/>
              </a:rPr>
              <a:t>You took my piece.</a:t>
            </a:r>
          </a:p>
          <a:p>
            <a:pPr algn="ctr"/>
            <a:r>
              <a:rPr lang="en-US" sz="1800">
                <a:latin typeface="Comic Sans MS" pitchFamily="66" charset="0"/>
              </a:rPr>
              <a:t>I don’t like that!</a:t>
            </a:r>
          </a:p>
        </p:txBody>
      </p:sp>
      <p:pic>
        <p:nvPicPr>
          <p:cNvPr id="14342" name="Picture 9" descr="j00873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495800" y="838200"/>
            <a:ext cx="29718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4038600"/>
            <a:ext cx="2043113" cy="152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4" name="Oval 11"/>
          <p:cNvSpPr>
            <a:spLocks noChangeArrowheads="1"/>
          </p:cNvSpPr>
          <p:nvPr/>
        </p:nvSpPr>
        <p:spPr bwMode="auto">
          <a:xfrm>
            <a:off x="4648200" y="4114800"/>
            <a:ext cx="18288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latin typeface="Comic Sans MS" pitchFamily="66" charset="0"/>
              </a:rPr>
              <a:t>Can I see too?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62000" y="26670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People can have a hard time listening to me when I whine and scream.</a:t>
            </a:r>
          </a:p>
        </p:txBody>
      </p:sp>
      <p:pic>
        <p:nvPicPr>
          <p:cNvPr id="1536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4572000"/>
            <a:ext cx="18288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600" y="4343400"/>
            <a:ext cx="199548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5"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33600" y="685800"/>
            <a:ext cx="2362200"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6"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685800"/>
            <a:ext cx="146367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85800" y="2438400"/>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Whining and screaming can hurt people’s ears.</a:t>
            </a:r>
          </a:p>
        </p:txBody>
      </p:sp>
      <p:pic>
        <p:nvPicPr>
          <p:cNvPr id="1638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4191000"/>
            <a:ext cx="256540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685800"/>
            <a:ext cx="2362200"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685800"/>
            <a:ext cx="146367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9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7800" y="4572000"/>
            <a:ext cx="2209800" cy="146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026"/>
          <p:cNvSpPr txBox="1">
            <a:spLocks noChangeArrowheads="1"/>
          </p:cNvSpPr>
          <p:nvPr/>
        </p:nvSpPr>
        <p:spPr bwMode="auto">
          <a:xfrm>
            <a:off x="762000" y="2743200"/>
            <a:ext cx="769620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When I whine, scream, or cry, </a:t>
            </a:r>
          </a:p>
          <a:p>
            <a:pPr algn="ctr" eaLnBrk="1" hangingPunct="1"/>
            <a:endParaRPr lang="en-US" sz="3200">
              <a:latin typeface="Comic Sans MS" pitchFamily="66" charset="0"/>
            </a:endParaRPr>
          </a:p>
          <a:p>
            <a:pPr algn="ctr" eaLnBrk="1" hangingPunct="1"/>
            <a:endParaRPr lang="en-US" sz="3200">
              <a:latin typeface="Comic Sans MS" pitchFamily="66" charset="0"/>
            </a:endParaRPr>
          </a:p>
          <a:p>
            <a:pPr algn="ctr" eaLnBrk="1" hangingPunct="1"/>
            <a:endParaRPr lang="en-US" sz="3200">
              <a:latin typeface="Comic Sans MS" pitchFamily="66" charset="0"/>
            </a:endParaRPr>
          </a:p>
          <a:p>
            <a:pPr algn="ctr" eaLnBrk="1" hangingPunct="1"/>
            <a:endParaRPr lang="en-US" sz="3200">
              <a:latin typeface="Comic Sans MS" pitchFamily="66" charset="0"/>
            </a:endParaRPr>
          </a:p>
          <a:p>
            <a:pPr algn="ctr" eaLnBrk="1" hangingPunct="1"/>
            <a:endParaRPr lang="en-US" sz="3200">
              <a:latin typeface="Comic Sans MS" pitchFamily="66" charset="0"/>
            </a:endParaRPr>
          </a:p>
          <a:p>
            <a:pPr algn="ctr" eaLnBrk="1" hangingPunct="1"/>
            <a:r>
              <a:rPr lang="en-US" sz="3200">
                <a:latin typeface="Comic Sans MS" pitchFamily="66" charset="0"/>
              </a:rPr>
              <a:t>people around me can get angry or upset.</a:t>
            </a:r>
          </a:p>
        </p:txBody>
      </p:sp>
      <p:pic>
        <p:nvPicPr>
          <p:cNvPr id="17411" name="Picture 103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685800"/>
            <a:ext cx="2362200"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Picture 10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762000"/>
            <a:ext cx="1463675"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3" name="Picture 103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52800" y="4114800"/>
            <a:ext cx="199548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5756275"/>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Comic Sans MS" pitchFamily="66" charset="0"/>
              </a:rPr>
              <a:t>Everyone is happy when I use my words.</a:t>
            </a:r>
          </a:p>
        </p:txBody>
      </p:sp>
      <p:pic>
        <p:nvPicPr>
          <p:cNvPr id="18435" name="Picture 9" descr="PE06301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143000"/>
            <a:ext cx="4343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3"/>
          <p:cNvGrpSpPr>
            <a:grpSpLocks/>
          </p:cNvGrpSpPr>
          <p:nvPr/>
        </p:nvGrpSpPr>
        <p:grpSpPr bwMode="auto">
          <a:xfrm>
            <a:off x="0" y="0"/>
            <a:ext cx="9144000" cy="6883400"/>
            <a:chOff x="0" y="0"/>
            <a:chExt cx="5760" cy="4336"/>
          </a:xfrm>
        </p:grpSpPr>
        <p:grpSp>
          <p:nvGrpSpPr>
            <p:cNvPr id="3075" name="Group 17"/>
            <p:cNvGrpSpPr>
              <a:grpSpLocks/>
            </p:cNvGrpSpPr>
            <p:nvPr/>
          </p:nvGrpSpPr>
          <p:grpSpPr bwMode="auto">
            <a:xfrm>
              <a:off x="0" y="0"/>
              <a:ext cx="5760" cy="4320"/>
              <a:chOff x="0" y="0"/>
              <a:chExt cx="5760" cy="4320"/>
            </a:xfrm>
          </p:grpSpPr>
          <p:pic>
            <p:nvPicPr>
              <p:cNvPr id="308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 y="0"/>
                <a:ext cx="5472" cy="4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82" name="Text Box 3"/>
              <p:cNvSpPr txBox="1">
                <a:spLocks noChangeArrowheads="1"/>
              </p:cNvSpPr>
              <p:nvPr/>
            </p:nvSpPr>
            <p:spPr bwMode="auto">
              <a:xfrm>
                <a:off x="768" y="96"/>
                <a:ext cx="4128"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a:latin typeface="Arial" charset="0"/>
                  </a:rPr>
                  <a:t>PRINT DIRECTIONS FOR </a:t>
                </a:r>
                <a:r>
                  <a:rPr lang="en-US" b="1" u="sng">
                    <a:latin typeface="Arial" charset="0"/>
                  </a:rPr>
                  <a:t>FULL SIZE</a:t>
                </a:r>
                <a:r>
                  <a:rPr lang="en-US" b="1">
                    <a:latin typeface="Arial" charset="0"/>
                  </a:rPr>
                  <a:t> BOOK</a:t>
                </a:r>
              </a:p>
            </p:txBody>
          </p:sp>
          <p:sp>
            <p:nvSpPr>
              <p:cNvPr id="3083" name="Rectangle 4"/>
              <p:cNvSpPr>
                <a:spLocks noChangeArrowheads="1"/>
              </p:cNvSpPr>
              <p:nvPr/>
            </p:nvSpPr>
            <p:spPr bwMode="auto">
              <a:xfrm>
                <a:off x="48" y="1536"/>
                <a:ext cx="1392" cy="4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2: </a:t>
                </a:r>
              </a:p>
              <a:p>
                <a:pPr algn="ctr"/>
                <a:r>
                  <a:rPr lang="en-US" sz="1400">
                    <a:latin typeface="Arial" charset="0"/>
                  </a:rPr>
                  <a:t>Select slides to print story</a:t>
                </a:r>
              </a:p>
              <a:p>
                <a:pPr algn="ctr"/>
                <a:r>
                  <a:rPr lang="en-US" sz="1400">
                    <a:latin typeface="Arial" charset="0"/>
                  </a:rPr>
                  <a:t>Type 4-17</a:t>
                </a:r>
              </a:p>
            </p:txBody>
          </p:sp>
          <p:sp>
            <p:nvSpPr>
              <p:cNvPr id="3084" name="Line 5"/>
              <p:cNvSpPr>
                <a:spLocks noChangeShapeType="1"/>
              </p:cNvSpPr>
              <p:nvPr/>
            </p:nvSpPr>
            <p:spPr bwMode="auto">
              <a:xfrm>
                <a:off x="1200" y="1872"/>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5" name="Rectangle 6"/>
              <p:cNvSpPr>
                <a:spLocks noChangeArrowheads="1"/>
              </p:cNvSpPr>
              <p:nvPr/>
            </p:nvSpPr>
            <p:spPr bwMode="auto">
              <a:xfrm>
                <a:off x="240" y="2448"/>
                <a:ext cx="1056"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3: </a:t>
                </a:r>
              </a:p>
              <a:p>
                <a:pPr algn="ctr"/>
                <a:r>
                  <a:rPr lang="en-US" sz="1400">
                    <a:latin typeface="Arial" charset="0"/>
                  </a:rPr>
                  <a:t>Select “slides”</a:t>
                </a:r>
              </a:p>
            </p:txBody>
          </p:sp>
          <p:sp>
            <p:nvSpPr>
              <p:cNvPr id="3086" name="Line 7"/>
              <p:cNvSpPr>
                <a:spLocks noChangeShapeType="1"/>
              </p:cNvSpPr>
              <p:nvPr/>
            </p:nvSpPr>
            <p:spPr bwMode="auto">
              <a:xfrm>
                <a:off x="1008" y="2544"/>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7" name="Rectangle 8"/>
              <p:cNvSpPr>
                <a:spLocks noChangeArrowheads="1"/>
              </p:cNvSpPr>
              <p:nvPr/>
            </p:nvSpPr>
            <p:spPr bwMode="auto">
              <a:xfrm>
                <a:off x="4176" y="1536"/>
                <a:ext cx="1056"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4: </a:t>
                </a:r>
              </a:p>
              <a:p>
                <a:pPr algn="ctr"/>
                <a:r>
                  <a:rPr lang="en-US" sz="1400">
                    <a:latin typeface="Arial" charset="0"/>
                  </a:rPr>
                  <a:t>Type # of copies</a:t>
                </a:r>
              </a:p>
            </p:txBody>
          </p:sp>
          <p:sp>
            <p:nvSpPr>
              <p:cNvPr id="3088" name="Line 9"/>
              <p:cNvSpPr>
                <a:spLocks noChangeShapeType="1"/>
              </p:cNvSpPr>
              <p:nvPr/>
            </p:nvSpPr>
            <p:spPr bwMode="auto">
              <a:xfrm flipH="1">
                <a:off x="4032" y="1632"/>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89" name="Rectangle 10"/>
              <p:cNvSpPr>
                <a:spLocks noChangeArrowheads="1"/>
              </p:cNvSpPr>
              <p:nvPr/>
            </p:nvSpPr>
            <p:spPr bwMode="auto">
              <a:xfrm>
                <a:off x="48" y="576"/>
                <a:ext cx="139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1: </a:t>
                </a:r>
              </a:p>
              <a:p>
                <a:pPr algn="ctr"/>
                <a:r>
                  <a:rPr lang="en-US" sz="1400">
                    <a:latin typeface="Arial" charset="0"/>
                  </a:rPr>
                  <a:t>Click on File &amp;  select Print</a:t>
                </a:r>
              </a:p>
            </p:txBody>
          </p:sp>
          <p:sp>
            <p:nvSpPr>
              <p:cNvPr id="3090" name="Line 11"/>
              <p:cNvSpPr>
                <a:spLocks noChangeShapeType="1"/>
              </p:cNvSpPr>
              <p:nvPr/>
            </p:nvSpPr>
            <p:spPr bwMode="auto">
              <a:xfrm flipV="1">
                <a:off x="432" y="384"/>
                <a:ext cx="0" cy="28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3091" name="Rectangle 12"/>
              <p:cNvSpPr>
                <a:spLocks noChangeArrowheads="1"/>
              </p:cNvSpPr>
              <p:nvPr/>
            </p:nvSpPr>
            <p:spPr bwMode="auto">
              <a:xfrm>
                <a:off x="0" y="3600"/>
                <a:ext cx="5760" cy="7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092" name="Rectangle 14"/>
              <p:cNvSpPr>
                <a:spLocks noChangeArrowheads="1"/>
              </p:cNvSpPr>
              <p:nvPr/>
            </p:nvSpPr>
            <p:spPr bwMode="auto">
              <a:xfrm>
                <a:off x="2160" y="3216"/>
                <a:ext cx="1056"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5: </a:t>
                </a:r>
              </a:p>
              <a:p>
                <a:pPr algn="ctr"/>
                <a:r>
                  <a:rPr lang="en-US" sz="1400">
                    <a:latin typeface="Arial" charset="0"/>
                  </a:rPr>
                  <a:t>Click OK</a:t>
                </a:r>
              </a:p>
            </p:txBody>
          </p:sp>
          <p:sp>
            <p:nvSpPr>
              <p:cNvPr id="3093" name="Line 15"/>
              <p:cNvSpPr>
                <a:spLocks noChangeShapeType="1"/>
              </p:cNvSpPr>
              <p:nvPr/>
            </p:nvSpPr>
            <p:spPr bwMode="auto">
              <a:xfrm flipV="1">
                <a:off x="3120" y="3312"/>
                <a:ext cx="240" cy="96"/>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3094" name="Picture 16" descr="DSC000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 y="3108"/>
                <a:ext cx="1488"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076" name="Group 18"/>
            <p:cNvGrpSpPr>
              <a:grpSpLocks/>
            </p:cNvGrpSpPr>
            <p:nvPr/>
          </p:nvGrpSpPr>
          <p:grpSpPr bwMode="auto">
            <a:xfrm>
              <a:off x="79" y="4048"/>
              <a:ext cx="2417" cy="288"/>
              <a:chOff x="0" y="4032"/>
              <a:chExt cx="2417" cy="288"/>
            </a:xfrm>
          </p:grpSpPr>
          <p:sp>
            <p:nvSpPr>
              <p:cNvPr id="3077" name="Rectangle 19"/>
              <p:cNvSpPr>
                <a:spLocks noChangeArrowheads="1"/>
              </p:cNvSpPr>
              <p:nvPr/>
            </p:nvSpPr>
            <p:spPr bwMode="auto">
              <a:xfrm>
                <a:off x="0" y="4032"/>
                <a:ext cx="2400"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3078" name="Group 20"/>
              <p:cNvGrpSpPr>
                <a:grpSpLocks/>
              </p:cNvGrpSpPr>
              <p:nvPr/>
            </p:nvGrpSpPr>
            <p:grpSpPr bwMode="auto">
              <a:xfrm>
                <a:off x="0" y="4072"/>
                <a:ext cx="2417" cy="232"/>
                <a:chOff x="1872" y="802"/>
                <a:chExt cx="4240" cy="551"/>
              </a:xfrm>
            </p:grpSpPr>
            <p:pic>
              <p:nvPicPr>
                <p:cNvPr id="3079" name="Picture 21" descr="ToolLogo(teaching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2" y="876"/>
                  <a:ext cx="960" cy="306"/>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22"/>
                <p:cNvSpPr>
                  <a:spLocks noChangeArrowheads="1"/>
                </p:cNvSpPr>
                <p:nvPr/>
              </p:nvSpPr>
              <p:spPr bwMode="auto">
                <a:xfrm>
                  <a:off x="2928" y="802"/>
                  <a:ext cx="3184" cy="5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600">
                      <a:latin typeface="Arial" charset="0"/>
                    </a:rPr>
                    <a:t>Lentini, R., Vaughn, B. J., &amp; Fox, L. (2005).  Teaching Tools for Young Children </a:t>
                  </a:r>
                </a:p>
                <a:p>
                  <a:r>
                    <a:rPr lang="en-US" sz="600">
                      <a:latin typeface="Arial" charset="0"/>
                    </a:rPr>
                    <a:t>with Challenging Behavior. Tampa, Florida: University of South Florida, </a:t>
                  </a:r>
                </a:p>
                <a:p>
                  <a:r>
                    <a:rPr lang="en-US" sz="600">
                      <a:latin typeface="Arial" charset="0"/>
                    </a:rPr>
                    <a:t>Early Intervention Positive Behavior Support.</a:t>
                  </a:r>
                </a:p>
              </p:txBody>
            </p:sp>
          </p:gr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5"/>
          <p:cNvGrpSpPr>
            <a:grpSpLocks/>
          </p:cNvGrpSpPr>
          <p:nvPr/>
        </p:nvGrpSpPr>
        <p:grpSpPr bwMode="auto">
          <a:xfrm>
            <a:off x="0" y="0"/>
            <a:ext cx="9144000" cy="6883400"/>
            <a:chOff x="0" y="0"/>
            <a:chExt cx="5760" cy="4336"/>
          </a:xfrm>
        </p:grpSpPr>
        <p:grpSp>
          <p:nvGrpSpPr>
            <p:cNvPr id="4099" name="Group 19"/>
            <p:cNvGrpSpPr>
              <a:grpSpLocks/>
            </p:cNvGrpSpPr>
            <p:nvPr/>
          </p:nvGrpSpPr>
          <p:grpSpPr bwMode="auto">
            <a:xfrm>
              <a:off x="0" y="0"/>
              <a:ext cx="5760" cy="4320"/>
              <a:chOff x="0" y="0"/>
              <a:chExt cx="5760" cy="4320"/>
            </a:xfrm>
          </p:grpSpPr>
          <p:pic>
            <p:nvPicPr>
              <p:cNvPr id="410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 y="0"/>
                <a:ext cx="5472" cy="4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6" name="Text Box 3"/>
              <p:cNvSpPr txBox="1">
                <a:spLocks noChangeArrowheads="1"/>
              </p:cNvSpPr>
              <p:nvPr/>
            </p:nvSpPr>
            <p:spPr bwMode="auto">
              <a:xfrm>
                <a:off x="672" y="96"/>
                <a:ext cx="4416"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b="1">
                    <a:latin typeface="Arial" charset="0"/>
                  </a:rPr>
                  <a:t>PRINT DIRECTIONS FOR </a:t>
                </a:r>
                <a:r>
                  <a:rPr lang="en-US" b="1" u="sng">
                    <a:latin typeface="Arial" charset="0"/>
                  </a:rPr>
                  <a:t>SMALL SIZE</a:t>
                </a:r>
                <a:r>
                  <a:rPr lang="en-US" b="1">
                    <a:latin typeface="Arial" charset="0"/>
                  </a:rPr>
                  <a:t> BOOK</a:t>
                </a:r>
              </a:p>
            </p:txBody>
          </p:sp>
          <p:sp>
            <p:nvSpPr>
              <p:cNvPr id="4107" name="Rectangle 4"/>
              <p:cNvSpPr>
                <a:spLocks noChangeArrowheads="1"/>
              </p:cNvSpPr>
              <p:nvPr/>
            </p:nvSpPr>
            <p:spPr bwMode="auto">
              <a:xfrm>
                <a:off x="48" y="1536"/>
                <a:ext cx="1392" cy="43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2: </a:t>
                </a:r>
              </a:p>
              <a:p>
                <a:pPr algn="ctr"/>
                <a:r>
                  <a:rPr lang="en-US" sz="1400">
                    <a:latin typeface="Arial" charset="0"/>
                  </a:rPr>
                  <a:t>Select slides to print story</a:t>
                </a:r>
              </a:p>
              <a:p>
                <a:pPr algn="ctr"/>
                <a:r>
                  <a:rPr lang="en-US" sz="1400">
                    <a:latin typeface="Arial" charset="0"/>
                  </a:rPr>
                  <a:t>Type 4-17</a:t>
                </a:r>
              </a:p>
            </p:txBody>
          </p:sp>
          <p:sp>
            <p:nvSpPr>
              <p:cNvPr id="4108" name="Line 5"/>
              <p:cNvSpPr>
                <a:spLocks noChangeShapeType="1"/>
              </p:cNvSpPr>
              <p:nvPr/>
            </p:nvSpPr>
            <p:spPr bwMode="auto">
              <a:xfrm>
                <a:off x="1200" y="1872"/>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4109" name="Rectangle 6"/>
              <p:cNvSpPr>
                <a:spLocks noChangeArrowheads="1"/>
              </p:cNvSpPr>
              <p:nvPr/>
            </p:nvSpPr>
            <p:spPr bwMode="auto">
              <a:xfrm>
                <a:off x="240" y="2400"/>
                <a:ext cx="1056"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3: </a:t>
                </a:r>
              </a:p>
              <a:p>
                <a:pPr algn="ctr"/>
                <a:r>
                  <a:rPr lang="en-US" sz="1400">
                    <a:latin typeface="Arial" charset="0"/>
                  </a:rPr>
                  <a:t>Change slides to </a:t>
                </a:r>
              </a:p>
              <a:p>
                <a:pPr algn="ctr"/>
                <a:r>
                  <a:rPr lang="en-US" sz="1400">
                    <a:latin typeface="Arial" charset="0"/>
                  </a:rPr>
                  <a:t>“handouts”</a:t>
                </a:r>
              </a:p>
            </p:txBody>
          </p:sp>
          <p:sp>
            <p:nvSpPr>
              <p:cNvPr id="4110" name="Line 7"/>
              <p:cNvSpPr>
                <a:spLocks noChangeShapeType="1"/>
              </p:cNvSpPr>
              <p:nvPr/>
            </p:nvSpPr>
            <p:spPr bwMode="auto">
              <a:xfrm>
                <a:off x="1104" y="2448"/>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4111" name="Rectangle 8"/>
              <p:cNvSpPr>
                <a:spLocks noChangeArrowheads="1"/>
              </p:cNvSpPr>
              <p:nvPr/>
            </p:nvSpPr>
            <p:spPr bwMode="auto">
              <a:xfrm>
                <a:off x="4176" y="1536"/>
                <a:ext cx="1056"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5: </a:t>
                </a:r>
              </a:p>
              <a:p>
                <a:pPr algn="ctr"/>
                <a:r>
                  <a:rPr lang="en-US" sz="1400">
                    <a:latin typeface="Arial" charset="0"/>
                  </a:rPr>
                  <a:t>Type # of copies</a:t>
                </a:r>
              </a:p>
            </p:txBody>
          </p:sp>
          <p:sp>
            <p:nvSpPr>
              <p:cNvPr id="4112" name="Line 9"/>
              <p:cNvSpPr>
                <a:spLocks noChangeShapeType="1"/>
              </p:cNvSpPr>
              <p:nvPr/>
            </p:nvSpPr>
            <p:spPr bwMode="auto">
              <a:xfrm flipH="1">
                <a:off x="4032" y="1632"/>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4113" name="Rectangle 10"/>
              <p:cNvSpPr>
                <a:spLocks noChangeArrowheads="1"/>
              </p:cNvSpPr>
              <p:nvPr/>
            </p:nvSpPr>
            <p:spPr bwMode="auto">
              <a:xfrm>
                <a:off x="48" y="576"/>
                <a:ext cx="1392"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1: </a:t>
                </a:r>
              </a:p>
              <a:p>
                <a:pPr algn="ctr"/>
                <a:r>
                  <a:rPr lang="en-US" sz="1400">
                    <a:latin typeface="Arial" charset="0"/>
                  </a:rPr>
                  <a:t>Click on File &amp;  select Print</a:t>
                </a:r>
              </a:p>
            </p:txBody>
          </p:sp>
          <p:sp>
            <p:nvSpPr>
              <p:cNvPr id="4114" name="Line 11"/>
              <p:cNvSpPr>
                <a:spLocks noChangeShapeType="1"/>
              </p:cNvSpPr>
              <p:nvPr/>
            </p:nvSpPr>
            <p:spPr bwMode="auto">
              <a:xfrm flipV="1">
                <a:off x="432" y="384"/>
                <a:ext cx="0" cy="28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4115" name="Rectangle 12"/>
              <p:cNvSpPr>
                <a:spLocks noChangeArrowheads="1"/>
              </p:cNvSpPr>
              <p:nvPr/>
            </p:nvSpPr>
            <p:spPr bwMode="auto">
              <a:xfrm>
                <a:off x="0" y="3600"/>
                <a:ext cx="5760" cy="72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4116" name="Rectangle 14"/>
              <p:cNvSpPr>
                <a:spLocks noChangeArrowheads="1"/>
              </p:cNvSpPr>
              <p:nvPr/>
            </p:nvSpPr>
            <p:spPr bwMode="auto">
              <a:xfrm>
                <a:off x="2160" y="3216"/>
                <a:ext cx="1056"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6: </a:t>
                </a:r>
              </a:p>
              <a:p>
                <a:pPr algn="ctr"/>
                <a:r>
                  <a:rPr lang="en-US" sz="1400">
                    <a:latin typeface="Arial" charset="0"/>
                  </a:rPr>
                  <a:t>Click OK</a:t>
                </a:r>
              </a:p>
            </p:txBody>
          </p:sp>
          <p:sp>
            <p:nvSpPr>
              <p:cNvPr id="4117" name="Line 15"/>
              <p:cNvSpPr>
                <a:spLocks noChangeShapeType="1"/>
              </p:cNvSpPr>
              <p:nvPr/>
            </p:nvSpPr>
            <p:spPr bwMode="auto">
              <a:xfrm flipV="1">
                <a:off x="3120" y="3312"/>
                <a:ext cx="240" cy="96"/>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4118" name="Rectangle 16"/>
              <p:cNvSpPr>
                <a:spLocks noChangeArrowheads="1"/>
              </p:cNvSpPr>
              <p:nvPr/>
            </p:nvSpPr>
            <p:spPr bwMode="auto">
              <a:xfrm>
                <a:off x="3360" y="2304"/>
                <a:ext cx="1344" cy="38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400">
                    <a:latin typeface="Arial" charset="0"/>
                  </a:rPr>
                  <a:t>Step 4: </a:t>
                </a:r>
              </a:p>
              <a:p>
                <a:pPr algn="ctr"/>
                <a:r>
                  <a:rPr lang="en-US" sz="1400">
                    <a:latin typeface="Arial" charset="0"/>
                  </a:rPr>
                  <a:t>Select “2” slides per page</a:t>
                </a:r>
              </a:p>
            </p:txBody>
          </p:sp>
          <p:sp>
            <p:nvSpPr>
              <p:cNvPr id="4119" name="Line 17"/>
              <p:cNvSpPr>
                <a:spLocks noChangeShapeType="1"/>
              </p:cNvSpPr>
              <p:nvPr/>
            </p:nvSpPr>
            <p:spPr bwMode="auto">
              <a:xfrm flipH="1">
                <a:off x="3264" y="2400"/>
                <a:ext cx="336" cy="4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pic>
            <p:nvPicPr>
              <p:cNvPr id="4120" name="Picture 18" descr="DSC000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6" y="3108"/>
                <a:ext cx="1488" cy="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0"/>
            <p:cNvGrpSpPr>
              <a:grpSpLocks/>
            </p:cNvGrpSpPr>
            <p:nvPr/>
          </p:nvGrpSpPr>
          <p:grpSpPr bwMode="auto">
            <a:xfrm>
              <a:off x="79" y="4048"/>
              <a:ext cx="2417" cy="288"/>
              <a:chOff x="0" y="4032"/>
              <a:chExt cx="2417" cy="288"/>
            </a:xfrm>
          </p:grpSpPr>
          <p:sp>
            <p:nvSpPr>
              <p:cNvPr id="4101" name="Rectangle 21"/>
              <p:cNvSpPr>
                <a:spLocks noChangeArrowheads="1"/>
              </p:cNvSpPr>
              <p:nvPr/>
            </p:nvSpPr>
            <p:spPr bwMode="auto">
              <a:xfrm>
                <a:off x="0" y="4032"/>
                <a:ext cx="2400"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4102" name="Group 22"/>
              <p:cNvGrpSpPr>
                <a:grpSpLocks/>
              </p:cNvGrpSpPr>
              <p:nvPr/>
            </p:nvGrpSpPr>
            <p:grpSpPr bwMode="auto">
              <a:xfrm>
                <a:off x="0" y="4072"/>
                <a:ext cx="2417" cy="232"/>
                <a:chOff x="1872" y="802"/>
                <a:chExt cx="4240" cy="551"/>
              </a:xfrm>
            </p:grpSpPr>
            <p:pic>
              <p:nvPicPr>
                <p:cNvPr id="4103" name="Picture 23" descr="ToolLogo(teaching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2" y="876"/>
                  <a:ext cx="960" cy="306"/>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24"/>
                <p:cNvSpPr>
                  <a:spLocks noChangeArrowheads="1"/>
                </p:cNvSpPr>
                <p:nvPr/>
              </p:nvSpPr>
              <p:spPr bwMode="auto">
                <a:xfrm>
                  <a:off x="2928" y="802"/>
                  <a:ext cx="3184" cy="5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600">
                      <a:latin typeface="Arial" charset="0"/>
                    </a:rPr>
                    <a:t>Lentini, R., Vaughn, B. J., &amp; Fox, L. (2005).  Teaching Tools for Young Children </a:t>
                  </a:r>
                </a:p>
                <a:p>
                  <a:r>
                    <a:rPr lang="en-US" sz="600">
                      <a:latin typeface="Arial" charset="0"/>
                    </a:rPr>
                    <a:t>with Challenging Behavior. Tampa, Florida: University of South Florida, </a:t>
                  </a:r>
                </a:p>
                <a:p>
                  <a:r>
                    <a:rPr lang="en-US" sz="600">
                      <a:latin typeface="Arial" charset="0"/>
                    </a:rPr>
                    <a:t>Early Intervention Positive Behavior Support.</a:t>
                  </a:r>
                </a:p>
              </p:txBody>
            </p:sp>
          </p:gr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727075"/>
            <a:ext cx="9144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4800" b="1">
                <a:solidFill>
                  <a:srgbClr val="800080"/>
                </a:solidFill>
                <a:latin typeface="Verdana" pitchFamily="34" charset="0"/>
              </a:rPr>
              <a:t>I Can Use My Words</a:t>
            </a:r>
          </a:p>
        </p:txBody>
      </p:sp>
      <p:sp>
        <p:nvSpPr>
          <p:cNvPr id="5123" name="Text Box 3"/>
          <p:cNvSpPr txBox="1">
            <a:spLocks noChangeArrowheads="1"/>
          </p:cNvSpPr>
          <p:nvPr/>
        </p:nvSpPr>
        <p:spPr bwMode="auto">
          <a:xfrm>
            <a:off x="0" y="5791200"/>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1800">
                <a:latin typeface="Verdana" pitchFamily="34" charset="0"/>
              </a:rPr>
              <a:t>Created by Rochelle Lentini, USF</a:t>
            </a:r>
          </a:p>
          <a:p>
            <a:pPr algn="ctr" eaLnBrk="1" hangingPunct="1"/>
            <a:r>
              <a:rPr lang="en-US" sz="1800">
                <a:latin typeface="Verdana" pitchFamily="34" charset="0"/>
              </a:rPr>
              <a:t>Updated 2004</a:t>
            </a:r>
          </a:p>
        </p:txBody>
      </p:sp>
      <p:pic>
        <p:nvPicPr>
          <p:cNvPr id="5124" name="Picture 5" descr="j008733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419600" y="3352800"/>
            <a:ext cx="29718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Oval 6"/>
          <p:cNvSpPr>
            <a:spLocks noChangeArrowheads="1"/>
          </p:cNvSpPr>
          <p:nvPr/>
        </p:nvSpPr>
        <p:spPr bwMode="auto">
          <a:xfrm>
            <a:off x="6705600" y="2895600"/>
            <a:ext cx="2362200" cy="11430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latin typeface="Verdana" pitchFamily="34" charset="0"/>
              </a:rPr>
              <a:t>You took my piece.</a:t>
            </a:r>
          </a:p>
          <a:p>
            <a:pPr algn="ctr"/>
            <a:r>
              <a:rPr lang="en-US" sz="1800">
                <a:latin typeface="Verdana" pitchFamily="34" charset="0"/>
              </a:rPr>
              <a:t>I don’t like that!</a:t>
            </a:r>
          </a:p>
        </p:txBody>
      </p:sp>
      <p:pic>
        <p:nvPicPr>
          <p:cNvPr id="512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640013"/>
            <a:ext cx="2209800" cy="208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971800"/>
            <a:ext cx="900113"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8" name="Oval 9"/>
          <p:cNvSpPr>
            <a:spLocks noChangeArrowheads="1"/>
          </p:cNvSpPr>
          <p:nvPr/>
        </p:nvSpPr>
        <p:spPr bwMode="auto">
          <a:xfrm>
            <a:off x="3276600" y="2286000"/>
            <a:ext cx="16764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a:latin typeface="Verdana" pitchFamily="34" charset="0"/>
              </a:rPr>
              <a:t>Can I have</a:t>
            </a:r>
          </a:p>
          <a:p>
            <a:pPr algn="ctr"/>
            <a:r>
              <a:rPr lang="en-US" sz="2000">
                <a:latin typeface="Verdana" pitchFamily="34" charset="0"/>
              </a:rPr>
              <a:t>a turn?</a:t>
            </a:r>
          </a:p>
        </p:txBody>
      </p:sp>
      <p:grpSp>
        <p:nvGrpSpPr>
          <p:cNvPr id="5129" name="Group 10"/>
          <p:cNvGrpSpPr>
            <a:grpSpLocks/>
          </p:cNvGrpSpPr>
          <p:nvPr/>
        </p:nvGrpSpPr>
        <p:grpSpPr bwMode="auto">
          <a:xfrm>
            <a:off x="125413" y="6426200"/>
            <a:ext cx="3836987" cy="457200"/>
            <a:chOff x="0" y="4032"/>
            <a:chExt cx="2417" cy="288"/>
          </a:xfrm>
        </p:grpSpPr>
        <p:sp>
          <p:nvSpPr>
            <p:cNvPr id="5130" name="Rectangle 11"/>
            <p:cNvSpPr>
              <a:spLocks noChangeArrowheads="1"/>
            </p:cNvSpPr>
            <p:nvPr/>
          </p:nvSpPr>
          <p:spPr bwMode="auto">
            <a:xfrm>
              <a:off x="0" y="4032"/>
              <a:ext cx="2400"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5131" name="Group 12"/>
            <p:cNvGrpSpPr>
              <a:grpSpLocks/>
            </p:cNvGrpSpPr>
            <p:nvPr/>
          </p:nvGrpSpPr>
          <p:grpSpPr bwMode="auto">
            <a:xfrm>
              <a:off x="0" y="4072"/>
              <a:ext cx="2417" cy="232"/>
              <a:chOff x="1872" y="802"/>
              <a:chExt cx="4240" cy="551"/>
            </a:xfrm>
          </p:grpSpPr>
          <p:pic>
            <p:nvPicPr>
              <p:cNvPr id="5132" name="Picture 13" descr="ToolLogo(teachin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2" y="876"/>
                <a:ext cx="960" cy="306"/>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3" name="Rectangle 14"/>
              <p:cNvSpPr>
                <a:spLocks noChangeArrowheads="1"/>
              </p:cNvSpPr>
              <p:nvPr/>
            </p:nvSpPr>
            <p:spPr bwMode="auto">
              <a:xfrm>
                <a:off x="2928" y="802"/>
                <a:ext cx="3184" cy="5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sz="600">
                    <a:latin typeface="Arial" charset="0"/>
                  </a:rPr>
                  <a:t>Lentini, R., Vaughn, B. J., &amp; Fox, L. (2005).  Teaching Tools for Young Children </a:t>
                </a:r>
              </a:p>
              <a:p>
                <a:r>
                  <a:rPr lang="en-US" sz="600">
                    <a:latin typeface="Arial" charset="0"/>
                  </a:rPr>
                  <a:t>with Challenging Behavior. Tampa, Florida: University of South Florida, </a:t>
                </a:r>
              </a:p>
              <a:p>
                <a:r>
                  <a:rPr lang="en-US" sz="600">
                    <a:latin typeface="Arial" charset="0"/>
                  </a:rPr>
                  <a:t>Early Intervention Positive Behavior Support.</a:t>
                </a: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609600" y="5756275"/>
            <a:ext cx="8001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Verdana" pitchFamily="34" charset="0"/>
              </a:rPr>
              <a:t>Sometimes I forget to use my words.</a:t>
            </a:r>
          </a:p>
        </p:txBody>
      </p:sp>
      <p:pic>
        <p:nvPicPr>
          <p:cNvPr id="6147" name="Picture 8" descr="j007870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0"/>
            <a:ext cx="181133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9" descr="j00787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447800"/>
            <a:ext cx="14573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026"/>
          <p:cNvSpPr txBox="1">
            <a:spLocks noChangeArrowheads="1"/>
          </p:cNvSpPr>
          <p:nvPr/>
        </p:nvSpPr>
        <p:spPr bwMode="auto">
          <a:xfrm>
            <a:off x="4267200" y="838200"/>
            <a:ext cx="43434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Verdana" pitchFamily="34" charset="0"/>
              </a:rPr>
              <a:t>I can use words with pictures, </a:t>
            </a: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r>
              <a:rPr lang="en-US" sz="3200">
                <a:latin typeface="Verdana" pitchFamily="34" charset="0"/>
              </a:rPr>
              <a:t>with written words, </a:t>
            </a: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r>
              <a:rPr lang="en-US" sz="3200">
                <a:latin typeface="Verdana" pitchFamily="34" charset="0"/>
              </a:rPr>
              <a:t>or by talking.</a:t>
            </a:r>
          </a:p>
        </p:txBody>
      </p:sp>
      <p:pic>
        <p:nvPicPr>
          <p:cNvPr id="7171" name="Picture 1033" descr="puzzleplayp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685800"/>
            <a:ext cx="236220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Rectangle 1034"/>
          <p:cNvSpPr>
            <a:spLocks noChangeArrowheads="1"/>
          </p:cNvSpPr>
          <p:nvPr/>
        </p:nvSpPr>
        <p:spPr bwMode="auto">
          <a:xfrm>
            <a:off x="1981200" y="838200"/>
            <a:ext cx="457200" cy="381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7173" name="Rectangle 1035"/>
          <p:cNvSpPr>
            <a:spLocks noChangeArrowheads="1"/>
          </p:cNvSpPr>
          <p:nvPr/>
        </p:nvSpPr>
        <p:spPr bwMode="auto">
          <a:xfrm>
            <a:off x="1447800" y="2971800"/>
            <a:ext cx="1371600" cy="12954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pic>
        <p:nvPicPr>
          <p:cNvPr id="7174" name="Picture 1036" descr="bd05037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7350" y="3352800"/>
            <a:ext cx="78105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Text Box 1038"/>
          <p:cNvSpPr txBox="1">
            <a:spLocks noChangeArrowheads="1"/>
          </p:cNvSpPr>
          <p:nvPr/>
        </p:nvSpPr>
        <p:spPr bwMode="auto">
          <a:xfrm>
            <a:off x="1524000" y="2986088"/>
            <a:ext cx="1295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800">
                <a:latin typeface="Verdana" pitchFamily="34" charset="0"/>
              </a:rPr>
              <a:t>My turn.</a:t>
            </a:r>
          </a:p>
        </p:txBody>
      </p:sp>
      <p:pic>
        <p:nvPicPr>
          <p:cNvPr id="7176" name="Picture 1039" descr="bd05037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4375" y="838200"/>
            <a:ext cx="3778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1042" descr="Click To Previe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8006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Oval 1040"/>
          <p:cNvSpPr>
            <a:spLocks noChangeArrowheads="1"/>
          </p:cNvSpPr>
          <p:nvPr/>
        </p:nvSpPr>
        <p:spPr bwMode="auto">
          <a:xfrm>
            <a:off x="2667000" y="4724400"/>
            <a:ext cx="19050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atin typeface="Verdana" pitchFamily="34" charset="0"/>
              </a:rPr>
              <a:t>I need help.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026"/>
          <p:cNvSpPr txBox="1">
            <a:spLocks noChangeArrowheads="1"/>
          </p:cNvSpPr>
          <p:nvPr/>
        </p:nvSpPr>
        <p:spPr bwMode="auto">
          <a:xfrm>
            <a:off x="762000" y="5562600"/>
            <a:ext cx="7696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Verdana" pitchFamily="34" charset="0"/>
              </a:rPr>
              <a:t>When I use words with people, they can understand what I am saying.</a:t>
            </a:r>
          </a:p>
        </p:txBody>
      </p:sp>
      <p:pic>
        <p:nvPicPr>
          <p:cNvPr id="8195" name="Picture 1030" descr="blockp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447800"/>
            <a:ext cx="52578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Oval 1031"/>
          <p:cNvSpPr>
            <a:spLocks noChangeArrowheads="1"/>
          </p:cNvSpPr>
          <p:nvPr/>
        </p:nvSpPr>
        <p:spPr bwMode="auto">
          <a:xfrm>
            <a:off x="6553200" y="1371600"/>
            <a:ext cx="22860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a:latin typeface="Verdana" pitchFamily="34" charset="0"/>
              </a:rPr>
              <a:t>Can I play with you?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762000" y="457200"/>
            <a:ext cx="7848600" cy="594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Verdana" pitchFamily="34" charset="0"/>
              </a:rPr>
              <a:t>Sometimes I want something I can’t have, but it may be a choice later.</a:t>
            </a: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endParaRPr lang="en-US" sz="3200">
              <a:latin typeface="Verdana" pitchFamily="34" charset="0"/>
            </a:endParaRPr>
          </a:p>
          <a:p>
            <a:pPr algn="ctr" eaLnBrk="1" hangingPunct="1"/>
            <a:r>
              <a:rPr lang="en-US" sz="3200">
                <a:latin typeface="Verdana" pitchFamily="34" charset="0"/>
              </a:rPr>
              <a:t>I can use my words and ask, “When can I use this?”</a:t>
            </a:r>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133600"/>
            <a:ext cx="1076325" cy="120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622675"/>
            <a:ext cx="1733550" cy="163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3886200"/>
            <a:ext cx="835025"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2" name="Oval 6"/>
          <p:cNvSpPr>
            <a:spLocks noChangeArrowheads="1"/>
          </p:cNvSpPr>
          <p:nvPr/>
        </p:nvSpPr>
        <p:spPr bwMode="auto">
          <a:xfrm>
            <a:off x="7239000" y="3276600"/>
            <a:ext cx="1600200" cy="8667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a:latin typeface="Verdana" pitchFamily="34" charset="0"/>
              </a:rPr>
              <a:t>Can I have</a:t>
            </a:r>
          </a:p>
          <a:p>
            <a:pPr algn="ctr"/>
            <a:r>
              <a:rPr lang="en-US" sz="2000">
                <a:latin typeface="Verdana" pitchFamily="34" charset="0"/>
              </a:rPr>
              <a:t>a turn?</a:t>
            </a:r>
          </a:p>
        </p:txBody>
      </p:sp>
      <p:sp>
        <p:nvSpPr>
          <p:cNvPr id="9223" name="Oval 7"/>
          <p:cNvSpPr>
            <a:spLocks noChangeArrowheads="1"/>
          </p:cNvSpPr>
          <p:nvPr/>
        </p:nvSpPr>
        <p:spPr bwMode="auto">
          <a:xfrm>
            <a:off x="381000" y="1600200"/>
            <a:ext cx="16764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a:latin typeface="Verdana" pitchFamily="34" charset="0"/>
              </a:rPr>
              <a:t>When can I</a:t>
            </a:r>
          </a:p>
          <a:p>
            <a:pPr algn="ctr"/>
            <a:r>
              <a:rPr lang="en-US" sz="2000">
                <a:latin typeface="Verdana" pitchFamily="34" charset="0"/>
              </a:rPr>
              <a:t>use this?</a:t>
            </a:r>
          </a:p>
        </p:txBody>
      </p:sp>
      <p:sp>
        <p:nvSpPr>
          <p:cNvPr id="9224" name="Oval 9"/>
          <p:cNvSpPr>
            <a:spLocks noChangeArrowheads="1"/>
          </p:cNvSpPr>
          <p:nvPr/>
        </p:nvSpPr>
        <p:spPr bwMode="auto">
          <a:xfrm>
            <a:off x="4572000" y="1524000"/>
            <a:ext cx="2971800" cy="9906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000">
                <a:latin typeface="Verdana" pitchFamily="34" charset="0"/>
              </a:rPr>
              <a:t>After lunch when we </a:t>
            </a:r>
          </a:p>
          <a:p>
            <a:pPr algn="ctr"/>
            <a:r>
              <a:rPr lang="en-US" sz="2000">
                <a:latin typeface="Verdana" pitchFamily="34" charset="0"/>
              </a:rPr>
              <a:t>come back outside.</a:t>
            </a:r>
          </a:p>
        </p:txBody>
      </p:sp>
      <p:grpSp>
        <p:nvGrpSpPr>
          <p:cNvPr id="9225" name="Group 193"/>
          <p:cNvGrpSpPr>
            <a:grpSpLocks/>
          </p:cNvGrpSpPr>
          <p:nvPr/>
        </p:nvGrpSpPr>
        <p:grpSpPr bwMode="auto">
          <a:xfrm>
            <a:off x="2743200" y="1990725"/>
            <a:ext cx="2517775" cy="1895475"/>
            <a:chOff x="1728" y="1254"/>
            <a:chExt cx="1586" cy="1194"/>
          </a:xfrm>
        </p:grpSpPr>
        <p:sp>
          <p:nvSpPr>
            <p:cNvPr id="9226" name="AutoShape 10"/>
            <p:cNvSpPr>
              <a:spLocks noChangeAspect="1" noChangeArrowheads="1" noTextEdit="1"/>
            </p:cNvSpPr>
            <p:nvPr/>
          </p:nvSpPr>
          <p:spPr bwMode="auto">
            <a:xfrm>
              <a:off x="1728" y="1254"/>
              <a:ext cx="1586" cy="1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
          <p:nvSpPr>
            <p:cNvPr id="9227" name="Freeform 12"/>
            <p:cNvSpPr>
              <a:spLocks/>
            </p:cNvSpPr>
            <p:nvPr/>
          </p:nvSpPr>
          <p:spPr bwMode="auto">
            <a:xfrm>
              <a:off x="1806" y="2040"/>
              <a:ext cx="153" cy="172"/>
            </a:xfrm>
            <a:custGeom>
              <a:avLst/>
              <a:gdLst>
                <a:gd name="T0" fmla="*/ 2 w 307"/>
                <a:gd name="T1" fmla="*/ 11 h 344"/>
                <a:gd name="T2" fmla="*/ 0 w 307"/>
                <a:gd name="T3" fmla="*/ 33 h 344"/>
                <a:gd name="T4" fmla="*/ 3 w 307"/>
                <a:gd name="T5" fmla="*/ 52 h 344"/>
                <a:gd name="T6" fmla="*/ 6 w 307"/>
                <a:gd name="T7" fmla="*/ 68 h 344"/>
                <a:gd name="T8" fmla="*/ 14 w 307"/>
                <a:gd name="T9" fmla="*/ 83 h 344"/>
                <a:gd name="T10" fmla="*/ 26 w 307"/>
                <a:gd name="T11" fmla="*/ 99 h 344"/>
                <a:gd name="T12" fmla="*/ 33 w 307"/>
                <a:gd name="T13" fmla="*/ 113 h 344"/>
                <a:gd name="T14" fmla="*/ 41 w 307"/>
                <a:gd name="T15" fmla="*/ 123 h 344"/>
                <a:gd name="T16" fmla="*/ 45 w 307"/>
                <a:gd name="T17" fmla="*/ 130 h 344"/>
                <a:gd name="T18" fmla="*/ 45 w 307"/>
                <a:gd name="T19" fmla="*/ 132 h 344"/>
                <a:gd name="T20" fmla="*/ 44 w 307"/>
                <a:gd name="T21" fmla="*/ 135 h 344"/>
                <a:gd name="T22" fmla="*/ 41 w 307"/>
                <a:gd name="T23" fmla="*/ 137 h 344"/>
                <a:gd name="T24" fmla="*/ 40 w 307"/>
                <a:gd name="T25" fmla="*/ 144 h 344"/>
                <a:gd name="T26" fmla="*/ 36 w 307"/>
                <a:gd name="T27" fmla="*/ 155 h 344"/>
                <a:gd name="T28" fmla="*/ 39 w 307"/>
                <a:gd name="T29" fmla="*/ 163 h 344"/>
                <a:gd name="T30" fmla="*/ 45 w 307"/>
                <a:gd name="T31" fmla="*/ 166 h 344"/>
                <a:gd name="T32" fmla="*/ 53 w 307"/>
                <a:gd name="T33" fmla="*/ 169 h 344"/>
                <a:gd name="T34" fmla="*/ 65 w 307"/>
                <a:gd name="T35" fmla="*/ 170 h 344"/>
                <a:gd name="T36" fmla="*/ 72 w 307"/>
                <a:gd name="T37" fmla="*/ 171 h 344"/>
                <a:gd name="T38" fmla="*/ 74 w 307"/>
                <a:gd name="T39" fmla="*/ 172 h 344"/>
                <a:gd name="T40" fmla="*/ 78 w 307"/>
                <a:gd name="T41" fmla="*/ 172 h 344"/>
                <a:gd name="T42" fmla="*/ 82 w 307"/>
                <a:gd name="T43" fmla="*/ 172 h 344"/>
                <a:gd name="T44" fmla="*/ 88 w 307"/>
                <a:gd name="T45" fmla="*/ 169 h 344"/>
                <a:gd name="T46" fmla="*/ 96 w 307"/>
                <a:gd name="T47" fmla="*/ 162 h 344"/>
                <a:gd name="T48" fmla="*/ 103 w 307"/>
                <a:gd name="T49" fmla="*/ 156 h 344"/>
                <a:gd name="T50" fmla="*/ 112 w 307"/>
                <a:gd name="T51" fmla="*/ 150 h 344"/>
                <a:gd name="T52" fmla="*/ 119 w 307"/>
                <a:gd name="T53" fmla="*/ 145 h 344"/>
                <a:gd name="T54" fmla="*/ 126 w 307"/>
                <a:gd name="T55" fmla="*/ 142 h 344"/>
                <a:gd name="T56" fmla="*/ 133 w 307"/>
                <a:gd name="T57" fmla="*/ 140 h 344"/>
                <a:gd name="T58" fmla="*/ 141 w 307"/>
                <a:gd name="T59" fmla="*/ 138 h 344"/>
                <a:gd name="T60" fmla="*/ 147 w 307"/>
                <a:gd name="T61" fmla="*/ 136 h 344"/>
                <a:gd name="T62" fmla="*/ 147 w 307"/>
                <a:gd name="T63" fmla="*/ 131 h 344"/>
                <a:gd name="T64" fmla="*/ 142 w 307"/>
                <a:gd name="T65" fmla="*/ 120 h 344"/>
                <a:gd name="T66" fmla="*/ 141 w 307"/>
                <a:gd name="T67" fmla="*/ 99 h 344"/>
                <a:gd name="T68" fmla="*/ 142 w 307"/>
                <a:gd name="T69" fmla="*/ 86 h 344"/>
                <a:gd name="T70" fmla="*/ 146 w 307"/>
                <a:gd name="T71" fmla="*/ 78 h 344"/>
                <a:gd name="T72" fmla="*/ 151 w 307"/>
                <a:gd name="T73" fmla="*/ 59 h 344"/>
                <a:gd name="T74" fmla="*/ 152 w 307"/>
                <a:gd name="T75" fmla="*/ 26 h 344"/>
                <a:gd name="T76" fmla="*/ 149 w 307"/>
                <a:gd name="T77" fmla="*/ 11 h 344"/>
                <a:gd name="T78" fmla="*/ 140 w 307"/>
                <a:gd name="T79" fmla="*/ 11 h 344"/>
                <a:gd name="T80" fmla="*/ 122 w 307"/>
                <a:gd name="T81" fmla="*/ 13 h 344"/>
                <a:gd name="T82" fmla="*/ 94 w 307"/>
                <a:gd name="T83" fmla="*/ 14 h 344"/>
                <a:gd name="T84" fmla="*/ 68 w 307"/>
                <a:gd name="T85" fmla="*/ 12 h 344"/>
                <a:gd name="T86" fmla="*/ 41 w 307"/>
                <a:gd name="T87" fmla="*/ 7 h 344"/>
                <a:gd name="T88" fmla="*/ 26 w 307"/>
                <a:gd name="T89" fmla="*/ 2 h 344"/>
                <a:gd name="T90" fmla="*/ 21 w 307"/>
                <a:gd name="T91" fmla="*/ 3 h 344"/>
                <a:gd name="T92" fmla="*/ 16 w 307"/>
                <a:gd name="T93" fmla="*/ 3 h 344"/>
                <a:gd name="T94" fmla="*/ 9 w 307"/>
                <a:gd name="T95" fmla="*/ 0 h 34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07" h="344">
                  <a:moveTo>
                    <a:pt x="16" y="0"/>
                  </a:moveTo>
                  <a:lnTo>
                    <a:pt x="5" y="21"/>
                  </a:lnTo>
                  <a:lnTo>
                    <a:pt x="0" y="43"/>
                  </a:lnTo>
                  <a:lnTo>
                    <a:pt x="0" y="66"/>
                  </a:lnTo>
                  <a:lnTo>
                    <a:pt x="3" y="89"/>
                  </a:lnTo>
                  <a:lnTo>
                    <a:pt x="6" y="104"/>
                  </a:lnTo>
                  <a:lnTo>
                    <a:pt x="10" y="119"/>
                  </a:lnTo>
                  <a:lnTo>
                    <a:pt x="13" y="136"/>
                  </a:lnTo>
                  <a:lnTo>
                    <a:pt x="18" y="150"/>
                  </a:lnTo>
                  <a:lnTo>
                    <a:pt x="28" y="165"/>
                  </a:lnTo>
                  <a:lnTo>
                    <a:pt x="41" y="181"/>
                  </a:lnTo>
                  <a:lnTo>
                    <a:pt x="52" y="197"/>
                  </a:lnTo>
                  <a:lnTo>
                    <a:pt x="62" y="214"/>
                  </a:lnTo>
                  <a:lnTo>
                    <a:pt x="67" y="226"/>
                  </a:lnTo>
                  <a:lnTo>
                    <a:pt x="74" y="236"/>
                  </a:lnTo>
                  <a:lnTo>
                    <a:pt x="82" y="245"/>
                  </a:lnTo>
                  <a:lnTo>
                    <a:pt x="90" y="256"/>
                  </a:lnTo>
                  <a:lnTo>
                    <a:pt x="90" y="259"/>
                  </a:lnTo>
                  <a:lnTo>
                    <a:pt x="90" y="262"/>
                  </a:lnTo>
                  <a:lnTo>
                    <a:pt x="90" y="263"/>
                  </a:lnTo>
                  <a:lnTo>
                    <a:pt x="90" y="266"/>
                  </a:lnTo>
                  <a:lnTo>
                    <a:pt x="88" y="269"/>
                  </a:lnTo>
                  <a:lnTo>
                    <a:pt x="87" y="271"/>
                  </a:lnTo>
                  <a:lnTo>
                    <a:pt x="83" y="274"/>
                  </a:lnTo>
                  <a:lnTo>
                    <a:pt x="83" y="277"/>
                  </a:lnTo>
                  <a:lnTo>
                    <a:pt x="80" y="288"/>
                  </a:lnTo>
                  <a:lnTo>
                    <a:pt x="75" y="299"/>
                  </a:lnTo>
                  <a:lnTo>
                    <a:pt x="72" y="310"/>
                  </a:lnTo>
                  <a:lnTo>
                    <a:pt x="74" y="321"/>
                  </a:lnTo>
                  <a:lnTo>
                    <a:pt x="79" y="325"/>
                  </a:lnTo>
                  <a:lnTo>
                    <a:pt x="83" y="327"/>
                  </a:lnTo>
                  <a:lnTo>
                    <a:pt x="90" y="332"/>
                  </a:lnTo>
                  <a:lnTo>
                    <a:pt x="95" y="336"/>
                  </a:lnTo>
                  <a:lnTo>
                    <a:pt x="106" y="338"/>
                  </a:lnTo>
                  <a:lnTo>
                    <a:pt x="120" y="340"/>
                  </a:lnTo>
                  <a:lnTo>
                    <a:pt x="131" y="340"/>
                  </a:lnTo>
                  <a:lnTo>
                    <a:pt x="143" y="341"/>
                  </a:lnTo>
                  <a:lnTo>
                    <a:pt x="144" y="341"/>
                  </a:lnTo>
                  <a:lnTo>
                    <a:pt x="146" y="343"/>
                  </a:lnTo>
                  <a:lnTo>
                    <a:pt x="149" y="344"/>
                  </a:lnTo>
                  <a:lnTo>
                    <a:pt x="151" y="344"/>
                  </a:lnTo>
                  <a:lnTo>
                    <a:pt x="156" y="344"/>
                  </a:lnTo>
                  <a:lnTo>
                    <a:pt x="161" y="344"/>
                  </a:lnTo>
                  <a:lnTo>
                    <a:pt x="165" y="344"/>
                  </a:lnTo>
                  <a:lnTo>
                    <a:pt x="169" y="344"/>
                  </a:lnTo>
                  <a:lnTo>
                    <a:pt x="177" y="337"/>
                  </a:lnTo>
                  <a:lnTo>
                    <a:pt x="184" y="330"/>
                  </a:lnTo>
                  <a:lnTo>
                    <a:pt x="192" y="323"/>
                  </a:lnTo>
                  <a:lnTo>
                    <a:pt x="200" y="317"/>
                  </a:lnTo>
                  <a:lnTo>
                    <a:pt x="206" y="311"/>
                  </a:lnTo>
                  <a:lnTo>
                    <a:pt x="215" y="304"/>
                  </a:lnTo>
                  <a:lnTo>
                    <a:pt x="225" y="299"/>
                  </a:lnTo>
                  <a:lnTo>
                    <a:pt x="233" y="293"/>
                  </a:lnTo>
                  <a:lnTo>
                    <a:pt x="239" y="289"/>
                  </a:lnTo>
                  <a:lnTo>
                    <a:pt x="246" y="286"/>
                  </a:lnTo>
                  <a:lnTo>
                    <a:pt x="252" y="284"/>
                  </a:lnTo>
                  <a:lnTo>
                    <a:pt x="259" y="281"/>
                  </a:lnTo>
                  <a:lnTo>
                    <a:pt x="267" y="280"/>
                  </a:lnTo>
                  <a:lnTo>
                    <a:pt x="274" y="277"/>
                  </a:lnTo>
                  <a:lnTo>
                    <a:pt x="282" y="275"/>
                  </a:lnTo>
                  <a:lnTo>
                    <a:pt x="290" y="274"/>
                  </a:lnTo>
                  <a:lnTo>
                    <a:pt x="295" y="271"/>
                  </a:lnTo>
                  <a:lnTo>
                    <a:pt x="297" y="267"/>
                  </a:lnTo>
                  <a:lnTo>
                    <a:pt x="295" y="262"/>
                  </a:lnTo>
                  <a:lnTo>
                    <a:pt x="293" y="258"/>
                  </a:lnTo>
                  <a:lnTo>
                    <a:pt x="285" y="239"/>
                  </a:lnTo>
                  <a:lnTo>
                    <a:pt x="282" y="218"/>
                  </a:lnTo>
                  <a:lnTo>
                    <a:pt x="282" y="197"/>
                  </a:lnTo>
                  <a:lnTo>
                    <a:pt x="284" y="178"/>
                  </a:lnTo>
                  <a:lnTo>
                    <a:pt x="285" y="171"/>
                  </a:lnTo>
                  <a:lnTo>
                    <a:pt x="290" y="163"/>
                  </a:lnTo>
                  <a:lnTo>
                    <a:pt x="293" y="156"/>
                  </a:lnTo>
                  <a:lnTo>
                    <a:pt x="295" y="150"/>
                  </a:lnTo>
                  <a:lnTo>
                    <a:pt x="302" y="117"/>
                  </a:lnTo>
                  <a:lnTo>
                    <a:pt x="305" y="85"/>
                  </a:lnTo>
                  <a:lnTo>
                    <a:pt x="305" y="52"/>
                  </a:lnTo>
                  <a:lnTo>
                    <a:pt x="307" y="21"/>
                  </a:lnTo>
                  <a:lnTo>
                    <a:pt x="298" y="21"/>
                  </a:lnTo>
                  <a:lnTo>
                    <a:pt x="290" y="21"/>
                  </a:lnTo>
                  <a:lnTo>
                    <a:pt x="280" y="21"/>
                  </a:lnTo>
                  <a:lnTo>
                    <a:pt x="272" y="21"/>
                  </a:lnTo>
                  <a:lnTo>
                    <a:pt x="244" y="25"/>
                  </a:lnTo>
                  <a:lnTo>
                    <a:pt x="216" y="28"/>
                  </a:lnTo>
                  <a:lnTo>
                    <a:pt x="188" y="28"/>
                  </a:lnTo>
                  <a:lnTo>
                    <a:pt x="162" y="26"/>
                  </a:lnTo>
                  <a:lnTo>
                    <a:pt x="136" y="24"/>
                  </a:lnTo>
                  <a:lnTo>
                    <a:pt x="110" y="18"/>
                  </a:lnTo>
                  <a:lnTo>
                    <a:pt x="83" y="13"/>
                  </a:lnTo>
                  <a:lnTo>
                    <a:pt x="57" y="6"/>
                  </a:lnTo>
                  <a:lnTo>
                    <a:pt x="52" y="4"/>
                  </a:lnTo>
                  <a:lnTo>
                    <a:pt x="47" y="4"/>
                  </a:lnTo>
                  <a:lnTo>
                    <a:pt x="42" y="6"/>
                  </a:lnTo>
                  <a:lnTo>
                    <a:pt x="39" y="7"/>
                  </a:lnTo>
                  <a:lnTo>
                    <a:pt x="33" y="6"/>
                  </a:lnTo>
                  <a:lnTo>
                    <a:pt x="26" y="2"/>
                  </a:lnTo>
                  <a:lnTo>
                    <a:pt x="19" y="0"/>
                  </a:lnTo>
                  <a:lnTo>
                    <a:pt x="16" y="0"/>
                  </a:lnTo>
                  <a:close/>
                </a:path>
              </a:pathLst>
            </a:custGeom>
            <a:solidFill>
              <a:srgbClr val="007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28" name="Freeform 13"/>
            <p:cNvSpPr>
              <a:spLocks/>
            </p:cNvSpPr>
            <p:nvPr/>
          </p:nvSpPr>
          <p:spPr bwMode="auto">
            <a:xfrm>
              <a:off x="2184" y="2152"/>
              <a:ext cx="166" cy="182"/>
            </a:xfrm>
            <a:custGeom>
              <a:avLst/>
              <a:gdLst>
                <a:gd name="T0" fmla="*/ 4 w 333"/>
                <a:gd name="T1" fmla="*/ 129 h 362"/>
                <a:gd name="T2" fmla="*/ 12 w 333"/>
                <a:gd name="T3" fmla="*/ 120 h 362"/>
                <a:gd name="T4" fmla="*/ 19 w 333"/>
                <a:gd name="T5" fmla="*/ 110 h 362"/>
                <a:gd name="T6" fmla="*/ 24 w 333"/>
                <a:gd name="T7" fmla="*/ 99 h 362"/>
                <a:gd name="T8" fmla="*/ 27 w 333"/>
                <a:gd name="T9" fmla="*/ 93 h 362"/>
                <a:gd name="T10" fmla="*/ 29 w 333"/>
                <a:gd name="T11" fmla="*/ 90 h 362"/>
                <a:gd name="T12" fmla="*/ 33 w 333"/>
                <a:gd name="T13" fmla="*/ 84 h 362"/>
                <a:gd name="T14" fmla="*/ 41 w 333"/>
                <a:gd name="T15" fmla="*/ 71 h 362"/>
                <a:gd name="T16" fmla="*/ 49 w 333"/>
                <a:gd name="T17" fmla="*/ 59 h 362"/>
                <a:gd name="T18" fmla="*/ 59 w 333"/>
                <a:gd name="T19" fmla="*/ 48 h 362"/>
                <a:gd name="T20" fmla="*/ 66 w 333"/>
                <a:gd name="T21" fmla="*/ 41 h 362"/>
                <a:gd name="T22" fmla="*/ 65 w 333"/>
                <a:gd name="T23" fmla="*/ 34 h 362"/>
                <a:gd name="T24" fmla="*/ 63 w 333"/>
                <a:gd name="T25" fmla="*/ 28 h 362"/>
                <a:gd name="T26" fmla="*/ 59 w 333"/>
                <a:gd name="T27" fmla="*/ 22 h 362"/>
                <a:gd name="T28" fmla="*/ 56 w 333"/>
                <a:gd name="T29" fmla="*/ 19 h 362"/>
                <a:gd name="T30" fmla="*/ 56 w 333"/>
                <a:gd name="T31" fmla="*/ 17 h 362"/>
                <a:gd name="T32" fmla="*/ 63 w 333"/>
                <a:gd name="T33" fmla="*/ 15 h 362"/>
                <a:gd name="T34" fmla="*/ 75 w 333"/>
                <a:gd name="T35" fmla="*/ 12 h 362"/>
                <a:gd name="T36" fmla="*/ 88 w 333"/>
                <a:gd name="T37" fmla="*/ 9 h 362"/>
                <a:gd name="T38" fmla="*/ 101 w 333"/>
                <a:gd name="T39" fmla="*/ 6 h 362"/>
                <a:gd name="T40" fmla="*/ 109 w 333"/>
                <a:gd name="T41" fmla="*/ 4 h 362"/>
                <a:gd name="T42" fmla="*/ 110 w 333"/>
                <a:gd name="T43" fmla="*/ 2 h 362"/>
                <a:gd name="T44" fmla="*/ 115 w 333"/>
                <a:gd name="T45" fmla="*/ 8 h 362"/>
                <a:gd name="T46" fmla="*/ 119 w 333"/>
                <a:gd name="T47" fmla="*/ 23 h 362"/>
                <a:gd name="T48" fmla="*/ 125 w 333"/>
                <a:gd name="T49" fmla="*/ 36 h 362"/>
                <a:gd name="T50" fmla="*/ 130 w 333"/>
                <a:gd name="T51" fmla="*/ 49 h 362"/>
                <a:gd name="T52" fmla="*/ 134 w 333"/>
                <a:gd name="T53" fmla="*/ 59 h 362"/>
                <a:gd name="T54" fmla="*/ 137 w 333"/>
                <a:gd name="T55" fmla="*/ 69 h 362"/>
                <a:gd name="T56" fmla="*/ 142 w 333"/>
                <a:gd name="T57" fmla="*/ 90 h 362"/>
                <a:gd name="T58" fmla="*/ 152 w 333"/>
                <a:gd name="T59" fmla="*/ 123 h 362"/>
                <a:gd name="T60" fmla="*/ 161 w 333"/>
                <a:gd name="T61" fmla="*/ 148 h 362"/>
                <a:gd name="T62" fmla="*/ 166 w 333"/>
                <a:gd name="T63" fmla="*/ 167 h 362"/>
                <a:gd name="T64" fmla="*/ 163 w 333"/>
                <a:gd name="T65" fmla="*/ 178 h 362"/>
                <a:gd name="T66" fmla="*/ 156 w 333"/>
                <a:gd name="T67" fmla="*/ 180 h 362"/>
                <a:gd name="T68" fmla="*/ 151 w 333"/>
                <a:gd name="T69" fmla="*/ 182 h 362"/>
                <a:gd name="T70" fmla="*/ 144 w 333"/>
                <a:gd name="T71" fmla="*/ 182 h 362"/>
                <a:gd name="T72" fmla="*/ 138 w 333"/>
                <a:gd name="T73" fmla="*/ 181 h 362"/>
                <a:gd name="T74" fmla="*/ 135 w 333"/>
                <a:gd name="T75" fmla="*/ 177 h 362"/>
                <a:gd name="T76" fmla="*/ 133 w 333"/>
                <a:gd name="T77" fmla="*/ 174 h 362"/>
                <a:gd name="T78" fmla="*/ 132 w 333"/>
                <a:gd name="T79" fmla="*/ 170 h 362"/>
                <a:gd name="T80" fmla="*/ 128 w 333"/>
                <a:gd name="T81" fmla="*/ 163 h 362"/>
                <a:gd name="T82" fmla="*/ 121 w 333"/>
                <a:gd name="T83" fmla="*/ 153 h 362"/>
                <a:gd name="T84" fmla="*/ 115 w 333"/>
                <a:gd name="T85" fmla="*/ 141 h 362"/>
                <a:gd name="T86" fmla="*/ 107 w 333"/>
                <a:gd name="T87" fmla="*/ 128 h 362"/>
                <a:gd name="T88" fmla="*/ 100 w 333"/>
                <a:gd name="T89" fmla="*/ 116 h 362"/>
                <a:gd name="T90" fmla="*/ 92 w 333"/>
                <a:gd name="T91" fmla="*/ 103 h 362"/>
                <a:gd name="T92" fmla="*/ 87 w 333"/>
                <a:gd name="T93" fmla="*/ 98 h 362"/>
                <a:gd name="T94" fmla="*/ 84 w 333"/>
                <a:gd name="T95" fmla="*/ 104 h 362"/>
                <a:gd name="T96" fmla="*/ 74 w 333"/>
                <a:gd name="T97" fmla="*/ 114 h 362"/>
                <a:gd name="T98" fmla="*/ 59 w 333"/>
                <a:gd name="T99" fmla="*/ 127 h 362"/>
                <a:gd name="T100" fmla="*/ 44 w 333"/>
                <a:gd name="T101" fmla="*/ 140 h 362"/>
                <a:gd name="T102" fmla="*/ 29 w 333"/>
                <a:gd name="T103" fmla="*/ 154 h 362"/>
                <a:gd name="T104" fmla="*/ 12 w 333"/>
                <a:gd name="T105" fmla="*/ 157 h 362"/>
                <a:gd name="T106" fmla="*/ 2 w 333"/>
                <a:gd name="T107" fmla="*/ 142 h 3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33" h="362">
                  <a:moveTo>
                    <a:pt x="0" y="267"/>
                  </a:moveTo>
                  <a:lnTo>
                    <a:pt x="8" y="257"/>
                  </a:lnTo>
                  <a:lnTo>
                    <a:pt x="18" y="249"/>
                  </a:lnTo>
                  <a:lnTo>
                    <a:pt x="25" y="239"/>
                  </a:lnTo>
                  <a:lnTo>
                    <a:pt x="33" y="228"/>
                  </a:lnTo>
                  <a:lnTo>
                    <a:pt x="38" y="219"/>
                  </a:lnTo>
                  <a:lnTo>
                    <a:pt x="44" y="208"/>
                  </a:lnTo>
                  <a:lnTo>
                    <a:pt x="49" y="197"/>
                  </a:lnTo>
                  <a:lnTo>
                    <a:pt x="54" y="186"/>
                  </a:lnTo>
                  <a:lnTo>
                    <a:pt x="54" y="185"/>
                  </a:lnTo>
                  <a:lnTo>
                    <a:pt x="57" y="182"/>
                  </a:lnTo>
                  <a:lnTo>
                    <a:pt x="59" y="180"/>
                  </a:lnTo>
                  <a:lnTo>
                    <a:pt x="61" y="179"/>
                  </a:lnTo>
                  <a:lnTo>
                    <a:pt x="67" y="167"/>
                  </a:lnTo>
                  <a:lnTo>
                    <a:pt x="75" y="154"/>
                  </a:lnTo>
                  <a:lnTo>
                    <a:pt x="82" y="142"/>
                  </a:lnTo>
                  <a:lnTo>
                    <a:pt x="90" y="130"/>
                  </a:lnTo>
                  <a:lnTo>
                    <a:pt x="98" y="118"/>
                  </a:lnTo>
                  <a:lnTo>
                    <a:pt x="108" y="107"/>
                  </a:lnTo>
                  <a:lnTo>
                    <a:pt x="118" y="96"/>
                  </a:lnTo>
                  <a:lnTo>
                    <a:pt x="129" y="85"/>
                  </a:lnTo>
                  <a:lnTo>
                    <a:pt x="133" y="81"/>
                  </a:lnTo>
                  <a:lnTo>
                    <a:pt x="133" y="75"/>
                  </a:lnTo>
                  <a:lnTo>
                    <a:pt x="131" y="68"/>
                  </a:lnTo>
                  <a:lnTo>
                    <a:pt x="129" y="61"/>
                  </a:lnTo>
                  <a:lnTo>
                    <a:pt x="126" y="56"/>
                  </a:lnTo>
                  <a:lnTo>
                    <a:pt x="123" y="49"/>
                  </a:lnTo>
                  <a:lnTo>
                    <a:pt x="118" y="44"/>
                  </a:lnTo>
                  <a:lnTo>
                    <a:pt x="113" y="37"/>
                  </a:lnTo>
                  <a:lnTo>
                    <a:pt x="113" y="35"/>
                  </a:lnTo>
                  <a:lnTo>
                    <a:pt x="113" y="34"/>
                  </a:lnTo>
                  <a:lnTo>
                    <a:pt x="113" y="33"/>
                  </a:lnTo>
                  <a:lnTo>
                    <a:pt x="126" y="30"/>
                  </a:lnTo>
                  <a:lnTo>
                    <a:pt x="139" y="27"/>
                  </a:lnTo>
                  <a:lnTo>
                    <a:pt x="151" y="24"/>
                  </a:lnTo>
                  <a:lnTo>
                    <a:pt x="164" y="20"/>
                  </a:lnTo>
                  <a:lnTo>
                    <a:pt x="177" y="18"/>
                  </a:lnTo>
                  <a:lnTo>
                    <a:pt x="190" y="15"/>
                  </a:lnTo>
                  <a:lnTo>
                    <a:pt x="203" y="11"/>
                  </a:lnTo>
                  <a:lnTo>
                    <a:pt x="216" y="8"/>
                  </a:lnTo>
                  <a:lnTo>
                    <a:pt x="218" y="7"/>
                  </a:lnTo>
                  <a:lnTo>
                    <a:pt x="220" y="4"/>
                  </a:lnTo>
                  <a:lnTo>
                    <a:pt x="221" y="3"/>
                  </a:lnTo>
                  <a:lnTo>
                    <a:pt x="223" y="0"/>
                  </a:lnTo>
                  <a:lnTo>
                    <a:pt x="230" y="16"/>
                  </a:lnTo>
                  <a:lnTo>
                    <a:pt x="234" y="30"/>
                  </a:lnTo>
                  <a:lnTo>
                    <a:pt x="238" y="45"/>
                  </a:lnTo>
                  <a:lnTo>
                    <a:pt x="244" y="60"/>
                  </a:lnTo>
                  <a:lnTo>
                    <a:pt x="251" y="71"/>
                  </a:lnTo>
                  <a:lnTo>
                    <a:pt x="256" y="85"/>
                  </a:lnTo>
                  <a:lnTo>
                    <a:pt x="261" y="97"/>
                  </a:lnTo>
                  <a:lnTo>
                    <a:pt x="266" y="108"/>
                  </a:lnTo>
                  <a:lnTo>
                    <a:pt x="269" y="118"/>
                  </a:lnTo>
                  <a:lnTo>
                    <a:pt x="272" y="127"/>
                  </a:lnTo>
                  <a:lnTo>
                    <a:pt x="275" y="137"/>
                  </a:lnTo>
                  <a:lnTo>
                    <a:pt x="279" y="146"/>
                  </a:lnTo>
                  <a:lnTo>
                    <a:pt x="285" y="179"/>
                  </a:lnTo>
                  <a:lnTo>
                    <a:pt x="295" y="212"/>
                  </a:lnTo>
                  <a:lnTo>
                    <a:pt x="305" y="245"/>
                  </a:lnTo>
                  <a:lnTo>
                    <a:pt x="316" y="278"/>
                  </a:lnTo>
                  <a:lnTo>
                    <a:pt x="323" y="295"/>
                  </a:lnTo>
                  <a:lnTo>
                    <a:pt x="330" y="315"/>
                  </a:lnTo>
                  <a:lnTo>
                    <a:pt x="333" y="332"/>
                  </a:lnTo>
                  <a:lnTo>
                    <a:pt x="331" y="352"/>
                  </a:lnTo>
                  <a:lnTo>
                    <a:pt x="326" y="354"/>
                  </a:lnTo>
                  <a:lnTo>
                    <a:pt x="320" y="357"/>
                  </a:lnTo>
                  <a:lnTo>
                    <a:pt x="313" y="358"/>
                  </a:lnTo>
                  <a:lnTo>
                    <a:pt x="307" y="361"/>
                  </a:lnTo>
                  <a:lnTo>
                    <a:pt x="302" y="362"/>
                  </a:lnTo>
                  <a:lnTo>
                    <a:pt x="295" y="362"/>
                  </a:lnTo>
                  <a:lnTo>
                    <a:pt x="289" y="362"/>
                  </a:lnTo>
                  <a:lnTo>
                    <a:pt x="282" y="362"/>
                  </a:lnTo>
                  <a:lnTo>
                    <a:pt x="277" y="361"/>
                  </a:lnTo>
                  <a:lnTo>
                    <a:pt x="272" y="357"/>
                  </a:lnTo>
                  <a:lnTo>
                    <a:pt x="271" y="353"/>
                  </a:lnTo>
                  <a:lnTo>
                    <a:pt x="269" y="349"/>
                  </a:lnTo>
                  <a:lnTo>
                    <a:pt x="267" y="346"/>
                  </a:lnTo>
                  <a:lnTo>
                    <a:pt x="266" y="342"/>
                  </a:lnTo>
                  <a:lnTo>
                    <a:pt x="264" y="338"/>
                  </a:lnTo>
                  <a:lnTo>
                    <a:pt x="262" y="335"/>
                  </a:lnTo>
                  <a:lnTo>
                    <a:pt x="256" y="324"/>
                  </a:lnTo>
                  <a:lnTo>
                    <a:pt x="249" y="315"/>
                  </a:lnTo>
                  <a:lnTo>
                    <a:pt x="243" y="304"/>
                  </a:lnTo>
                  <a:lnTo>
                    <a:pt x="238" y="294"/>
                  </a:lnTo>
                  <a:lnTo>
                    <a:pt x="231" y="280"/>
                  </a:lnTo>
                  <a:lnTo>
                    <a:pt x="223" y="268"/>
                  </a:lnTo>
                  <a:lnTo>
                    <a:pt x="215" y="254"/>
                  </a:lnTo>
                  <a:lnTo>
                    <a:pt x="208" y="242"/>
                  </a:lnTo>
                  <a:lnTo>
                    <a:pt x="200" y="230"/>
                  </a:lnTo>
                  <a:lnTo>
                    <a:pt x="192" y="216"/>
                  </a:lnTo>
                  <a:lnTo>
                    <a:pt x="185" y="204"/>
                  </a:lnTo>
                  <a:lnTo>
                    <a:pt x="179" y="190"/>
                  </a:lnTo>
                  <a:lnTo>
                    <a:pt x="174" y="194"/>
                  </a:lnTo>
                  <a:lnTo>
                    <a:pt x="170" y="201"/>
                  </a:lnTo>
                  <a:lnTo>
                    <a:pt x="169" y="206"/>
                  </a:lnTo>
                  <a:lnTo>
                    <a:pt x="166" y="212"/>
                  </a:lnTo>
                  <a:lnTo>
                    <a:pt x="149" y="226"/>
                  </a:lnTo>
                  <a:lnTo>
                    <a:pt x="134" y="239"/>
                  </a:lnTo>
                  <a:lnTo>
                    <a:pt x="118" y="253"/>
                  </a:lnTo>
                  <a:lnTo>
                    <a:pt x="103" y="265"/>
                  </a:lnTo>
                  <a:lnTo>
                    <a:pt x="88" y="279"/>
                  </a:lnTo>
                  <a:lnTo>
                    <a:pt x="74" y="293"/>
                  </a:lnTo>
                  <a:lnTo>
                    <a:pt x="59" y="306"/>
                  </a:lnTo>
                  <a:lnTo>
                    <a:pt x="44" y="320"/>
                  </a:lnTo>
                  <a:lnTo>
                    <a:pt x="25" y="312"/>
                  </a:lnTo>
                  <a:lnTo>
                    <a:pt x="13" y="300"/>
                  </a:lnTo>
                  <a:lnTo>
                    <a:pt x="5" y="283"/>
                  </a:lnTo>
                  <a:lnTo>
                    <a:pt x="0" y="267"/>
                  </a:lnTo>
                  <a:close/>
                </a:path>
              </a:pathLst>
            </a:custGeom>
            <a:solidFill>
              <a:srgbClr val="CC8C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29" name="Freeform 14"/>
            <p:cNvSpPr>
              <a:spLocks/>
            </p:cNvSpPr>
            <p:nvPr/>
          </p:nvSpPr>
          <p:spPr bwMode="auto">
            <a:xfrm>
              <a:off x="2991" y="2029"/>
              <a:ext cx="180" cy="154"/>
            </a:xfrm>
            <a:custGeom>
              <a:avLst/>
              <a:gdLst>
                <a:gd name="T0" fmla="*/ 5 w 361"/>
                <a:gd name="T1" fmla="*/ 131 h 309"/>
                <a:gd name="T2" fmla="*/ 2 w 361"/>
                <a:gd name="T3" fmla="*/ 122 h 309"/>
                <a:gd name="T4" fmla="*/ 0 w 361"/>
                <a:gd name="T5" fmla="*/ 111 h 309"/>
                <a:gd name="T6" fmla="*/ 14 w 361"/>
                <a:gd name="T7" fmla="*/ 112 h 309"/>
                <a:gd name="T8" fmla="*/ 19 w 361"/>
                <a:gd name="T9" fmla="*/ 110 h 309"/>
                <a:gd name="T10" fmla="*/ 24 w 361"/>
                <a:gd name="T11" fmla="*/ 95 h 309"/>
                <a:gd name="T12" fmla="*/ 24 w 361"/>
                <a:gd name="T13" fmla="*/ 55 h 309"/>
                <a:gd name="T14" fmla="*/ 21 w 361"/>
                <a:gd name="T15" fmla="*/ 18 h 309"/>
                <a:gd name="T16" fmla="*/ 27 w 361"/>
                <a:gd name="T17" fmla="*/ 7 h 309"/>
                <a:gd name="T18" fmla="*/ 36 w 361"/>
                <a:gd name="T19" fmla="*/ 7 h 309"/>
                <a:gd name="T20" fmla="*/ 45 w 361"/>
                <a:gd name="T21" fmla="*/ 7 h 309"/>
                <a:gd name="T22" fmla="*/ 58 w 361"/>
                <a:gd name="T23" fmla="*/ 9 h 309"/>
                <a:gd name="T24" fmla="*/ 71 w 361"/>
                <a:gd name="T25" fmla="*/ 8 h 309"/>
                <a:gd name="T26" fmla="*/ 83 w 361"/>
                <a:gd name="T27" fmla="*/ 6 h 309"/>
                <a:gd name="T28" fmla="*/ 93 w 361"/>
                <a:gd name="T29" fmla="*/ 2 h 309"/>
                <a:gd name="T30" fmla="*/ 103 w 361"/>
                <a:gd name="T31" fmla="*/ 0 h 309"/>
                <a:gd name="T32" fmla="*/ 108 w 361"/>
                <a:gd name="T33" fmla="*/ 1 h 309"/>
                <a:gd name="T34" fmla="*/ 109 w 361"/>
                <a:gd name="T35" fmla="*/ 6 h 309"/>
                <a:gd name="T36" fmla="*/ 108 w 361"/>
                <a:gd name="T37" fmla="*/ 9 h 309"/>
                <a:gd name="T38" fmla="*/ 111 w 361"/>
                <a:gd name="T39" fmla="*/ 16 h 309"/>
                <a:gd name="T40" fmla="*/ 114 w 361"/>
                <a:gd name="T41" fmla="*/ 33 h 309"/>
                <a:gd name="T42" fmla="*/ 118 w 361"/>
                <a:gd name="T43" fmla="*/ 53 h 309"/>
                <a:gd name="T44" fmla="*/ 121 w 361"/>
                <a:gd name="T45" fmla="*/ 67 h 309"/>
                <a:gd name="T46" fmla="*/ 124 w 361"/>
                <a:gd name="T47" fmla="*/ 76 h 309"/>
                <a:gd name="T48" fmla="*/ 127 w 361"/>
                <a:gd name="T49" fmla="*/ 85 h 309"/>
                <a:gd name="T50" fmla="*/ 132 w 361"/>
                <a:gd name="T51" fmla="*/ 94 h 309"/>
                <a:gd name="T52" fmla="*/ 140 w 361"/>
                <a:gd name="T53" fmla="*/ 98 h 309"/>
                <a:gd name="T54" fmla="*/ 154 w 361"/>
                <a:gd name="T55" fmla="*/ 99 h 309"/>
                <a:gd name="T56" fmla="*/ 169 w 361"/>
                <a:gd name="T57" fmla="*/ 98 h 309"/>
                <a:gd name="T58" fmla="*/ 179 w 361"/>
                <a:gd name="T59" fmla="*/ 104 h 309"/>
                <a:gd name="T60" fmla="*/ 179 w 361"/>
                <a:gd name="T61" fmla="*/ 124 h 309"/>
                <a:gd name="T62" fmla="*/ 176 w 361"/>
                <a:gd name="T63" fmla="*/ 128 h 309"/>
                <a:gd name="T64" fmla="*/ 175 w 361"/>
                <a:gd name="T65" fmla="*/ 131 h 309"/>
                <a:gd name="T66" fmla="*/ 175 w 361"/>
                <a:gd name="T67" fmla="*/ 133 h 309"/>
                <a:gd name="T68" fmla="*/ 174 w 361"/>
                <a:gd name="T69" fmla="*/ 133 h 309"/>
                <a:gd name="T70" fmla="*/ 170 w 361"/>
                <a:gd name="T71" fmla="*/ 139 h 309"/>
                <a:gd name="T72" fmla="*/ 156 w 361"/>
                <a:gd name="T73" fmla="*/ 145 h 309"/>
                <a:gd name="T74" fmla="*/ 139 w 361"/>
                <a:gd name="T75" fmla="*/ 150 h 309"/>
                <a:gd name="T76" fmla="*/ 120 w 361"/>
                <a:gd name="T77" fmla="*/ 152 h 309"/>
                <a:gd name="T78" fmla="*/ 99 w 361"/>
                <a:gd name="T79" fmla="*/ 153 h 309"/>
                <a:gd name="T80" fmla="*/ 78 w 361"/>
                <a:gd name="T81" fmla="*/ 152 h 309"/>
                <a:gd name="T82" fmla="*/ 58 w 361"/>
                <a:gd name="T83" fmla="*/ 153 h 309"/>
                <a:gd name="T84" fmla="*/ 41 w 361"/>
                <a:gd name="T85" fmla="*/ 154 h 309"/>
                <a:gd name="T86" fmla="*/ 23 w 361"/>
                <a:gd name="T87" fmla="*/ 154 h 309"/>
                <a:gd name="T88" fmla="*/ 11 w 361"/>
                <a:gd name="T89" fmla="*/ 147 h 3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61" h="309">
                  <a:moveTo>
                    <a:pt x="13" y="277"/>
                  </a:moveTo>
                  <a:lnTo>
                    <a:pt x="11" y="270"/>
                  </a:lnTo>
                  <a:lnTo>
                    <a:pt x="10" y="263"/>
                  </a:lnTo>
                  <a:lnTo>
                    <a:pt x="8" y="256"/>
                  </a:lnTo>
                  <a:lnTo>
                    <a:pt x="6" y="249"/>
                  </a:lnTo>
                  <a:lnTo>
                    <a:pt x="5" y="244"/>
                  </a:lnTo>
                  <a:lnTo>
                    <a:pt x="1" y="237"/>
                  </a:lnTo>
                  <a:lnTo>
                    <a:pt x="0" y="230"/>
                  </a:lnTo>
                  <a:lnTo>
                    <a:pt x="0" y="223"/>
                  </a:lnTo>
                  <a:lnTo>
                    <a:pt x="8" y="223"/>
                  </a:lnTo>
                  <a:lnTo>
                    <a:pt x="18" y="225"/>
                  </a:lnTo>
                  <a:lnTo>
                    <a:pt x="28" y="225"/>
                  </a:lnTo>
                  <a:lnTo>
                    <a:pt x="36" y="223"/>
                  </a:lnTo>
                  <a:lnTo>
                    <a:pt x="38" y="222"/>
                  </a:lnTo>
                  <a:lnTo>
                    <a:pt x="39" y="220"/>
                  </a:lnTo>
                  <a:lnTo>
                    <a:pt x="41" y="218"/>
                  </a:lnTo>
                  <a:lnTo>
                    <a:pt x="41" y="216"/>
                  </a:lnTo>
                  <a:lnTo>
                    <a:pt x="49" y="190"/>
                  </a:lnTo>
                  <a:lnTo>
                    <a:pt x="52" y="163"/>
                  </a:lnTo>
                  <a:lnTo>
                    <a:pt x="52" y="137"/>
                  </a:lnTo>
                  <a:lnTo>
                    <a:pt x="49" y="111"/>
                  </a:lnTo>
                  <a:lnTo>
                    <a:pt x="46" y="86"/>
                  </a:lnTo>
                  <a:lnTo>
                    <a:pt x="44" y="62"/>
                  </a:lnTo>
                  <a:lnTo>
                    <a:pt x="42" y="37"/>
                  </a:lnTo>
                  <a:lnTo>
                    <a:pt x="41" y="14"/>
                  </a:lnTo>
                  <a:lnTo>
                    <a:pt x="47" y="14"/>
                  </a:lnTo>
                  <a:lnTo>
                    <a:pt x="54" y="14"/>
                  </a:lnTo>
                  <a:lnTo>
                    <a:pt x="59" y="14"/>
                  </a:lnTo>
                  <a:lnTo>
                    <a:pt x="65" y="14"/>
                  </a:lnTo>
                  <a:lnTo>
                    <a:pt x="72" y="15"/>
                  </a:lnTo>
                  <a:lnTo>
                    <a:pt x="79" y="15"/>
                  </a:lnTo>
                  <a:lnTo>
                    <a:pt x="83" y="15"/>
                  </a:lnTo>
                  <a:lnTo>
                    <a:pt x="90" y="15"/>
                  </a:lnTo>
                  <a:lnTo>
                    <a:pt x="98" y="17"/>
                  </a:lnTo>
                  <a:lnTo>
                    <a:pt x="108" y="17"/>
                  </a:lnTo>
                  <a:lnTo>
                    <a:pt x="116" y="18"/>
                  </a:lnTo>
                  <a:lnTo>
                    <a:pt x="126" y="18"/>
                  </a:lnTo>
                  <a:lnTo>
                    <a:pt x="134" y="18"/>
                  </a:lnTo>
                  <a:lnTo>
                    <a:pt x="142" y="17"/>
                  </a:lnTo>
                  <a:lnTo>
                    <a:pt x="152" y="15"/>
                  </a:lnTo>
                  <a:lnTo>
                    <a:pt x="161" y="14"/>
                  </a:lnTo>
                  <a:lnTo>
                    <a:pt x="167" y="12"/>
                  </a:lnTo>
                  <a:lnTo>
                    <a:pt x="174" y="10"/>
                  </a:lnTo>
                  <a:lnTo>
                    <a:pt x="180" y="7"/>
                  </a:lnTo>
                  <a:lnTo>
                    <a:pt x="187" y="4"/>
                  </a:lnTo>
                  <a:lnTo>
                    <a:pt x="193" y="1"/>
                  </a:lnTo>
                  <a:lnTo>
                    <a:pt x="200" y="0"/>
                  </a:lnTo>
                  <a:lnTo>
                    <a:pt x="206" y="0"/>
                  </a:lnTo>
                  <a:lnTo>
                    <a:pt x="213" y="0"/>
                  </a:lnTo>
                  <a:lnTo>
                    <a:pt x="216" y="1"/>
                  </a:lnTo>
                  <a:lnTo>
                    <a:pt x="216" y="3"/>
                  </a:lnTo>
                  <a:lnTo>
                    <a:pt x="218" y="7"/>
                  </a:lnTo>
                  <a:lnTo>
                    <a:pt x="218" y="10"/>
                  </a:lnTo>
                  <a:lnTo>
                    <a:pt x="218" y="12"/>
                  </a:lnTo>
                  <a:lnTo>
                    <a:pt x="220" y="15"/>
                  </a:lnTo>
                  <a:lnTo>
                    <a:pt x="218" y="18"/>
                  </a:lnTo>
                  <a:lnTo>
                    <a:pt x="216" y="19"/>
                  </a:lnTo>
                  <a:lnTo>
                    <a:pt x="220" y="23"/>
                  </a:lnTo>
                  <a:lnTo>
                    <a:pt x="221" y="27"/>
                  </a:lnTo>
                  <a:lnTo>
                    <a:pt x="223" y="32"/>
                  </a:lnTo>
                  <a:lnTo>
                    <a:pt x="224" y="36"/>
                  </a:lnTo>
                  <a:lnTo>
                    <a:pt x="226" y="51"/>
                  </a:lnTo>
                  <a:lnTo>
                    <a:pt x="228" y="66"/>
                  </a:lnTo>
                  <a:lnTo>
                    <a:pt x="229" y="82"/>
                  </a:lnTo>
                  <a:lnTo>
                    <a:pt x="233" y="97"/>
                  </a:lnTo>
                  <a:lnTo>
                    <a:pt x="236" y="107"/>
                  </a:lnTo>
                  <a:lnTo>
                    <a:pt x="238" y="115"/>
                  </a:lnTo>
                  <a:lnTo>
                    <a:pt x="241" y="125"/>
                  </a:lnTo>
                  <a:lnTo>
                    <a:pt x="243" y="134"/>
                  </a:lnTo>
                  <a:lnTo>
                    <a:pt x="244" y="140"/>
                  </a:lnTo>
                  <a:lnTo>
                    <a:pt x="246" y="147"/>
                  </a:lnTo>
                  <a:lnTo>
                    <a:pt x="249" y="152"/>
                  </a:lnTo>
                  <a:lnTo>
                    <a:pt x="251" y="159"/>
                  </a:lnTo>
                  <a:lnTo>
                    <a:pt x="252" y="164"/>
                  </a:lnTo>
                  <a:lnTo>
                    <a:pt x="254" y="170"/>
                  </a:lnTo>
                  <a:lnTo>
                    <a:pt x="257" y="177"/>
                  </a:lnTo>
                  <a:lnTo>
                    <a:pt x="261" y="182"/>
                  </a:lnTo>
                  <a:lnTo>
                    <a:pt x="265" y="188"/>
                  </a:lnTo>
                  <a:lnTo>
                    <a:pt x="270" y="192"/>
                  </a:lnTo>
                  <a:lnTo>
                    <a:pt x="275" y="196"/>
                  </a:lnTo>
                  <a:lnTo>
                    <a:pt x="280" y="197"/>
                  </a:lnTo>
                  <a:lnTo>
                    <a:pt x="290" y="199"/>
                  </a:lnTo>
                  <a:lnTo>
                    <a:pt x="298" y="200"/>
                  </a:lnTo>
                  <a:lnTo>
                    <a:pt x="308" y="199"/>
                  </a:lnTo>
                  <a:lnTo>
                    <a:pt x="318" y="199"/>
                  </a:lnTo>
                  <a:lnTo>
                    <a:pt x="328" y="199"/>
                  </a:lnTo>
                  <a:lnTo>
                    <a:pt x="338" y="197"/>
                  </a:lnTo>
                  <a:lnTo>
                    <a:pt x="346" y="197"/>
                  </a:lnTo>
                  <a:lnTo>
                    <a:pt x="356" y="197"/>
                  </a:lnTo>
                  <a:lnTo>
                    <a:pt x="359" y="209"/>
                  </a:lnTo>
                  <a:lnTo>
                    <a:pt x="361" y="222"/>
                  </a:lnTo>
                  <a:lnTo>
                    <a:pt x="361" y="234"/>
                  </a:lnTo>
                  <a:lnTo>
                    <a:pt x="359" y="248"/>
                  </a:lnTo>
                  <a:lnTo>
                    <a:pt x="357" y="251"/>
                  </a:lnTo>
                  <a:lnTo>
                    <a:pt x="356" y="253"/>
                  </a:lnTo>
                  <a:lnTo>
                    <a:pt x="352" y="256"/>
                  </a:lnTo>
                  <a:lnTo>
                    <a:pt x="351" y="259"/>
                  </a:lnTo>
                  <a:lnTo>
                    <a:pt x="351" y="260"/>
                  </a:lnTo>
                  <a:lnTo>
                    <a:pt x="351" y="263"/>
                  </a:lnTo>
                  <a:lnTo>
                    <a:pt x="351" y="264"/>
                  </a:lnTo>
                  <a:lnTo>
                    <a:pt x="351" y="266"/>
                  </a:lnTo>
                  <a:lnTo>
                    <a:pt x="349" y="266"/>
                  </a:lnTo>
                  <a:lnTo>
                    <a:pt x="349" y="267"/>
                  </a:lnTo>
                  <a:lnTo>
                    <a:pt x="347" y="272"/>
                  </a:lnTo>
                  <a:lnTo>
                    <a:pt x="346" y="277"/>
                  </a:lnTo>
                  <a:lnTo>
                    <a:pt x="341" y="279"/>
                  </a:lnTo>
                  <a:lnTo>
                    <a:pt x="336" y="282"/>
                  </a:lnTo>
                  <a:lnTo>
                    <a:pt x="325" y="286"/>
                  </a:lnTo>
                  <a:lnTo>
                    <a:pt x="313" y="290"/>
                  </a:lnTo>
                  <a:lnTo>
                    <a:pt x="302" y="294"/>
                  </a:lnTo>
                  <a:lnTo>
                    <a:pt x="290" y="297"/>
                  </a:lnTo>
                  <a:lnTo>
                    <a:pt x="279" y="300"/>
                  </a:lnTo>
                  <a:lnTo>
                    <a:pt x="265" y="301"/>
                  </a:lnTo>
                  <a:lnTo>
                    <a:pt x="254" y="304"/>
                  </a:lnTo>
                  <a:lnTo>
                    <a:pt x="241" y="305"/>
                  </a:lnTo>
                  <a:lnTo>
                    <a:pt x="226" y="307"/>
                  </a:lnTo>
                  <a:lnTo>
                    <a:pt x="213" y="307"/>
                  </a:lnTo>
                  <a:lnTo>
                    <a:pt x="198" y="307"/>
                  </a:lnTo>
                  <a:lnTo>
                    <a:pt x="185" y="305"/>
                  </a:lnTo>
                  <a:lnTo>
                    <a:pt x="170" y="305"/>
                  </a:lnTo>
                  <a:lnTo>
                    <a:pt x="156" y="305"/>
                  </a:lnTo>
                  <a:lnTo>
                    <a:pt x="142" y="305"/>
                  </a:lnTo>
                  <a:lnTo>
                    <a:pt x="128" y="305"/>
                  </a:lnTo>
                  <a:lnTo>
                    <a:pt x="116" y="307"/>
                  </a:lnTo>
                  <a:lnTo>
                    <a:pt x="105" y="307"/>
                  </a:lnTo>
                  <a:lnTo>
                    <a:pt x="93" y="308"/>
                  </a:lnTo>
                  <a:lnTo>
                    <a:pt x="82" y="309"/>
                  </a:lnTo>
                  <a:lnTo>
                    <a:pt x="70" y="309"/>
                  </a:lnTo>
                  <a:lnTo>
                    <a:pt x="59" y="309"/>
                  </a:lnTo>
                  <a:lnTo>
                    <a:pt x="47" y="308"/>
                  </a:lnTo>
                  <a:lnTo>
                    <a:pt x="38" y="305"/>
                  </a:lnTo>
                  <a:lnTo>
                    <a:pt x="29" y="301"/>
                  </a:lnTo>
                  <a:lnTo>
                    <a:pt x="23" y="294"/>
                  </a:lnTo>
                  <a:lnTo>
                    <a:pt x="16" y="286"/>
                  </a:lnTo>
                  <a:lnTo>
                    <a:pt x="13" y="277"/>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0" name="Freeform 15"/>
            <p:cNvSpPr>
              <a:spLocks/>
            </p:cNvSpPr>
            <p:nvPr/>
          </p:nvSpPr>
          <p:spPr bwMode="auto">
            <a:xfrm>
              <a:off x="3033" y="1670"/>
              <a:ext cx="147" cy="109"/>
            </a:xfrm>
            <a:custGeom>
              <a:avLst/>
              <a:gdLst>
                <a:gd name="T0" fmla="*/ 15 w 296"/>
                <a:gd name="T1" fmla="*/ 35 h 219"/>
                <a:gd name="T2" fmla="*/ 10 w 296"/>
                <a:gd name="T3" fmla="*/ 33 h 219"/>
                <a:gd name="T4" fmla="*/ 6 w 296"/>
                <a:gd name="T5" fmla="*/ 31 h 219"/>
                <a:gd name="T6" fmla="*/ 3 w 296"/>
                <a:gd name="T7" fmla="*/ 28 h 219"/>
                <a:gd name="T8" fmla="*/ 2 w 296"/>
                <a:gd name="T9" fmla="*/ 22 h 219"/>
                <a:gd name="T10" fmla="*/ 0 w 296"/>
                <a:gd name="T11" fmla="*/ 15 h 219"/>
                <a:gd name="T12" fmla="*/ 6 w 296"/>
                <a:gd name="T13" fmla="*/ 9 h 219"/>
                <a:gd name="T14" fmla="*/ 19 w 296"/>
                <a:gd name="T15" fmla="*/ 9 h 219"/>
                <a:gd name="T16" fmla="*/ 25 w 296"/>
                <a:gd name="T17" fmla="*/ 6 h 219"/>
                <a:gd name="T18" fmla="*/ 29 w 296"/>
                <a:gd name="T19" fmla="*/ 2 h 219"/>
                <a:gd name="T20" fmla="*/ 37 w 296"/>
                <a:gd name="T21" fmla="*/ 0 h 219"/>
                <a:gd name="T22" fmla="*/ 48 w 296"/>
                <a:gd name="T23" fmla="*/ 2 h 219"/>
                <a:gd name="T24" fmla="*/ 57 w 296"/>
                <a:gd name="T25" fmla="*/ 4 h 219"/>
                <a:gd name="T26" fmla="*/ 62 w 296"/>
                <a:gd name="T27" fmla="*/ 4 h 219"/>
                <a:gd name="T28" fmla="*/ 69 w 296"/>
                <a:gd name="T29" fmla="*/ 3 h 219"/>
                <a:gd name="T30" fmla="*/ 75 w 296"/>
                <a:gd name="T31" fmla="*/ 4 h 219"/>
                <a:gd name="T32" fmla="*/ 79 w 296"/>
                <a:gd name="T33" fmla="*/ 6 h 219"/>
                <a:gd name="T34" fmla="*/ 81 w 296"/>
                <a:gd name="T35" fmla="*/ 8 h 219"/>
                <a:gd name="T36" fmla="*/ 87 w 296"/>
                <a:gd name="T37" fmla="*/ 9 h 219"/>
                <a:gd name="T38" fmla="*/ 96 w 296"/>
                <a:gd name="T39" fmla="*/ 9 h 219"/>
                <a:gd name="T40" fmla="*/ 108 w 296"/>
                <a:gd name="T41" fmla="*/ 12 h 219"/>
                <a:gd name="T42" fmla="*/ 118 w 296"/>
                <a:gd name="T43" fmla="*/ 21 h 219"/>
                <a:gd name="T44" fmla="*/ 124 w 296"/>
                <a:gd name="T45" fmla="*/ 29 h 219"/>
                <a:gd name="T46" fmla="*/ 132 w 296"/>
                <a:gd name="T47" fmla="*/ 31 h 219"/>
                <a:gd name="T48" fmla="*/ 139 w 296"/>
                <a:gd name="T49" fmla="*/ 37 h 219"/>
                <a:gd name="T50" fmla="*/ 140 w 296"/>
                <a:gd name="T51" fmla="*/ 47 h 219"/>
                <a:gd name="T52" fmla="*/ 143 w 296"/>
                <a:gd name="T53" fmla="*/ 55 h 219"/>
                <a:gd name="T54" fmla="*/ 147 w 296"/>
                <a:gd name="T55" fmla="*/ 62 h 219"/>
                <a:gd name="T56" fmla="*/ 146 w 296"/>
                <a:gd name="T57" fmla="*/ 68 h 219"/>
                <a:gd name="T58" fmla="*/ 143 w 296"/>
                <a:gd name="T59" fmla="*/ 72 h 219"/>
                <a:gd name="T60" fmla="*/ 140 w 296"/>
                <a:gd name="T61" fmla="*/ 80 h 219"/>
                <a:gd name="T62" fmla="*/ 141 w 296"/>
                <a:gd name="T63" fmla="*/ 92 h 219"/>
                <a:gd name="T64" fmla="*/ 137 w 296"/>
                <a:gd name="T65" fmla="*/ 101 h 219"/>
                <a:gd name="T66" fmla="*/ 129 w 296"/>
                <a:gd name="T67" fmla="*/ 106 h 219"/>
                <a:gd name="T68" fmla="*/ 120 w 296"/>
                <a:gd name="T69" fmla="*/ 109 h 219"/>
                <a:gd name="T70" fmla="*/ 110 w 296"/>
                <a:gd name="T71" fmla="*/ 109 h 219"/>
                <a:gd name="T72" fmla="*/ 99 w 296"/>
                <a:gd name="T73" fmla="*/ 103 h 219"/>
                <a:gd name="T74" fmla="*/ 90 w 296"/>
                <a:gd name="T75" fmla="*/ 91 h 219"/>
                <a:gd name="T76" fmla="*/ 87 w 296"/>
                <a:gd name="T77" fmla="*/ 73 h 219"/>
                <a:gd name="T78" fmla="*/ 80 w 296"/>
                <a:gd name="T79" fmla="*/ 53 h 219"/>
                <a:gd name="T80" fmla="*/ 67 w 296"/>
                <a:gd name="T81" fmla="*/ 46 h 219"/>
                <a:gd name="T82" fmla="*/ 61 w 296"/>
                <a:gd name="T83" fmla="*/ 46 h 219"/>
                <a:gd name="T84" fmla="*/ 54 w 296"/>
                <a:gd name="T85" fmla="*/ 45 h 219"/>
                <a:gd name="T86" fmla="*/ 48 w 296"/>
                <a:gd name="T87" fmla="*/ 45 h 219"/>
                <a:gd name="T88" fmla="*/ 40 w 296"/>
                <a:gd name="T89" fmla="*/ 44 h 219"/>
                <a:gd name="T90" fmla="*/ 32 w 296"/>
                <a:gd name="T91" fmla="*/ 42 h 219"/>
                <a:gd name="T92" fmla="*/ 26 w 296"/>
                <a:gd name="T93" fmla="*/ 39 h 219"/>
                <a:gd name="T94" fmla="*/ 23 w 296"/>
                <a:gd name="T95" fmla="*/ 37 h 219"/>
                <a:gd name="T96" fmla="*/ 20 w 296"/>
                <a:gd name="T97" fmla="*/ 35 h 219"/>
                <a:gd name="T98" fmla="*/ 18 w 296"/>
                <a:gd name="T99" fmla="*/ 35 h 21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6" h="219">
                  <a:moveTo>
                    <a:pt x="35" y="71"/>
                  </a:moveTo>
                  <a:lnTo>
                    <a:pt x="30" y="70"/>
                  </a:lnTo>
                  <a:lnTo>
                    <a:pt x="25" y="68"/>
                  </a:lnTo>
                  <a:lnTo>
                    <a:pt x="20" y="66"/>
                  </a:lnTo>
                  <a:lnTo>
                    <a:pt x="15" y="63"/>
                  </a:lnTo>
                  <a:lnTo>
                    <a:pt x="12" y="62"/>
                  </a:lnTo>
                  <a:lnTo>
                    <a:pt x="9" y="59"/>
                  </a:lnTo>
                  <a:lnTo>
                    <a:pt x="7" y="56"/>
                  </a:lnTo>
                  <a:lnTo>
                    <a:pt x="5" y="52"/>
                  </a:lnTo>
                  <a:lnTo>
                    <a:pt x="4" y="44"/>
                  </a:lnTo>
                  <a:lnTo>
                    <a:pt x="2" y="37"/>
                  </a:lnTo>
                  <a:lnTo>
                    <a:pt x="0" y="30"/>
                  </a:lnTo>
                  <a:lnTo>
                    <a:pt x="2" y="23"/>
                  </a:lnTo>
                  <a:lnTo>
                    <a:pt x="12" y="18"/>
                  </a:lnTo>
                  <a:lnTo>
                    <a:pt x="25" y="18"/>
                  </a:lnTo>
                  <a:lnTo>
                    <a:pt x="38" y="19"/>
                  </a:lnTo>
                  <a:lnTo>
                    <a:pt x="48" y="16"/>
                  </a:lnTo>
                  <a:lnTo>
                    <a:pt x="51" y="12"/>
                  </a:lnTo>
                  <a:lnTo>
                    <a:pt x="56" y="8"/>
                  </a:lnTo>
                  <a:lnTo>
                    <a:pt x="59" y="4"/>
                  </a:lnTo>
                  <a:lnTo>
                    <a:pt x="64" y="1"/>
                  </a:lnTo>
                  <a:lnTo>
                    <a:pt x="74" y="0"/>
                  </a:lnTo>
                  <a:lnTo>
                    <a:pt x="86" y="1"/>
                  </a:lnTo>
                  <a:lnTo>
                    <a:pt x="97" y="4"/>
                  </a:lnTo>
                  <a:lnTo>
                    <a:pt x="107" y="7"/>
                  </a:lnTo>
                  <a:lnTo>
                    <a:pt x="114" y="8"/>
                  </a:lnTo>
                  <a:lnTo>
                    <a:pt x="119" y="8"/>
                  </a:lnTo>
                  <a:lnTo>
                    <a:pt x="125" y="8"/>
                  </a:lnTo>
                  <a:lnTo>
                    <a:pt x="132" y="8"/>
                  </a:lnTo>
                  <a:lnTo>
                    <a:pt x="138" y="7"/>
                  </a:lnTo>
                  <a:lnTo>
                    <a:pt x="145" y="8"/>
                  </a:lnTo>
                  <a:lnTo>
                    <a:pt x="151" y="8"/>
                  </a:lnTo>
                  <a:lnTo>
                    <a:pt x="156" y="11"/>
                  </a:lnTo>
                  <a:lnTo>
                    <a:pt x="160" y="12"/>
                  </a:lnTo>
                  <a:lnTo>
                    <a:pt x="161" y="14"/>
                  </a:lnTo>
                  <a:lnTo>
                    <a:pt x="164" y="16"/>
                  </a:lnTo>
                  <a:lnTo>
                    <a:pt x="166" y="18"/>
                  </a:lnTo>
                  <a:lnTo>
                    <a:pt x="176" y="18"/>
                  </a:lnTo>
                  <a:lnTo>
                    <a:pt x="186" y="18"/>
                  </a:lnTo>
                  <a:lnTo>
                    <a:pt x="194" y="18"/>
                  </a:lnTo>
                  <a:lnTo>
                    <a:pt x="204" y="19"/>
                  </a:lnTo>
                  <a:lnTo>
                    <a:pt x="217" y="25"/>
                  </a:lnTo>
                  <a:lnTo>
                    <a:pt x="228" y="33"/>
                  </a:lnTo>
                  <a:lnTo>
                    <a:pt x="237" y="42"/>
                  </a:lnTo>
                  <a:lnTo>
                    <a:pt x="242" y="55"/>
                  </a:lnTo>
                  <a:lnTo>
                    <a:pt x="250" y="58"/>
                  </a:lnTo>
                  <a:lnTo>
                    <a:pt x="258" y="60"/>
                  </a:lnTo>
                  <a:lnTo>
                    <a:pt x="266" y="63"/>
                  </a:lnTo>
                  <a:lnTo>
                    <a:pt x="273" y="67"/>
                  </a:lnTo>
                  <a:lnTo>
                    <a:pt x="279" y="75"/>
                  </a:lnTo>
                  <a:lnTo>
                    <a:pt x="281" y="85"/>
                  </a:lnTo>
                  <a:lnTo>
                    <a:pt x="281" y="94"/>
                  </a:lnTo>
                  <a:lnTo>
                    <a:pt x="283" y="103"/>
                  </a:lnTo>
                  <a:lnTo>
                    <a:pt x="287" y="110"/>
                  </a:lnTo>
                  <a:lnTo>
                    <a:pt x="292" y="118"/>
                  </a:lnTo>
                  <a:lnTo>
                    <a:pt x="296" y="125"/>
                  </a:lnTo>
                  <a:lnTo>
                    <a:pt x="296" y="133"/>
                  </a:lnTo>
                  <a:lnTo>
                    <a:pt x="294" y="137"/>
                  </a:lnTo>
                  <a:lnTo>
                    <a:pt x="291" y="141"/>
                  </a:lnTo>
                  <a:lnTo>
                    <a:pt x="287" y="145"/>
                  </a:lnTo>
                  <a:lnTo>
                    <a:pt x="284" y="148"/>
                  </a:lnTo>
                  <a:lnTo>
                    <a:pt x="281" y="160"/>
                  </a:lnTo>
                  <a:lnTo>
                    <a:pt x="281" y="172"/>
                  </a:lnTo>
                  <a:lnTo>
                    <a:pt x="283" y="185"/>
                  </a:lnTo>
                  <a:lnTo>
                    <a:pt x="283" y="197"/>
                  </a:lnTo>
                  <a:lnTo>
                    <a:pt x="276" y="203"/>
                  </a:lnTo>
                  <a:lnTo>
                    <a:pt x="268" y="208"/>
                  </a:lnTo>
                  <a:lnTo>
                    <a:pt x="260" y="212"/>
                  </a:lnTo>
                  <a:lnTo>
                    <a:pt x="250" y="216"/>
                  </a:lnTo>
                  <a:lnTo>
                    <a:pt x="242" y="218"/>
                  </a:lnTo>
                  <a:lnTo>
                    <a:pt x="232" y="219"/>
                  </a:lnTo>
                  <a:lnTo>
                    <a:pt x="222" y="218"/>
                  </a:lnTo>
                  <a:lnTo>
                    <a:pt x="212" y="215"/>
                  </a:lnTo>
                  <a:lnTo>
                    <a:pt x="199" y="207"/>
                  </a:lnTo>
                  <a:lnTo>
                    <a:pt x="187" y="194"/>
                  </a:lnTo>
                  <a:lnTo>
                    <a:pt x="181" y="182"/>
                  </a:lnTo>
                  <a:lnTo>
                    <a:pt x="178" y="167"/>
                  </a:lnTo>
                  <a:lnTo>
                    <a:pt x="176" y="146"/>
                  </a:lnTo>
                  <a:lnTo>
                    <a:pt x="171" y="125"/>
                  </a:lnTo>
                  <a:lnTo>
                    <a:pt x="161" y="107"/>
                  </a:lnTo>
                  <a:lnTo>
                    <a:pt x="141" y="94"/>
                  </a:lnTo>
                  <a:lnTo>
                    <a:pt x="135" y="93"/>
                  </a:lnTo>
                  <a:lnTo>
                    <a:pt x="128" y="92"/>
                  </a:lnTo>
                  <a:lnTo>
                    <a:pt x="122" y="92"/>
                  </a:lnTo>
                  <a:lnTo>
                    <a:pt x="115" y="92"/>
                  </a:lnTo>
                  <a:lnTo>
                    <a:pt x="109" y="90"/>
                  </a:lnTo>
                  <a:lnTo>
                    <a:pt x="104" y="90"/>
                  </a:lnTo>
                  <a:lnTo>
                    <a:pt x="97" y="90"/>
                  </a:lnTo>
                  <a:lnTo>
                    <a:pt x="91" y="89"/>
                  </a:lnTo>
                  <a:lnTo>
                    <a:pt x="81" y="88"/>
                  </a:lnTo>
                  <a:lnTo>
                    <a:pt x="73" y="86"/>
                  </a:lnTo>
                  <a:lnTo>
                    <a:pt x="64" y="84"/>
                  </a:lnTo>
                  <a:lnTo>
                    <a:pt x="56" y="81"/>
                  </a:lnTo>
                  <a:lnTo>
                    <a:pt x="53" y="79"/>
                  </a:lnTo>
                  <a:lnTo>
                    <a:pt x="50" y="78"/>
                  </a:lnTo>
                  <a:lnTo>
                    <a:pt x="46" y="75"/>
                  </a:lnTo>
                  <a:lnTo>
                    <a:pt x="43" y="73"/>
                  </a:lnTo>
                  <a:lnTo>
                    <a:pt x="41" y="71"/>
                  </a:lnTo>
                  <a:lnTo>
                    <a:pt x="40" y="71"/>
                  </a:lnTo>
                  <a:lnTo>
                    <a:pt x="37" y="71"/>
                  </a:lnTo>
                  <a:lnTo>
                    <a:pt x="35"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1" name="Freeform 16"/>
            <p:cNvSpPr>
              <a:spLocks/>
            </p:cNvSpPr>
            <p:nvPr/>
          </p:nvSpPr>
          <p:spPr bwMode="auto">
            <a:xfrm>
              <a:off x="2929" y="1823"/>
              <a:ext cx="114" cy="321"/>
            </a:xfrm>
            <a:custGeom>
              <a:avLst/>
              <a:gdLst>
                <a:gd name="T0" fmla="*/ 22 w 228"/>
                <a:gd name="T1" fmla="*/ 306 h 642"/>
                <a:gd name="T2" fmla="*/ 28 w 228"/>
                <a:gd name="T3" fmla="*/ 307 h 642"/>
                <a:gd name="T4" fmla="*/ 34 w 228"/>
                <a:gd name="T5" fmla="*/ 307 h 642"/>
                <a:gd name="T6" fmla="*/ 40 w 228"/>
                <a:gd name="T7" fmla="*/ 308 h 642"/>
                <a:gd name="T8" fmla="*/ 45 w 228"/>
                <a:gd name="T9" fmla="*/ 308 h 642"/>
                <a:gd name="T10" fmla="*/ 50 w 228"/>
                <a:gd name="T11" fmla="*/ 310 h 642"/>
                <a:gd name="T12" fmla="*/ 55 w 228"/>
                <a:gd name="T13" fmla="*/ 311 h 642"/>
                <a:gd name="T14" fmla="*/ 60 w 228"/>
                <a:gd name="T15" fmla="*/ 313 h 642"/>
                <a:gd name="T16" fmla="*/ 65 w 228"/>
                <a:gd name="T17" fmla="*/ 315 h 642"/>
                <a:gd name="T18" fmla="*/ 70 w 228"/>
                <a:gd name="T19" fmla="*/ 317 h 642"/>
                <a:gd name="T20" fmla="*/ 74 w 228"/>
                <a:gd name="T21" fmla="*/ 319 h 642"/>
                <a:gd name="T22" fmla="*/ 78 w 228"/>
                <a:gd name="T23" fmla="*/ 320 h 642"/>
                <a:gd name="T24" fmla="*/ 82 w 228"/>
                <a:gd name="T25" fmla="*/ 321 h 642"/>
                <a:gd name="T26" fmla="*/ 86 w 228"/>
                <a:gd name="T27" fmla="*/ 321 h 642"/>
                <a:gd name="T28" fmla="*/ 88 w 228"/>
                <a:gd name="T29" fmla="*/ 321 h 642"/>
                <a:gd name="T30" fmla="*/ 90 w 228"/>
                <a:gd name="T31" fmla="*/ 321 h 642"/>
                <a:gd name="T32" fmla="*/ 91 w 228"/>
                <a:gd name="T33" fmla="*/ 321 h 642"/>
                <a:gd name="T34" fmla="*/ 89 w 228"/>
                <a:gd name="T35" fmla="*/ 289 h 642"/>
                <a:gd name="T36" fmla="*/ 86 w 228"/>
                <a:gd name="T37" fmla="*/ 216 h 642"/>
                <a:gd name="T38" fmla="*/ 84 w 228"/>
                <a:gd name="T39" fmla="*/ 139 h 642"/>
                <a:gd name="T40" fmla="*/ 86 w 228"/>
                <a:gd name="T41" fmla="*/ 94 h 642"/>
                <a:gd name="T42" fmla="*/ 90 w 228"/>
                <a:gd name="T43" fmla="*/ 85 h 642"/>
                <a:gd name="T44" fmla="*/ 94 w 228"/>
                <a:gd name="T45" fmla="*/ 76 h 642"/>
                <a:gd name="T46" fmla="*/ 99 w 228"/>
                <a:gd name="T47" fmla="*/ 65 h 642"/>
                <a:gd name="T48" fmla="*/ 103 w 228"/>
                <a:gd name="T49" fmla="*/ 56 h 642"/>
                <a:gd name="T50" fmla="*/ 108 w 228"/>
                <a:gd name="T51" fmla="*/ 47 h 642"/>
                <a:gd name="T52" fmla="*/ 111 w 228"/>
                <a:gd name="T53" fmla="*/ 40 h 642"/>
                <a:gd name="T54" fmla="*/ 113 w 228"/>
                <a:gd name="T55" fmla="*/ 35 h 642"/>
                <a:gd name="T56" fmla="*/ 114 w 228"/>
                <a:gd name="T57" fmla="*/ 33 h 642"/>
                <a:gd name="T58" fmla="*/ 113 w 228"/>
                <a:gd name="T59" fmla="*/ 33 h 642"/>
                <a:gd name="T60" fmla="*/ 109 w 228"/>
                <a:gd name="T61" fmla="*/ 32 h 642"/>
                <a:gd name="T62" fmla="*/ 104 w 228"/>
                <a:gd name="T63" fmla="*/ 30 h 642"/>
                <a:gd name="T64" fmla="*/ 98 w 228"/>
                <a:gd name="T65" fmla="*/ 29 h 642"/>
                <a:gd name="T66" fmla="*/ 91 w 228"/>
                <a:gd name="T67" fmla="*/ 28 h 642"/>
                <a:gd name="T68" fmla="*/ 86 w 228"/>
                <a:gd name="T69" fmla="*/ 26 h 642"/>
                <a:gd name="T70" fmla="*/ 81 w 228"/>
                <a:gd name="T71" fmla="*/ 25 h 642"/>
                <a:gd name="T72" fmla="*/ 77 w 228"/>
                <a:gd name="T73" fmla="*/ 24 h 642"/>
                <a:gd name="T74" fmla="*/ 73 w 228"/>
                <a:gd name="T75" fmla="*/ 23 h 642"/>
                <a:gd name="T76" fmla="*/ 68 w 228"/>
                <a:gd name="T77" fmla="*/ 20 h 642"/>
                <a:gd name="T78" fmla="*/ 61 w 228"/>
                <a:gd name="T79" fmla="*/ 16 h 642"/>
                <a:gd name="T80" fmla="*/ 54 w 228"/>
                <a:gd name="T81" fmla="*/ 12 h 642"/>
                <a:gd name="T82" fmla="*/ 46 w 228"/>
                <a:gd name="T83" fmla="*/ 8 h 642"/>
                <a:gd name="T84" fmla="*/ 40 w 228"/>
                <a:gd name="T85" fmla="*/ 4 h 642"/>
                <a:gd name="T86" fmla="*/ 36 w 228"/>
                <a:gd name="T87" fmla="*/ 1 h 642"/>
                <a:gd name="T88" fmla="*/ 34 w 228"/>
                <a:gd name="T89" fmla="*/ 0 h 642"/>
                <a:gd name="T90" fmla="*/ 33 w 228"/>
                <a:gd name="T91" fmla="*/ 7 h 642"/>
                <a:gd name="T92" fmla="*/ 31 w 228"/>
                <a:gd name="T93" fmla="*/ 22 h 642"/>
                <a:gd name="T94" fmla="*/ 31 w 228"/>
                <a:gd name="T95" fmla="*/ 37 h 642"/>
                <a:gd name="T96" fmla="*/ 31 w 228"/>
                <a:gd name="T97" fmla="*/ 48 h 642"/>
                <a:gd name="T98" fmla="*/ 31 w 228"/>
                <a:gd name="T99" fmla="*/ 63 h 642"/>
                <a:gd name="T100" fmla="*/ 31 w 228"/>
                <a:gd name="T101" fmla="*/ 89 h 642"/>
                <a:gd name="T102" fmla="*/ 31 w 228"/>
                <a:gd name="T103" fmla="*/ 115 h 642"/>
                <a:gd name="T104" fmla="*/ 31 w 228"/>
                <a:gd name="T105" fmla="*/ 126 h 642"/>
                <a:gd name="T106" fmla="*/ 0 w 228"/>
                <a:gd name="T107" fmla="*/ 141 h 642"/>
                <a:gd name="T108" fmla="*/ 22 w 228"/>
                <a:gd name="T109" fmla="*/ 306 h 6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28" h="642">
                  <a:moveTo>
                    <a:pt x="43" y="612"/>
                  </a:moveTo>
                  <a:lnTo>
                    <a:pt x="56" y="613"/>
                  </a:lnTo>
                  <a:lnTo>
                    <a:pt x="67" y="613"/>
                  </a:lnTo>
                  <a:lnTo>
                    <a:pt x="79" y="615"/>
                  </a:lnTo>
                  <a:lnTo>
                    <a:pt x="90" y="616"/>
                  </a:lnTo>
                  <a:lnTo>
                    <a:pt x="100" y="619"/>
                  </a:lnTo>
                  <a:lnTo>
                    <a:pt x="110" y="621"/>
                  </a:lnTo>
                  <a:lnTo>
                    <a:pt x="120" y="626"/>
                  </a:lnTo>
                  <a:lnTo>
                    <a:pt x="130" y="630"/>
                  </a:lnTo>
                  <a:lnTo>
                    <a:pt x="140" y="634"/>
                  </a:lnTo>
                  <a:lnTo>
                    <a:pt x="148" y="637"/>
                  </a:lnTo>
                  <a:lnTo>
                    <a:pt x="156" y="639"/>
                  </a:lnTo>
                  <a:lnTo>
                    <a:pt x="164" y="641"/>
                  </a:lnTo>
                  <a:lnTo>
                    <a:pt x="171" y="642"/>
                  </a:lnTo>
                  <a:lnTo>
                    <a:pt x="176" y="642"/>
                  </a:lnTo>
                  <a:lnTo>
                    <a:pt x="179" y="642"/>
                  </a:lnTo>
                  <a:lnTo>
                    <a:pt x="181" y="642"/>
                  </a:lnTo>
                  <a:lnTo>
                    <a:pt x="177" y="578"/>
                  </a:lnTo>
                  <a:lnTo>
                    <a:pt x="171" y="431"/>
                  </a:lnTo>
                  <a:lnTo>
                    <a:pt x="167" y="277"/>
                  </a:lnTo>
                  <a:lnTo>
                    <a:pt x="172" y="188"/>
                  </a:lnTo>
                  <a:lnTo>
                    <a:pt x="179" y="170"/>
                  </a:lnTo>
                  <a:lnTo>
                    <a:pt x="187" y="151"/>
                  </a:lnTo>
                  <a:lnTo>
                    <a:pt x="197" y="130"/>
                  </a:lnTo>
                  <a:lnTo>
                    <a:pt x="205" y="111"/>
                  </a:lnTo>
                  <a:lnTo>
                    <a:pt x="215" y="93"/>
                  </a:lnTo>
                  <a:lnTo>
                    <a:pt x="222" y="80"/>
                  </a:lnTo>
                  <a:lnTo>
                    <a:pt x="226" y="70"/>
                  </a:lnTo>
                  <a:lnTo>
                    <a:pt x="228" y="66"/>
                  </a:lnTo>
                  <a:lnTo>
                    <a:pt x="225" y="66"/>
                  </a:lnTo>
                  <a:lnTo>
                    <a:pt x="218" y="63"/>
                  </a:lnTo>
                  <a:lnTo>
                    <a:pt x="208" y="60"/>
                  </a:lnTo>
                  <a:lnTo>
                    <a:pt x="195" y="58"/>
                  </a:lnTo>
                  <a:lnTo>
                    <a:pt x="182" y="55"/>
                  </a:lnTo>
                  <a:lnTo>
                    <a:pt x="171" y="52"/>
                  </a:lnTo>
                  <a:lnTo>
                    <a:pt x="161" y="49"/>
                  </a:lnTo>
                  <a:lnTo>
                    <a:pt x="154" y="48"/>
                  </a:lnTo>
                  <a:lnTo>
                    <a:pt x="146" y="45"/>
                  </a:lnTo>
                  <a:lnTo>
                    <a:pt x="135" y="40"/>
                  </a:lnTo>
                  <a:lnTo>
                    <a:pt x="122" y="32"/>
                  </a:lnTo>
                  <a:lnTo>
                    <a:pt x="107" y="23"/>
                  </a:lnTo>
                  <a:lnTo>
                    <a:pt x="92" y="15"/>
                  </a:lnTo>
                  <a:lnTo>
                    <a:pt x="79" y="7"/>
                  </a:lnTo>
                  <a:lnTo>
                    <a:pt x="71" y="2"/>
                  </a:lnTo>
                  <a:lnTo>
                    <a:pt x="67" y="0"/>
                  </a:lnTo>
                  <a:lnTo>
                    <a:pt x="66" y="14"/>
                  </a:lnTo>
                  <a:lnTo>
                    <a:pt x="62" y="43"/>
                  </a:lnTo>
                  <a:lnTo>
                    <a:pt x="61" y="74"/>
                  </a:lnTo>
                  <a:lnTo>
                    <a:pt x="61" y="95"/>
                  </a:lnTo>
                  <a:lnTo>
                    <a:pt x="62" y="125"/>
                  </a:lnTo>
                  <a:lnTo>
                    <a:pt x="62" y="178"/>
                  </a:lnTo>
                  <a:lnTo>
                    <a:pt x="61" y="229"/>
                  </a:lnTo>
                  <a:lnTo>
                    <a:pt x="61" y="252"/>
                  </a:lnTo>
                  <a:lnTo>
                    <a:pt x="0" y="281"/>
                  </a:lnTo>
                  <a:lnTo>
                    <a:pt x="43" y="612"/>
                  </a:lnTo>
                  <a:close/>
                </a:path>
              </a:pathLst>
            </a:custGeom>
            <a:solidFill>
              <a:srgbClr val="00B2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2" name="Freeform 17"/>
            <p:cNvSpPr>
              <a:spLocks/>
            </p:cNvSpPr>
            <p:nvPr/>
          </p:nvSpPr>
          <p:spPr bwMode="auto">
            <a:xfrm>
              <a:off x="3071" y="1853"/>
              <a:ext cx="151" cy="282"/>
            </a:xfrm>
            <a:custGeom>
              <a:avLst/>
              <a:gdLst>
                <a:gd name="T0" fmla="*/ 52 w 301"/>
                <a:gd name="T1" fmla="*/ 281 h 564"/>
                <a:gd name="T2" fmla="*/ 59 w 301"/>
                <a:gd name="T3" fmla="*/ 282 h 564"/>
                <a:gd name="T4" fmla="*/ 66 w 301"/>
                <a:gd name="T5" fmla="*/ 282 h 564"/>
                <a:gd name="T6" fmla="*/ 75 w 301"/>
                <a:gd name="T7" fmla="*/ 281 h 564"/>
                <a:gd name="T8" fmla="*/ 83 w 301"/>
                <a:gd name="T9" fmla="*/ 281 h 564"/>
                <a:gd name="T10" fmla="*/ 90 w 301"/>
                <a:gd name="T11" fmla="*/ 279 h 564"/>
                <a:gd name="T12" fmla="*/ 96 w 301"/>
                <a:gd name="T13" fmla="*/ 278 h 564"/>
                <a:gd name="T14" fmla="*/ 100 w 301"/>
                <a:gd name="T15" fmla="*/ 277 h 564"/>
                <a:gd name="T16" fmla="*/ 102 w 301"/>
                <a:gd name="T17" fmla="*/ 277 h 564"/>
                <a:gd name="T18" fmla="*/ 121 w 301"/>
                <a:gd name="T19" fmla="*/ 246 h 564"/>
                <a:gd name="T20" fmla="*/ 146 w 301"/>
                <a:gd name="T21" fmla="*/ 236 h 564"/>
                <a:gd name="T22" fmla="*/ 147 w 301"/>
                <a:gd name="T23" fmla="*/ 234 h 564"/>
                <a:gd name="T24" fmla="*/ 149 w 301"/>
                <a:gd name="T25" fmla="*/ 231 h 564"/>
                <a:gd name="T26" fmla="*/ 151 w 301"/>
                <a:gd name="T27" fmla="*/ 225 h 564"/>
                <a:gd name="T28" fmla="*/ 149 w 301"/>
                <a:gd name="T29" fmla="*/ 217 h 564"/>
                <a:gd name="T30" fmla="*/ 147 w 301"/>
                <a:gd name="T31" fmla="*/ 209 h 564"/>
                <a:gd name="T32" fmla="*/ 143 w 301"/>
                <a:gd name="T33" fmla="*/ 194 h 564"/>
                <a:gd name="T34" fmla="*/ 139 w 301"/>
                <a:gd name="T35" fmla="*/ 177 h 564"/>
                <a:gd name="T36" fmla="*/ 134 w 301"/>
                <a:gd name="T37" fmla="*/ 158 h 564"/>
                <a:gd name="T38" fmla="*/ 129 w 301"/>
                <a:gd name="T39" fmla="*/ 138 h 564"/>
                <a:gd name="T40" fmla="*/ 125 w 301"/>
                <a:gd name="T41" fmla="*/ 122 h 564"/>
                <a:gd name="T42" fmla="*/ 121 w 301"/>
                <a:gd name="T43" fmla="*/ 110 h 564"/>
                <a:gd name="T44" fmla="*/ 120 w 301"/>
                <a:gd name="T45" fmla="*/ 104 h 564"/>
                <a:gd name="T46" fmla="*/ 118 w 301"/>
                <a:gd name="T47" fmla="*/ 100 h 564"/>
                <a:gd name="T48" fmla="*/ 113 w 301"/>
                <a:gd name="T49" fmla="*/ 92 h 564"/>
                <a:gd name="T50" fmla="*/ 107 w 301"/>
                <a:gd name="T51" fmla="*/ 81 h 564"/>
                <a:gd name="T52" fmla="*/ 99 w 301"/>
                <a:gd name="T53" fmla="*/ 68 h 564"/>
                <a:gd name="T54" fmla="*/ 92 w 301"/>
                <a:gd name="T55" fmla="*/ 56 h 564"/>
                <a:gd name="T56" fmla="*/ 85 w 301"/>
                <a:gd name="T57" fmla="*/ 44 h 564"/>
                <a:gd name="T58" fmla="*/ 80 w 301"/>
                <a:gd name="T59" fmla="*/ 36 h 564"/>
                <a:gd name="T60" fmla="*/ 77 w 301"/>
                <a:gd name="T61" fmla="*/ 32 h 564"/>
                <a:gd name="T62" fmla="*/ 74 w 301"/>
                <a:gd name="T63" fmla="*/ 30 h 564"/>
                <a:gd name="T64" fmla="*/ 68 w 301"/>
                <a:gd name="T65" fmla="*/ 25 h 564"/>
                <a:gd name="T66" fmla="*/ 61 w 301"/>
                <a:gd name="T67" fmla="*/ 20 h 564"/>
                <a:gd name="T68" fmla="*/ 52 w 301"/>
                <a:gd name="T69" fmla="*/ 15 h 564"/>
                <a:gd name="T70" fmla="*/ 43 w 301"/>
                <a:gd name="T71" fmla="*/ 9 h 564"/>
                <a:gd name="T72" fmla="*/ 37 w 301"/>
                <a:gd name="T73" fmla="*/ 4 h 564"/>
                <a:gd name="T74" fmla="*/ 31 w 301"/>
                <a:gd name="T75" fmla="*/ 2 h 564"/>
                <a:gd name="T76" fmla="*/ 30 w 301"/>
                <a:gd name="T77" fmla="*/ 0 h 564"/>
                <a:gd name="T78" fmla="*/ 28 w 301"/>
                <a:gd name="T79" fmla="*/ 2 h 564"/>
                <a:gd name="T80" fmla="*/ 25 w 301"/>
                <a:gd name="T81" fmla="*/ 5 h 564"/>
                <a:gd name="T82" fmla="*/ 21 w 301"/>
                <a:gd name="T83" fmla="*/ 10 h 564"/>
                <a:gd name="T84" fmla="*/ 15 w 301"/>
                <a:gd name="T85" fmla="*/ 16 h 564"/>
                <a:gd name="T86" fmla="*/ 9 w 301"/>
                <a:gd name="T87" fmla="*/ 23 h 564"/>
                <a:gd name="T88" fmla="*/ 5 w 301"/>
                <a:gd name="T89" fmla="*/ 31 h 564"/>
                <a:gd name="T90" fmla="*/ 2 w 301"/>
                <a:gd name="T91" fmla="*/ 38 h 564"/>
                <a:gd name="T92" fmla="*/ 0 w 301"/>
                <a:gd name="T93" fmla="*/ 46 h 564"/>
                <a:gd name="T94" fmla="*/ 2 w 301"/>
                <a:gd name="T95" fmla="*/ 62 h 564"/>
                <a:gd name="T96" fmla="*/ 8 w 301"/>
                <a:gd name="T97" fmla="*/ 90 h 564"/>
                <a:gd name="T98" fmla="*/ 16 w 301"/>
                <a:gd name="T99" fmla="*/ 129 h 564"/>
                <a:gd name="T100" fmla="*/ 26 w 301"/>
                <a:gd name="T101" fmla="*/ 171 h 564"/>
                <a:gd name="T102" fmla="*/ 36 w 301"/>
                <a:gd name="T103" fmla="*/ 212 h 564"/>
                <a:gd name="T104" fmla="*/ 44 w 301"/>
                <a:gd name="T105" fmla="*/ 247 h 564"/>
                <a:gd name="T106" fmla="*/ 50 w 301"/>
                <a:gd name="T107" fmla="*/ 272 h 564"/>
                <a:gd name="T108" fmla="*/ 52 w 301"/>
                <a:gd name="T109" fmla="*/ 281 h 56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01" h="564">
                  <a:moveTo>
                    <a:pt x="104" y="562"/>
                  </a:moveTo>
                  <a:lnTo>
                    <a:pt x="118" y="564"/>
                  </a:lnTo>
                  <a:lnTo>
                    <a:pt x="132" y="564"/>
                  </a:lnTo>
                  <a:lnTo>
                    <a:pt x="149" y="562"/>
                  </a:lnTo>
                  <a:lnTo>
                    <a:pt x="165" y="561"/>
                  </a:lnTo>
                  <a:lnTo>
                    <a:pt x="180" y="558"/>
                  </a:lnTo>
                  <a:lnTo>
                    <a:pt x="191" y="555"/>
                  </a:lnTo>
                  <a:lnTo>
                    <a:pt x="200" y="554"/>
                  </a:lnTo>
                  <a:lnTo>
                    <a:pt x="203" y="553"/>
                  </a:lnTo>
                  <a:lnTo>
                    <a:pt x="242" y="492"/>
                  </a:lnTo>
                  <a:lnTo>
                    <a:pt x="291" y="471"/>
                  </a:lnTo>
                  <a:lnTo>
                    <a:pt x="293" y="468"/>
                  </a:lnTo>
                  <a:lnTo>
                    <a:pt x="298" y="462"/>
                  </a:lnTo>
                  <a:lnTo>
                    <a:pt x="301" y="450"/>
                  </a:lnTo>
                  <a:lnTo>
                    <a:pt x="298" y="434"/>
                  </a:lnTo>
                  <a:lnTo>
                    <a:pt x="293" y="417"/>
                  </a:lnTo>
                  <a:lnTo>
                    <a:pt x="285" y="388"/>
                  </a:lnTo>
                  <a:lnTo>
                    <a:pt x="277" y="353"/>
                  </a:lnTo>
                  <a:lnTo>
                    <a:pt x="267" y="315"/>
                  </a:lnTo>
                  <a:lnTo>
                    <a:pt x="257" y="276"/>
                  </a:lnTo>
                  <a:lnTo>
                    <a:pt x="249" y="243"/>
                  </a:lnTo>
                  <a:lnTo>
                    <a:pt x="242" y="219"/>
                  </a:lnTo>
                  <a:lnTo>
                    <a:pt x="239" y="208"/>
                  </a:lnTo>
                  <a:lnTo>
                    <a:pt x="236" y="200"/>
                  </a:lnTo>
                  <a:lnTo>
                    <a:pt x="226" y="183"/>
                  </a:lnTo>
                  <a:lnTo>
                    <a:pt x="213" y="161"/>
                  </a:lnTo>
                  <a:lnTo>
                    <a:pt x="198" y="135"/>
                  </a:lnTo>
                  <a:lnTo>
                    <a:pt x="183" y="111"/>
                  </a:lnTo>
                  <a:lnTo>
                    <a:pt x="170" y="87"/>
                  </a:lnTo>
                  <a:lnTo>
                    <a:pt x="159" y="71"/>
                  </a:lnTo>
                  <a:lnTo>
                    <a:pt x="154" y="63"/>
                  </a:lnTo>
                  <a:lnTo>
                    <a:pt x="147" y="59"/>
                  </a:lnTo>
                  <a:lnTo>
                    <a:pt x="136" y="50"/>
                  </a:lnTo>
                  <a:lnTo>
                    <a:pt x="121" y="39"/>
                  </a:lnTo>
                  <a:lnTo>
                    <a:pt x="104" y="29"/>
                  </a:lnTo>
                  <a:lnTo>
                    <a:pt x="86" y="18"/>
                  </a:lnTo>
                  <a:lnTo>
                    <a:pt x="73" y="8"/>
                  </a:lnTo>
                  <a:lnTo>
                    <a:pt x="62" y="3"/>
                  </a:lnTo>
                  <a:lnTo>
                    <a:pt x="59" y="0"/>
                  </a:lnTo>
                  <a:lnTo>
                    <a:pt x="55" y="3"/>
                  </a:lnTo>
                  <a:lnTo>
                    <a:pt x="49" y="9"/>
                  </a:lnTo>
                  <a:lnTo>
                    <a:pt x="41" y="19"/>
                  </a:lnTo>
                  <a:lnTo>
                    <a:pt x="29" y="31"/>
                  </a:lnTo>
                  <a:lnTo>
                    <a:pt x="18" y="45"/>
                  </a:lnTo>
                  <a:lnTo>
                    <a:pt x="9" y="61"/>
                  </a:lnTo>
                  <a:lnTo>
                    <a:pt x="3" y="76"/>
                  </a:lnTo>
                  <a:lnTo>
                    <a:pt x="0" y="91"/>
                  </a:lnTo>
                  <a:lnTo>
                    <a:pt x="4" y="123"/>
                  </a:lnTo>
                  <a:lnTo>
                    <a:pt x="16" y="180"/>
                  </a:lnTo>
                  <a:lnTo>
                    <a:pt x="32" y="257"/>
                  </a:lnTo>
                  <a:lnTo>
                    <a:pt x="52" y="341"/>
                  </a:lnTo>
                  <a:lnTo>
                    <a:pt x="72" y="423"/>
                  </a:lnTo>
                  <a:lnTo>
                    <a:pt x="88" y="494"/>
                  </a:lnTo>
                  <a:lnTo>
                    <a:pt x="100" y="543"/>
                  </a:lnTo>
                  <a:lnTo>
                    <a:pt x="104" y="562"/>
                  </a:lnTo>
                  <a:close/>
                </a:path>
              </a:pathLst>
            </a:custGeom>
            <a:solidFill>
              <a:srgbClr val="00B2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3" name="Freeform 18"/>
            <p:cNvSpPr>
              <a:spLocks/>
            </p:cNvSpPr>
            <p:nvPr/>
          </p:nvSpPr>
          <p:spPr bwMode="auto">
            <a:xfrm>
              <a:off x="2145" y="1845"/>
              <a:ext cx="226" cy="320"/>
            </a:xfrm>
            <a:custGeom>
              <a:avLst/>
              <a:gdLst>
                <a:gd name="T0" fmla="*/ 102 w 453"/>
                <a:gd name="T1" fmla="*/ 2 h 639"/>
                <a:gd name="T2" fmla="*/ 111 w 453"/>
                <a:gd name="T3" fmla="*/ 0 h 639"/>
                <a:gd name="T4" fmla="*/ 118 w 453"/>
                <a:gd name="T5" fmla="*/ 1 h 639"/>
                <a:gd name="T6" fmla="*/ 137 w 453"/>
                <a:gd name="T7" fmla="*/ 5 h 639"/>
                <a:gd name="T8" fmla="*/ 161 w 453"/>
                <a:gd name="T9" fmla="*/ 9 h 639"/>
                <a:gd name="T10" fmla="*/ 181 w 453"/>
                <a:gd name="T11" fmla="*/ 13 h 639"/>
                <a:gd name="T12" fmla="*/ 192 w 453"/>
                <a:gd name="T13" fmla="*/ 18 h 639"/>
                <a:gd name="T14" fmla="*/ 198 w 453"/>
                <a:gd name="T15" fmla="*/ 22 h 639"/>
                <a:gd name="T16" fmla="*/ 199 w 453"/>
                <a:gd name="T17" fmla="*/ 28 h 639"/>
                <a:gd name="T18" fmla="*/ 197 w 453"/>
                <a:gd name="T19" fmla="*/ 44 h 639"/>
                <a:gd name="T20" fmla="*/ 196 w 453"/>
                <a:gd name="T21" fmla="*/ 65 h 639"/>
                <a:gd name="T22" fmla="*/ 197 w 453"/>
                <a:gd name="T23" fmla="*/ 112 h 639"/>
                <a:gd name="T24" fmla="*/ 201 w 453"/>
                <a:gd name="T25" fmla="*/ 148 h 639"/>
                <a:gd name="T26" fmla="*/ 211 w 453"/>
                <a:gd name="T27" fmla="*/ 198 h 639"/>
                <a:gd name="T28" fmla="*/ 220 w 453"/>
                <a:gd name="T29" fmla="*/ 227 h 639"/>
                <a:gd name="T30" fmla="*/ 226 w 453"/>
                <a:gd name="T31" fmla="*/ 275 h 639"/>
                <a:gd name="T32" fmla="*/ 225 w 453"/>
                <a:gd name="T33" fmla="*/ 310 h 639"/>
                <a:gd name="T34" fmla="*/ 221 w 453"/>
                <a:gd name="T35" fmla="*/ 320 h 639"/>
                <a:gd name="T36" fmla="*/ 221 w 453"/>
                <a:gd name="T37" fmla="*/ 320 h 639"/>
                <a:gd name="T38" fmla="*/ 223 w 453"/>
                <a:gd name="T39" fmla="*/ 318 h 639"/>
                <a:gd name="T40" fmla="*/ 222 w 453"/>
                <a:gd name="T41" fmla="*/ 316 h 639"/>
                <a:gd name="T42" fmla="*/ 215 w 453"/>
                <a:gd name="T43" fmla="*/ 315 h 639"/>
                <a:gd name="T44" fmla="*/ 197 w 453"/>
                <a:gd name="T45" fmla="*/ 315 h 639"/>
                <a:gd name="T46" fmla="*/ 183 w 453"/>
                <a:gd name="T47" fmla="*/ 314 h 639"/>
                <a:gd name="T48" fmla="*/ 170 w 453"/>
                <a:gd name="T49" fmla="*/ 313 h 639"/>
                <a:gd name="T50" fmla="*/ 156 w 453"/>
                <a:gd name="T51" fmla="*/ 313 h 639"/>
                <a:gd name="T52" fmla="*/ 138 w 453"/>
                <a:gd name="T53" fmla="*/ 316 h 639"/>
                <a:gd name="T54" fmla="*/ 106 w 453"/>
                <a:gd name="T55" fmla="*/ 319 h 639"/>
                <a:gd name="T56" fmla="*/ 70 w 453"/>
                <a:gd name="T57" fmla="*/ 320 h 639"/>
                <a:gd name="T58" fmla="*/ 40 w 453"/>
                <a:gd name="T59" fmla="*/ 319 h 639"/>
                <a:gd name="T60" fmla="*/ 26 w 453"/>
                <a:gd name="T61" fmla="*/ 316 h 639"/>
                <a:gd name="T62" fmla="*/ 15 w 453"/>
                <a:gd name="T63" fmla="*/ 310 h 639"/>
                <a:gd name="T64" fmla="*/ 6 w 453"/>
                <a:gd name="T65" fmla="*/ 304 h 639"/>
                <a:gd name="T66" fmla="*/ 1 w 453"/>
                <a:gd name="T67" fmla="*/ 300 h 639"/>
                <a:gd name="T68" fmla="*/ 1 w 453"/>
                <a:gd name="T69" fmla="*/ 297 h 639"/>
                <a:gd name="T70" fmla="*/ 6 w 453"/>
                <a:gd name="T71" fmla="*/ 283 h 639"/>
                <a:gd name="T72" fmla="*/ 15 w 453"/>
                <a:gd name="T73" fmla="*/ 262 h 639"/>
                <a:gd name="T74" fmla="*/ 23 w 453"/>
                <a:gd name="T75" fmla="*/ 245 h 639"/>
                <a:gd name="T76" fmla="*/ 29 w 453"/>
                <a:gd name="T77" fmla="*/ 235 h 639"/>
                <a:gd name="T78" fmla="*/ 38 w 453"/>
                <a:gd name="T79" fmla="*/ 215 h 639"/>
                <a:gd name="T80" fmla="*/ 47 w 453"/>
                <a:gd name="T81" fmla="*/ 189 h 639"/>
                <a:gd name="T82" fmla="*/ 56 w 453"/>
                <a:gd name="T83" fmla="*/ 169 h 639"/>
                <a:gd name="T84" fmla="*/ 61 w 453"/>
                <a:gd name="T85" fmla="*/ 156 h 639"/>
                <a:gd name="T86" fmla="*/ 66 w 453"/>
                <a:gd name="T87" fmla="*/ 126 h 639"/>
                <a:gd name="T88" fmla="*/ 70 w 453"/>
                <a:gd name="T89" fmla="*/ 109 h 639"/>
                <a:gd name="T90" fmla="*/ 73 w 453"/>
                <a:gd name="T91" fmla="*/ 89 h 639"/>
                <a:gd name="T92" fmla="*/ 93 w 453"/>
                <a:gd name="T93" fmla="*/ 5 h 63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53" h="639">
                  <a:moveTo>
                    <a:pt x="192" y="11"/>
                  </a:moveTo>
                  <a:lnTo>
                    <a:pt x="204" y="4"/>
                  </a:lnTo>
                  <a:lnTo>
                    <a:pt x="213" y="2"/>
                  </a:lnTo>
                  <a:lnTo>
                    <a:pt x="222" y="0"/>
                  </a:lnTo>
                  <a:lnTo>
                    <a:pt x="228" y="0"/>
                  </a:lnTo>
                  <a:lnTo>
                    <a:pt x="236" y="2"/>
                  </a:lnTo>
                  <a:lnTo>
                    <a:pt x="253" y="4"/>
                  </a:lnTo>
                  <a:lnTo>
                    <a:pt x="274" y="9"/>
                  </a:lnTo>
                  <a:lnTo>
                    <a:pt x="299" y="13"/>
                  </a:lnTo>
                  <a:lnTo>
                    <a:pt x="323" y="17"/>
                  </a:lnTo>
                  <a:lnTo>
                    <a:pt x="345" y="21"/>
                  </a:lnTo>
                  <a:lnTo>
                    <a:pt x="363" y="25"/>
                  </a:lnTo>
                  <a:lnTo>
                    <a:pt x="372" y="29"/>
                  </a:lnTo>
                  <a:lnTo>
                    <a:pt x="384" y="35"/>
                  </a:lnTo>
                  <a:lnTo>
                    <a:pt x="392" y="40"/>
                  </a:lnTo>
                  <a:lnTo>
                    <a:pt x="397" y="44"/>
                  </a:lnTo>
                  <a:lnTo>
                    <a:pt x="399" y="48"/>
                  </a:lnTo>
                  <a:lnTo>
                    <a:pt x="399" y="56"/>
                  </a:lnTo>
                  <a:lnTo>
                    <a:pt x="395" y="70"/>
                  </a:lnTo>
                  <a:lnTo>
                    <a:pt x="394" y="87"/>
                  </a:lnTo>
                  <a:lnTo>
                    <a:pt x="392" y="103"/>
                  </a:lnTo>
                  <a:lnTo>
                    <a:pt x="392" y="130"/>
                  </a:lnTo>
                  <a:lnTo>
                    <a:pt x="392" y="176"/>
                  </a:lnTo>
                  <a:lnTo>
                    <a:pt x="394" y="223"/>
                  </a:lnTo>
                  <a:lnTo>
                    <a:pt x="397" y="259"/>
                  </a:lnTo>
                  <a:lnTo>
                    <a:pt x="402" y="295"/>
                  </a:lnTo>
                  <a:lnTo>
                    <a:pt x="413" y="347"/>
                  </a:lnTo>
                  <a:lnTo>
                    <a:pt x="423" y="396"/>
                  </a:lnTo>
                  <a:lnTo>
                    <a:pt x="433" y="426"/>
                  </a:lnTo>
                  <a:lnTo>
                    <a:pt x="441" y="453"/>
                  </a:lnTo>
                  <a:lnTo>
                    <a:pt x="448" y="498"/>
                  </a:lnTo>
                  <a:lnTo>
                    <a:pt x="453" y="550"/>
                  </a:lnTo>
                  <a:lnTo>
                    <a:pt x="453" y="593"/>
                  </a:lnTo>
                  <a:lnTo>
                    <a:pt x="450" y="620"/>
                  </a:lnTo>
                  <a:lnTo>
                    <a:pt x="446" y="634"/>
                  </a:lnTo>
                  <a:lnTo>
                    <a:pt x="443" y="639"/>
                  </a:lnTo>
                  <a:lnTo>
                    <a:pt x="441" y="639"/>
                  </a:lnTo>
                  <a:lnTo>
                    <a:pt x="443" y="639"/>
                  </a:lnTo>
                  <a:lnTo>
                    <a:pt x="445" y="637"/>
                  </a:lnTo>
                  <a:lnTo>
                    <a:pt x="446" y="635"/>
                  </a:lnTo>
                  <a:lnTo>
                    <a:pt x="446" y="633"/>
                  </a:lnTo>
                  <a:lnTo>
                    <a:pt x="445" y="631"/>
                  </a:lnTo>
                  <a:lnTo>
                    <a:pt x="440" y="629"/>
                  </a:lnTo>
                  <a:lnTo>
                    <a:pt x="430" y="629"/>
                  </a:lnTo>
                  <a:lnTo>
                    <a:pt x="413" y="629"/>
                  </a:lnTo>
                  <a:lnTo>
                    <a:pt x="395" y="629"/>
                  </a:lnTo>
                  <a:lnTo>
                    <a:pt x="381" y="629"/>
                  </a:lnTo>
                  <a:lnTo>
                    <a:pt x="366" y="627"/>
                  </a:lnTo>
                  <a:lnTo>
                    <a:pt x="353" y="626"/>
                  </a:lnTo>
                  <a:lnTo>
                    <a:pt x="340" y="626"/>
                  </a:lnTo>
                  <a:lnTo>
                    <a:pt x="328" y="626"/>
                  </a:lnTo>
                  <a:lnTo>
                    <a:pt x="313" y="626"/>
                  </a:lnTo>
                  <a:lnTo>
                    <a:pt x="299" y="629"/>
                  </a:lnTo>
                  <a:lnTo>
                    <a:pt x="277" y="631"/>
                  </a:lnTo>
                  <a:lnTo>
                    <a:pt x="248" y="634"/>
                  </a:lnTo>
                  <a:lnTo>
                    <a:pt x="213" y="637"/>
                  </a:lnTo>
                  <a:lnTo>
                    <a:pt x="177" y="638"/>
                  </a:lnTo>
                  <a:lnTo>
                    <a:pt x="140" y="639"/>
                  </a:lnTo>
                  <a:lnTo>
                    <a:pt x="108" y="639"/>
                  </a:lnTo>
                  <a:lnTo>
                    <a:pt x="81" y="638"/>
                  </a:lnTo>
                  <a:lnTo>
                    <a:pt x="64" y="635"/>
                  </a:lnTo>
                  <a:lnTo>
                    <a:pt x="53" y="631"/>
                  </a:lnTo>
                  <a:lnTo>
                    <a:pt x="41" y="626"/>
                  </a:lnTo>
                  <a:lnTo>
                    <a:pt x="30" y="619"/>
                  </a:lnTo>
                  <a:lnTo>
                    <a:pt x="20" y="613"/>
                  </a:lnTo>
                  <a:lnTo>
                    <a:pt x="12" y="608"/>
                  </a:lnTo>
                  <a:lnTo>
                    <a:pt x="5" y="602"/>
                  </a:lnTo>
                  <a:lnTo>
                    <a:pt x="2" y="600"/>
                  </a:lnTo>
                  <a:lnTo>
                    <a:pt x="0" y="598"/>
                  </a:lnTo>
                  <a:lnTo>
                    <a:pt x="2" y="594"/>
                  </a:lnTo>
                  <a:lnTo>
                    <a:pt x="7" y="582"/>
                  </a:lnTo>
                  <a:lnTo>
                    <a:pt x="13" y="566"/>
                  </a:lnTo>
                  <a:lnTo>
                    <a:pt x="22" y="545"/>
                  </a:lnTo>
                  <a:lnTo>
                    <a:pt x="30" y="524"/>
                  </a:lnTo>
                  <a:lnTo>
                    <a:pt x="40" y="505"/>
                  </a:lnTo>
                  <a:lnTo>
                    <a:pt x="46" y="490"/>
                  </a:lnTo>
                  <a:lnTo>
                    <a:pt x="53" y="481"/>
                  </a:lnTo>
                  <a:lnTo>
                    <a:pt x="59" y="470"/>
                  </a:lnTo>
                  <a:lnTo>
                    <a:pt x="67" y="452"/>
                  </a:lnTo>
                  <a:lnTo>
                    <a:pt x="77" y="429"/>
                  </a:lnTo>
                  <a:lnTo>
                    <a:pt x="87" y="403"/>
                  </a:lnTo>
                  <a:lnTo>
                    <a:pt x="95" y="378"/>
                  </a:lnTo>
                  <a:lnTo>
                    <a:pt x="105" y="355"/>
                  </a:lnTo>
                  <a:lnTo>
                    <a:pt x="112" y="338"/>
                  </a:lnTo>
                  <a:lnTo>
                    <a:pt x="117" y="329"/>
                  </a:lnTo>
                  <a:lnTo>
                    <a:pt x="123" y="311"/>
                  </a:lnTo>
                  <a:lnTo>
                    <a:pt x="128" y="282"/>
                  </a:lnTo>
                  <a:lnTo>
                    <a:pt x="133" y="251"/>
                  </a:lnTo>
                  <a:lnTo>
                    <a:pt x="136" y="232"/>
                  </a:lnTo>
                  <a:lnTo>
                    <a:pt x="140" y="217"/>
                  </a:lnTo>
                  <a:lnTo>
                    <a:pt x="145" y="195"/>
                  </a:lnTo>
                  <a:lnTo>
                    <a:pt x="146" y="177"/>
                  </a:lnTo>
                  <a:lnTo>
                    <a:pt x="148" y="169"/>
                  </a:lnTo>
                  <a:lnTo>
                    <a:pt x="187" y="10"/>
                  </a:lnTo>
                  <a:lnTo>
                    <a:pt x="192" y="11"/>
                  </a:lnTo>
                  <a:close/>
                </a:path>
              </a:pathLst>
            </a:custGeom>
            <a:solidFill>
              <a:srgbClr val="D8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4" name="Freeform 19"/>
            <p:cNvSpPr>
              <a:spLocks/>
            </p:cNvSpPr>
            <p:nvPr/>
          </p:nvSpPr>
          <p:spPr bwMode="auto">
            <a:xfrm>
              <a:off x="1791" y="1873"/>
              <a:ext cx="243" cy="196"/>
            </a:xfrm>
            <a:custGeom>
              <a:avLst/>
              <a:gdLst>
                <a:gd name="T0" fmla="*/ 31 w 486"/>
                <a:gd name="T1" fmla="*/ 152 h 393"/>
                <a:gd name="T2" fmla="*/ 36 w 486"/>
                <a:gd name="T3" fmla="*/ 139 h 393"/>
                <a:gd name="T4" fmla="*/ 36 w 486"/>
                <a:gd name="T5" fmla="*/ 120 h 393"/>
                <a:gd name="T6" fmla="*/ 41 w 486"/>
                <a:gd name="T7" fmla="*/ 109 h 393"/>
                <a:gd name="T8" fmla="*/ 30 w 486"/>
                <a:gd name="T9" fmla="*/ 99 h 393"/>
                <a:gd name="T10" fmla="*/ 16 w 486"/>
                <a:gd name="T11" fmla="*/ 87 h 393"/>
                <a:gd name="T12" fmla="*/ 4 w 486"/>
                <a:gd name="T13" fmla="*/ 74 h 393"/>
                <a:gd name="T14" fmla="*/ 0 w 486"/>
                <a:gd name="T15" fmla="*/ 64 h 393"/>
                <a:gd name="T16" fmla="*/ 9 w 486"/>
                <a:gd name="T17" fmla="*/ 50 h 393"/>
                <a:gd name="T18" fmla="*/ 23 w 486"/>
                <a:gd name="T19" fmla="*/ 37 h 393"/>
                <a:gd name="T20" fmla="*/ 40 w 486"/>
                <a:gd name="T21" fmla="*/ 24 h 393"/>
                <a:gd name="T22" fmla="*/ 64 w 486"/>
                <a:gd name="T23" fmla="*/ 10 h 393"/>
                <a:gd name="T24" fmla="*/ 93 w 486"/>
                <a:gd name="T25" fmla="*/ 3 h 393"/>
                <a:gd name="T26" fmla="*/ 114 w 486"/>
                <a:gd name="T27" fmla="*/ 1 h 393"/>
                <a:gd name="T28" fmla="*/ 115 w 486"/>
                <a:gd name="T29" fmla="*/ 0 h 393"/>
                <a:gd name="T30" fmla="*/ 124 w 486"/>
                <a:gd name="T31" fmla="*/ 1 h 393"/>
                <a:gd name="T32" fmla="*/ 140 w 486"/>
                <a:gd name="T33" fmla="*/ 3 h 393"/>
                <a:gd name="T34" fmla="*/ 157 w 486"/>
                <a:gd name="T35" fmla="*/ 5 h 393"/>
                <a:gd name="T36" fmla="*/ 173 w 486"/>
                <a:gd name="T37" fmla="*/ 10 h 393"/>
                <a:gd name="T38" fmla="*/ 188 w 486"/>
                <a:gd name="T39" fmla="*/ 18 h 393"/>
                <a:gd name="T40" fmla="*/ 200 w 486"/>
                <a:gd name="T41" fmla="*/ 24 h 393"/>
                <a:gd name="T42" fmla="*/ 210 w 486"/>
                <a:gd name="T43" fmla="*/ 33 h 393"/>
                <a:gd name="T44" fmla="*/ 218 w 486"/>
                <a:gd name="T45" fmla="*/ 42 h 393"/>
                <a:gd name="T46" fmla="*/ 237 w 486"/>
                <a:gd name="T47" fmla="*/ 74 h 393"/>
                <a:gd name="T48" fmla="*/ 243 w 486"/>
                <a:gd name="T49" fmla="*/ 89 h 393"/>
                <a:gd name="T50" fmla="*/ 239 w 486"/>
                <a:gd name="T51" fmla="*/ 98 h 393"/>
                <a:gd name="T52" fmla="*/ 229 w 486"/>
                <a:gd name="T53" fmla="*/ 109 h 393"/>
                <a:gd name="T54" fmla="*/ 217 w 486"/>
                <a:gd name="T55" fmla="*/ 117 h 393"/>
                <a:gd name="T56" fmla="*/ 208 w 486"/>
                <a:gd name="T57" fmla="*/ 123 h 393"/>
                <a:gd name="T58" fmla="*/ 198 w 486"/>
                <a:gd name="T59" fmla="*/ 127 h 393"/>
                <a:gd name="T60" fmla="*/ 182 w 486"/>
                <a:gd name="T61" fmla="*/ 127 h 393"/>
                <a:gd name="T62" fmla="*/ 182 w 486"/>
                <a:gd name="T63" fmla="*/ 146 h 393"/>
                <a:gd name="T64" fmla="*/ 176 w 486"/>
                <a:gd name="T65" fmla="*/ 168 h 393"/>
                <a:gd name="T66" fmla="*/ 170 w 486"/>
                <a:gd name="T67" fmla="*/ 185 h 393"/>
                <a:gd name="T68" fmla="*/ 168 w 486"/>
                <a:gd name="T69" fmla="*/ 187 h 393"/>
                <a:gd name="T70" fmla="*/ 158 w 486"/>
                <a:gd name="T71" fmla="*/ 187 h 393"/>
                <a:gd name="T72" fmla="*/ 147 w 486"/>
                <a:gd name="T73" fmla="*/ 190 h 393"/>
                <a:gd name="T74" fmla="*/ 134 w 486"/>
                <a:gd name="T75" fmla="*/ 193 h 393"/>
                <a:gd name="T76" fmla="*/ 121 w 486"/>
                <a:gd name="T77" fmla="*/ 195 h 393"/>
                <a:gd name="T78" fmla="*/ 109 w 486"/>
                <a:gd name="T79" fmla="*/ 195 h 393"/>
                <a:gd name="T80" fmla="*/ 100 w 486"/>
                <a:gd name="T81" fmla="*/ 195 h 393"/>
                <a:gd name="T82" fmla="*/ 86 w 486"/>
                <a:gd name="T83" fmla="*/ 190 h 393"/>
                <a:gd name="T84" fmla="*/ 65 w 486"/>
                <a:gd name="T85" fmla="*/ 180 h 393"/>
                <a:gd name="T86" fmla="*/ 42 w 486"/>
                <a:gd name="T87" fmla="*/ 174 h 393"/>
                <a:gd name="T88" fmla="*/ 29 w 486"/>
                <a:gd name="T89" fmla="*/ 167 h 39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6" h="393">
                  <a:moveTo>
                    <a:pt x="54" y="322"/>
                  </a:moveTo>
                  <a:lnTo>
                    <a:pt x="58" y="313"/>
                  </a:lnTo>
                  <a:lnTo>
                    <a:pt x="61" y="305"/>
                  </a:lnTo>
                  <a:lnTo>
                    <a:pt x="66" y="298"/>
                  </a:lnTo>
                  <a:lnTo>
                    <a:pt x="69" y="290"/>
                  </a:lnTo>
                  <a:lnTo>
                    <a:pt x="71" y="278"/>
                  </a:lnTo>
                  <a:lnTo>
                    <a:pt x="71" y="266"/>
                  </a:lnTo>
                  <a:lnTo>
                    <a:pt x="71" y="253"/>
                  </a:lnTo>
                  <a:lnTo>
                    <a:pt x="71" y="241"/>
                  </a:lnTo>
                  <a:lnTo>
                    <a:pt x="74" y="233"/>
                  </a:lnTo>
                  <a:lnTo>
                    <a:pt x="79" y="226"/>
                  </a:lnTo>
                  <a:lnTo>
                    <a:pt x="82" y="219"/>
                  </a:lnTo>
                  <a:lnTo>
                    <a:pt x="79" y="214"/>
                  </a:lnTo>
                  <a:lnTo>
                    <a:pt x="69" y="205"/>
                  </a:lnTo>
                  <a:lnTo>
                    <a:pt x="59" y="199"/>
                  </a:lnTo>
                  <a:lnTo>
                    <a:pt x="49" y="190"/>
                  </a:lnTo>
                  <a:lnTo>
                    <a:pt x="41" y="183"/>
                  </a:lnTo>
                  <a:lnTo>
                    <a:pt x="31" y="175"/>
                  </a:lnTo>
                  <a:lnTo>
                    <a:pt x="23" y="167"/>
                  </a:lnTo>
                  <a:lnTo>
                    <a:pt x="15" y="159"/>
                  </a:lnTo>
                  <a:lnTo>
                    <a:pt x="7" y="149"/>
                  </a:lnTo>
                  <a:lnTo>
                    <a:pt x="2" y="144"/>
                  </a:lnTo>
                  <a:lnTo>
                    <a:pt x="0" y="136"/>
                  </a:lnTo>
                  <a:lnTo>
                    <a:pt x="0" y="129"/>
                  </a:lnTo>
                  <a:lnTo>
                    <a:pt x="4" y="123"/>
                  </a:lnTo>
                  <a:lnTo>
                    <a:pt x="10" y="112"/>
                  </a:lnTo>
                  <a:lnTo>
                    <a:pt x="18" y="101"/>
                  </a:lnTo>
                  <a:lnTo>
                    <a:pt x="27" y="92"/>
                  </a:lnTo>
                  <a:lnTo>
                    <a:pt x="36" y="82"/>
                  </a:lnTo>
                  <a:lnTo>
                    <a:pt x="46" y="74"/>
                  </a:lnTo>
                  <a:lnTo>
                    <a:pt x="56" y="66"/>
                  </a:lnTo>
                  <a:lnTo>
                    <a:pt x="68" y="58"/>
                  </a:lnTo>
                  <a:lnTo>
                    <a:pt x="79" y="49"/>
                  </a:lnTo>
                  <a:lnTo>
                    <a:pt x="95" y="38"/>
                  </a:lnTo>
                  <a:lnTo>
                    <a:pt x="112" y="30"/>
                  </a:lnTo>
                  <a:lnTo>
                    <a:pt x="128" y="21"/>
                  </a:lnTo>
                  <a:lnTo>
                    <a:pt x="148" y="14"/>
                  </a:lnTo>
                  <a:lnTo>
                    <a:pt x="166" y="8"/>
                  </a:lnTo>
                  <a:lnTo>
                    <a:pt x="186" y="6"/>
                  </a:lnTo>
                  <a:lnTo>
                    <a:pt x="205" y="3"/>
                  </a:lnTo>
                  <a:lnTo>
                    <a:pt x="225" y="3"/>
                  </a:lnTo>
                  <a:lnTo>
                    <a:pt x="227" y="3"/>
                  </a:lnTo>
                  <a:lnTo>
                    <a:pt x="228" y="1"/>
                  </a:lnTo>
                  <a:lnTo>
                    <a:pt x="228" y="0"/>
                  </a:lnTo>
                  <a:lnTo>
                    <a:pt x="230" y="0"/>
                  </a:lnTo>
                  <a:lnTo>
                    <a:pt x="236" y="0"/>
                  </a:lnTo>
                  <a:lnTo>
                    <a:pt x="243" y="1"/>
                  </a:lnTo>
                  <a:lnTo>
                    <a:pt x="248" y="3"/>
                  </a:lnTo>
                  <a:lnTo>
                    <a:pt x="255" y="4"/>
                  </a:lnTo>
                  <a:lnTo>
                    <a:pt x="266" y="6"/>
                  </a:lnTo>
                  <a:lnTo>
                    <a:pt x="279" y="6"/>
                  </a:lnTo>
                  <a:lnTo>
                    <a:pt x="291" y="6"/>
                  </a:lnTo>
                  <a:lnTo>
                    <a:pt x="302" y="7"/>
                  </a:lnTo>
                  <a:lnTo>
                    <a:pt x="314" y="10"/>
                  </a:lnTo>
                  <a:lnTo>
                    <a:pt x="323" y="14"/>
                  </a:lnTo>
                  <a:lnTo>
                    <a:pt x="335" y="17"/>
                  </a:lnTo>
                  <a:lnTo>
                    <a:pt x="345" y="21"/>
                  </a:lnTo>
                  <a:lnTo>
                    <a:pt x="356" y="25"/>
                  </a:lnTo>
                  <a:lnTo>
                    <a:pt x="366" y="30"/>
                  </a:lnTo>
                  <a:lnTo>
                    <a:pt x="376" y="36"/>
                  </a:lnTo>
                  <a:lnTo>
                    <a:pt x="386" y="41"/>
                  </a:lnTo>
                  <a:lnTo>
                    <a:pt x="394" y="45"/>
                  </a:lnTo>
                  <a:lnTo>
                    <a:pt x="400" y="49"/>
                  </a:lnTo>
                  <a:lnTo>
                    <a:pt x="407" y="55"/>
                  </a:lnTo>
                  <a:lnTo>
                    <a:pt x="412" y="60"/>
                  </a:lnTo>
                  <a:lnTo>
                    <a:pt x="419" y="66"/>
                  </a:lnTo>
                  <a:lnTo>
                    <a:pt x="423" y="71"/>
                  </a:lnTo>
                  <a:lnTo>
                    <a:pt x="428" y="77"/>
                  </a:lnTo>
                  <a:lnTo>
                    <a:pt x="435" y="84"/>
                  </a:lnTo>
                  <a:lnTo>
                    <a:pt x="450" y="105"/>
                  </a:lnTo>
                  <a:lnTo>
                    <a:pt x="461" y="126"/>
                  </a:lnTo>
                  <a:lnTo>
                    <a:pt x="473" y="148"/>
                  </a:lnTo>
                  <a:lnTo>
                    <a:pt x="482" y="170"/>
                  </a:lnTo>
                  <a:lnTo>
                    <a:pt x="484" y="175"/>
                  </a:lnTo>
                  <a:lnTo>
                    <a:pt x="486" y="179"/>
                  </a:lnTo>
                  <a:lnTo>
                    <a:pt x="484" y="185"/>
                  </a:lnTo>
                  <a:lnTo>
                    <a:pt x="482" y="189"/>
                  </a:lnTo>
                  <a:lnTo>
                    <a:pt x="478" y="197"/>
                  </a:lnTo>
                  <a:lnTo>
                    <a:pt x="473" y="204"/>
                  </a:lnTo>
                  <a:lnTo>
                    <a:pt x="466" y="211"/>
                  </a:lnTo>
                  <a:lnTo>
                    <a:pt x="458" y="218"/>
                  </a:lnTo>
                  <a:lnTo>
                    <a:pt x="451" y="225"/>
                  </a:lnTo>
                  <a:lnTo>
                    <a:pt x="441" y="230"/>
                  </a:lnTo>
                  <a:lnTo>
                    <a:pt x="433" y="234"/>
                  </a:lnTo>
                  <a:lnTo>
                    <a:pt x="423" y="240"/>
                  </a:lnTo>
                  <a:lnTo>
                    <a:pt x="419" y="242"/>
                  </a:lnTo>
                  <a:lnTo>
                    <a:pt x="415" y="246"/>
                  </a:lnTo>
                  <a:lnTo>
                    <a:pt x="412" y="249"/>
                  </a:lnTo>
                  <a:lnTo>
                    <a:pt x="407" y="252"/>
                  </a:lnTo>
                  <a:lnTo>
                    <a:pt x="396" y="255"/>
                  </a:lnTo>
                  <a:lnTo>
                    <a:pt x="386" y="255"/>
                  </a:lnTo>
                  <a:lnTo>
                    <a:pt x="374" y="255"/>
                  </a:lnTo>
                  <a:lnTo>
                    <a:pt x="363" y="255"/>
                  </a:lnTo>
                  <a:lnTo>
                    <a:pt x="363" y="267"/>
                  </a:lnTo>
                  <a:lnTo>
                    <a:pt x="363" y="279"/>
                  </a:lnTo>
                  <a:lnTo>
                    <a:pt x="363" y="293"/>
                  </a:lnTo>
                  <a:lnTo>
                    <a:pt x="361" y="305"/>
                  </a:lnTo>
                  <a:lnTo>
                    <a:pt x="356" y="322"/>
                  </a:lnTo>
                  <a:lnTo>
                    <a:pt x="351" y="337"/>
                  </a:lnTo>
                  <a:lnTo>
                    <a:pt x="345" y="352"/>
                  </a:lnTo>
                  <a:lnTo>
                    <a:pt x="341" y="368"/>
                  </a:lnTo>
                  <a:lnTo>
                    <a:pt x="340" y="370"/>
                  </a:lnTo>
                  <a:lnTo>
                    <a:pt x="338" y="371"/>
                  </a:lnTo>
                  <a:lnTo>
                    <a:pt x="337" y="372"/>
                  </a:lnTo>
                  <a:lnTo>
                    <a:pt x="335" y="374"/>
                  </a:lnTo>
                  <a:lnTo>
                    <a:pt x="328" y="375"/>
                  </a:lnTo>
                  <a:lnTo>
                    <a:pt x="322" y="375"/>
                  </a:lnTo>
                  <a:lnTo>
                    <a:pt x="315" y="374"/>
                  </a:lnTo>
                  <a:lnTo>
                    <a:pt x="310" y="375"/>
                  </a:lnTo>
                  <a:lnTo>
                    <a:pt x="302" y="378"/>
                  </a:lnTo>
                  <a:lnTo>
                    <a:pt x="294" y="381"/>
                  </a:lnTo>
                  <a:lnTo>
                    <a:pt x="286" y="383"/>
                  </a:lnTo>
                  <a:lnTo>
                    <a:pt x="276" y="385"/>
                  </a:lnTo>
                  <a:lnTo>
                    <a:pt x="268" y="387"/>
                  </a:lnTo>
                  <a:lnTo>
                    <a:pt x="259" y="389"/>
                  </a:lnTo>
                  <a:lnTo>
                    <a:pt x="251" y="390"/>
                  </a:lnTo>
                  <a:lnTo>
                    <a:pt x="241" y="391"/>
                  </a:lnTo>
                  <a:lnTo>
                    <a:pt x="233" y="391"/>
                  </a:lnTo>
                  <a:lnTo>
                    <a:pt x="225" y="393"/>
                  </a:lnTo>
                  <a:lnTo>
                    <a:pt x="218" y="391"/>
                  </a:lnTo>
                  <a:lnTo>
                    <a:pt x="212" y="391"/>
                  </a:lnTo>
                  <a:lnTo>
                    <a:pt x="205" y="390"/>
                  </a:lnTo>
                  <a:lnTo>
                    <a:pt x="199" y="390"/>
                  </a:lnTo>
                  <a:lnTo>
                    <a:pt x="192" y="389"/>
                  </a:lnTo>
                  <a:lnTo>
                    <a:pt x="184" y="389"/>
                  </a:lnTo>
                  <a:lnTo>
                    <a:pt x="171" y="381"/>
                  </a:lnTo>
                  <a:lnTo>
                    <a:pt x="158" y="372"/>
                  </a:lnTo>
                  <a:lnTo>
                    <a:pt x="145" y="367"/>
                  </a:lnTo>
                  <a:lnTo>
                    <a:pt x="130" y="361"/>
                  </a:lnTo>
                  <a:lnTo>
                    <a:pt x="113" y="357"/>
                  </a:lnTo>
                  <a:lnTo>
                    <a:pt x="99" y="353"/>
                  </a:lnTo>
                  <a:lnTo>
                    <a:pt x="84" y="348"/>
                  </a:lnTo>
                  <a:lnTo>
                    <a:pt x="69" y="342"/>
                  </a:lnTo>
                  <a:lnTo>
                    <a:pt x="63" y="338"/>
                  </a:lnTo>
                  <a:lnTo>
                    <a:pt x="58" y="334"/>
                  </a:lnTo>
                  <a:lnTo>
                    <a:pt x="54" y="329"/>
                  </a:lnTo>
                  <a:lnTo>
                    <a:pt x="54" y="322"/>
                  </a:lnTo>
                  <a:close/>
                </a:path>
              </a:pathLst>
            </a:custGeom>
            <a:solidFill>
              <a:srgbClr val="3F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5" name="Freeform 20"/>
            <p:cNvSpPr>
              <a:spLocks/>
            </p:cNvSpPr>
            <p:nvPr/>
          </p:nvSpPr>
          <p:spPr bwMode="auto">
            <a:xfrm>
              <a:off x="2621" y="1941"/>
              <a:ext cx="349" cy="199"/>
            </a:xfrm>
            <a:custGeom>
              <a:avLst/>
              <a:gdLst>
                <a:gd name="T0" fmla="*/ 15 w 697"/>
                <a:gd name="T1" fmla="*/ 106 h 398"/>
                <a:gd name="T2" fmla="*/ 15 w 697"/>
                <a:gd name="T3" fmla="*/ 39 h 398"/>
                <a:gd name="T4" fmla="*/ 32 w 697"/>
                <a:gd name="T5" fmla="*/ 30 h 398"/>
                <a:gd name="T6" fmla="*/ 92 w 697"/>
                <a:gd name="T7" fmla="*/ 27 h 398"/>
                <a:gd name="T8" fmla="*/ 116 w 697"/>
                <a:gd name="T9" fmla="*/ 5 h 398"/>
                <a:gd name="T10" fmla="*/ 125 w 697"/>
                <a:gd name="T11" fmla="*/ 7 h 398"/>
                <a:gd name="T12" fmla="*/ 139 w 697"/>
                <a:gd name="T13" fmla="*/ 10 h 398"/>
                <a:gd name="T14" fmla="*/ 153 w 697"/>
                <a:gd name="T15" fmla="*/ 13 h 398"/>
                <a:gd name="T16" fmla="*/ 163 w 697"/>
                <a:gd name="T17" fmla="*/ 13 h 398"/>
                <a:gd name="T18" fmla="*/ 174 w 697"/>
                <a:gd name="T19" fmla="*/ 13 h 398"/>
                <a:gd name="T20" fmla="*/ 184 w 697"/>
                <a:gd name="T21" fmla="*/ 13 h 398"/>
                <a:gd name="T22" fmla="*/ 190 w 697"/>
                <a:gd name="T23" fmla="*/ 12 h 398"/>
                <a:gd name="T24" fmla="*/ 206 w 697"/>
                <a:gd name="T25" fmla="*/ 15 h 398"/>
                <a:gd name="T26" fmla="*/ 209 w 697"/>
                <a:gd name="T27" fmla="*/ 13 h 398"/>
                <a:gd name="T28" fmla="*/ 218 w 697"/>
                <a:gd name="T29" fmla="*/ 10 h 398"/>
                <a:gd name="T30" fmla="*/ 229 w 697"/>
                <a:gd name="T31" fmla="*/ 7 h 398"/>
                <a:gd name="T32" fmla="*/ 240 w 697"/>
                <a:gd name="T33" fmla="*/ 4 h 398"/>
                <a:gd name="T34" fmla="*/ 249 w 697"/>
                <a:gd name="T35" fmla="*/ 2 h 398"/>
                <a:gd name="T36" fmla="*/ 258 w 697"/>
                <a:gd name="T37" fmla="*/ 1 h 398"/>
                <a:gd name="T38" fmla="*/ 264 w 697"/>
                <a:gd name="T39" fmla="*/ 0 h 398"/>
                <a:gd name="T40" fmla="*/ 266 w 697"/>
                <a:gd name="T41" fmla="*/ 0 h 398"/>
                <a:gd name="T42" fmla="*/ 270 w 697"/>
                <a:gd name="T43" fmla="*/ 19 h 398"/>
                <a:gd name="T44" fmla="*/ 277 w 697"/>
                <a:gd name="T45" fmla="*/ 21 h 398"/>
                <a:gd name="T46" fmla="*/ 286 w 697"/>
                <a:gd name="T47" fmla="*/ 23 h 398"/>
                <a:gd name="T48" fmla="*/ 295 w 697"/>
                <a:gd name="T49" fmla="*/ 25 h 398"/>
                <a:gd name="T50" fmla="*/ 300 w 697"/>
                <a:gd name="T51" fmla="*/ 24 h 398"/>
                <a:gd name="T52" fmla="*/ 308 w 697"/>
                <a:gd name="T53" fmla="*/ 21 h 398"/>
                <a:gd name="T54" fmla="*/ 317 w 697"/>
                <a:gd name="T55" fmla="*/ 18 h 398"/>
                <a:gd name="T56" fmla="*/ 323 w 697"/>
                <a:gd name="T57" fmla="*/ 16 h 398"/>
                <a:gd name="T58" fmla="*/ 325 w 697"/>
                <a:gd name="T59" fmla="*/ 21 h 398"/>
                <a:gd name="T60" fmla="*/ 331 w 697"/>
                <a:gd name="T61" fmla="*/ 52 h 398"/>
                <a:gd name="T62" fmla="*/ 339 w 697"/>
                <a:gd name="T63" fmla="*/ 82 h 398"/>
                <a:gd name="T64" fmla="*/ 349 w 697"/>
                <a:gd name="T65" fmla="*/ 126 h 398"/>
                <a:gd name="T66" fmla="*/ 344 w 697"/>
                <a:gd name="T67" fmla="*/ 147 h 398"/>
                <a:gd name="T68" fmla="*/ 337 w 697"/>
                <a:gd name="T69" fmla="*/ 160 h 398"/>
                <a:gd name="T70" fmla="*/ 330 w 697"/>
                <a:gd name="T71" fmla="*/ 164 h 398"/>
                <a:gd name="T72" fmla="*/ 312 w 697"/>
                <a:gd name="T73" fmla="*/ 170 h 398"/>
                <a:gd name="T74" fmla="*/ 290 w 697"/>
                <a:gd name="T75" fmla="*/ 176 h 398"/>
                <a:gd name="T76" fmla="*/ 271 w 697"/>
                <a:gd name="T77" fmla="*/ 182 h 398"/>
                <a:gd name="T78" fmla="*/ 260 w 697"/>
                <a:gd name="T79" fmla="*/ 185 h 398"/>
                <a:gd name="T80" fmla="*/ 233 w 697"/>
                <a:gd name="T81" fmla="*/ 190 h 398"/>
                <a:gd name="T82" fmla="*/ 198 w 697"/>
                <a:gd name="T83" fmla="*/ 195 h 398"/>
                <a:gd name="T84" fmla="*/ 168 w 697"/>
                <a:gd name="T85" fmla="*/ 199 h 398"/>
                <a:gd name="T86" fmla="*/ 152 w 697"/>
                <a:gd name="T87" fmla="*/ 199 h 398"/>
                <a:gd name="T88" fmla="*/ 123 w 697"/>
                <a:gd name="T89" fmla="*/ 199 h 398"/>
                <a:gd name="T90" fmla="*/ 90 w 697"/>
                <a:gd name="T91" fmla="*/ 197 h 398"/>
                <a:gd name="T92" fmla="*/ 63 w 697"/>
                <a:gd name="T93" fmla="*/ 197 h 398"/>
                <a:gd name="T94" fmla="*/ 53 w 697"/>
                <a:gd name="T95" fmla="*/ 196 h 398"/>
                <a:gd name="T96" fmla="*/ 38 w 697"/>
                <a:gd name="T97" fmla="*/ 191 h 398"/>
                <a:gd name="T98" fmla="*/ 22 w 697"/>
                <a:gd name="T99" fmla="*/ 185 h 398"/>
                <a:gd name="T100" fmla="*/ 9 w 697"/>
                <a:gd name="T101" fmla="*/ 180 h 398"/>
                <a:gd name="T102" fmla="*/ 6 w 697"/>
                <a:gd name="T103" fmla="*/ 179 h 398"/>
                <a:gd name="T104" fmla="*/ 1 w 697"/>
                <a:gd name="T105" fmla="*/ 173 h 398"/>
                <a:gd name="T106" fmla="*/ 3 w 697"/>
                <a:gd name="T107" fmla="*/ 156 h 398"/>
                <a:gd name="T108" fmla="*/ 9 w 697"/>
                <a:gd name="T109" fmla="*/ 137 h 3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697" h="398">
                  <a:moveTo>
                    <a:pt x="21" y="267"/>
                  </a:moveTo>
                  <a:lnTo>
                    <a:pt x="30" y="211"/>
                  </a:lnTo>
                  <a:lnTo>
                    <a:pt x="31" y="140"/>
                  </a:lnTo>
                  <a:lnTo>
                    <a:pt x="30" y="77"/>
                  </a:lnTo>
                  <a:lnTo>
                    <a:pt x="28" y="51"/>
                  </a:lnTo>
                  <a:lnTo>
                    <a:pt x="64" y="59"/>
                  </a:lnTo>
                  <a:lnTo>
                    <a:pt x="141" y="64"/>
                  </a:lnTo>
                  <a:lnTo>
                    <a:pt x="184" y="53"/>
                  </a:lnTo>
                  <a:lnTo>
                    <a:pt x="228" y="8"/>
                  </a:lnTo>
                  <a:lnTo>
                    <a:pt x="231" y="10"/>
                  </a:lnTo>
                  <a:lnTo>
                    <a:pt x="238" y="11"/>
                  </a:lnTo>
                  <a:lnTo>
                    <a:pt x="249" y="14"/>
                  </a:lnTo>
                  <a:lnTo>
                    <a:pt x="263" y="16"/>
                  </a:lnTo>
                  <a:lnTo>
                    <a:pt x="277" y="20"/>
                  </a:lnTo>
                  <a:lnTo>
                    <a:pt x="292" y="23"/>
                  </a:lnTo>
                  <a:lnTo>
                    <a:pt x="305" y="25"/>
                  </a:lnTo>
                  <a:lnTo>
                    <a:pt x="317" y="26"/>
                  </a:lnTo>
                  <a:lnTo>
                    <a:pt x="326" y="26"/>
                  </a:lnTo>
                  <a:lnTo>
                    <a:pt x="336" y="26"/>
                  </a:lnTo>
                  <a:lnTo>
                    <a:pt x="348" y="25"/>
                  </a:lnTo>
                  <a:lnTo>
                    <a:pt x="358" y="25"/>
                  </a:lnTo>
                  <a:lnTo>
                    <a:pt x="367" y="25"/>
                  </a:lnTo>
                  <a:lnTo>
                    <a:pt x="374" y="23"/>
                  </a:lnTo>
                  <a:lnTo>
                    <a:pt x="379" y="23"/>
                  </a:lnTo>
                  <a:lnTo>
                    <a:pt x="381" y="23"/>
                  </a:lnTo>
                  <a:lnTo>
                    <a:pt x="412" y="29"/>
                  </a:lnTo>
                  <a:lnTo>
                    <a:pt x="413" y="27"/>
                  </a:lnTo>
                  <a:lnTo>
                    <a:pt x="418" y="26"/>
                  </a:lnTo>
                  <a:lnTo>
                    <a:pt x="427" y="23"/>
                  </a:lnTo>
                  <a:lnTo>
                    <a:pt x="436" y="20"/>
                  </a:lnTo>
                  <a:lnTo>
                    <a:pt x="446" y="16"/>
                  </a:lnTo>
                  <a:lnTo>
                    <a:pt x="458" y="14"/>
                  </a:lnTo>
                  <a:lnTo>
                    <a:pt x="469" y="11"/>
                  </a:lnTo>
                  <a:lnTo>
                    <a:pt x="479" y="8"/>
                  </a:lnTo>
                  <a:lnTo>
                    <a:pt x="489" y="7"/>
                  </a:lnTo>
                  <a:lnTo>
                    <a:pt x="497" y="4"/>
                  </a:lnTo>
                  <a:lnTo>
                    <a:pt x="507" y="3"/>
                  </a:lnTo>
                  <a:lnTo>
                    <a:pt x="515" y="1"/>
                  </a:lnTo>
                  <a:lnTo>
                    <a:pt x="522" y="1"/>
                  </a:lnTo>
                  <a:lnTo>
                    <a:pt x="527" y="0"/>
                  </a:lnTo>
                  <a:lnTo>
                    <a:pt x="530" y="0"/>
                  </a:lnTo>
                  <a:lnTo>
                    <a:pt x="531" y="0"/>
                  </a:lnTo>
                  <a:lnTo>
                    <a:pt x="538" y="38"/>
                  </a:lnTo>
                  <a:lnTo>
                    <a:pt x="540" y="38"/>
                  </a:lnTo>
                  <a:lnTo>
                    <a:pt x="545" y="40"/>
                  </a:lnTo>
                  <a:lnTo>
                    <a:pt x="553" y="42"/>
                  </a:lnTo>
                  <a:lnTo>
                    <a:pt x="563" y="44"/>
                  </a:lnTo>
                  <a:lnTo>
                    <a:pt x="572" y="46"/>
                  </a:lnTo>
                  <a:lnTo>
                    <a:pt x="581" y="48"/>
                  </a:lnTo>
                  <a:lnTo>
                    <a:pt x="589" y="49"/>
                  </a:lnTo>
                  <a:lnTo>
                    <a:pt x="594" y="49"/>
                  </a:lnTo>
                  <a:lnTo>
                    <a:pt x="599" y="48"/>
                  </a:lnTo>
                  <a:lnTo>
                    <a:pt x="605" y="45"/>
                  </a:lnTo>
                  <a:lnTo>
                    <a:pt x="615" y="42"/>
                  </a:lnTo>
                  <a:lnTo>
                    <a:pt x="623" y="38"/>
                  </a:lnTo>
                  <a:lnTo>
                    <a:pt x="633" y="36"/>
                  </a:lnTo>
                  <a:lnTo>
                    <a:pt x="641" y="33"/>
                  </a:lnTo>
                  <a:lnTo>
                    <a:pt x="646" y="31"/>
                  </a:lnTo>
                  <a:lnTo>
                    <a:pt x="648" y="30"/>
                  </a:lnTo>
                  <a:lnTo>
                    <a:pt x="650" y="41"/>
                  </a:lnTo>
                  <a:lnTo>
                    <a:pt x="655" y="68"/>
                  </a:lnTo>
                  <a:lnTo>
                    <a:pt x="661" y="103"/>
                  </a:lnTo>
                  <a:lnTo>
                    <a:pt x="668" y="131"/>
                  </a:lnTo>
                  <a:lnTo>
                    <a:pt x="677" y="164"/>
                  </a:lnTo>
                  <a:lnTo>
                    <a:pt x="689" y="209"/>
                  </a:lnTo>
                  <a:lnTo>
                    <a:pt x="697" y="252"/>
                  </a:lnTo>
                  <a:lnTo>
                    <a:pt x="696" y="279"/>
                  </a:lnTo>
                  <a:lnTo>
                    <a:pt x="687" y="294"/>
                  </a:lnTo>
                  <a:lnTo>
                    <a:pt x="679" y="308"/>
                  </a:lnTo>
                  <a:lnTo>
                    <a:pt x="674" y="319"/>
                  </a:lnTo>
                  <a:lnTo>
                    <a:pt x="668" y="326"/>
                  </a:lnTo>
                  <a:lnTo>
                    <a:pt x="659" y="328"/>
                  </a:lnTo>
                  <a:lnTo>
                    <a:pt x="645" y="334"/>
                  </a:lnTo>
                  <a:lnTo>
                    <a:pt x="623" y="339"/>
                  </a:lnTo>
                  <a:lnTo>
                    <a:pt x="602" y="346"/>
                  </a:lnTo>
                  <a:lnTo>
                    <a:pt x="579" y="352"/>
                  </a:lnTo>
                  <a:lnTo>
                    <a:pt x="558" y="358"/>
                  </a:lnTo>
                  <a:lnTo>
                    <a:pt x="541" y="363"/>
                  </a:lnTo>
                  <a:lnTo>
                    <a:pt x="531" y="367"/>
                  </a:lnTo>
                  <a:lnTo>
                    <a:pt x="520" y="369"/>
                  </a:lnTo>
                  <a:lnTo>
                    <a:pt x="497" y="375"/>
                  </a:lnTo>
                  <a:lnTo>
                    <a:pt x="466" y="379"/>
                  </a:lnTo>
                  <a:lnTo>
                    <a:pt x="431" y="384"/>
                  </a:lnTo>
                  <a:lnTo>
                    <a:pt x="395" y="390"/>
                  </a:lnTo>
                  <a:lnTo>
                    <a:pt x="363" y="394"/>
                  </a:lnTo>
                  <a:lnTo>
                    <a:pt x="336" y="397"/>
                  </a:lnTo>
                  <a:lnTo>
                    <a:pt x="320" y="398"/>
                  </a:lnTo>
                  <a:lnTo>
                    <a:pt x="304" y="398"/>
                  </a:lnTo>
                  <a:lnTo>
                    <a:pt x="279" y="397"/>
                  </a:lnTo>
                  <a:lnTo>
                    <a:pt x="246" y="397"/>
                  </a:lnTo>
                  <a:lnTo>
                    <a:pt x="212" y="395"/>
                  </a:lnTo>
                  <a:lnTo>
                    <a:pt x="179" y="394"/>
                  </a:lnTo>
                  <a:lnTo>
                    <a:pt x="149" y="394"/>
                  </a:lnTo>
                  <a:lnTo>
                    <a:pt x="126" y="393"/>
                  </a:lnTo>
                  <a:lnTo>
                    <a:pt x="113" y="393"/>
                  </a:lnTo>
                  <a:lnTo>
                    <a:pt x="105" y="391"/>
                  </a:lnTo>
                  <a:lnTo>
                    <a:pt x="92" y="387"/>
                  </a:lnTo>
                  <a:lnTo>
                    <a:pt x="76" y="382"/>
                  </a:lnTo>
                  <a:lnTo>
                    <a:pt x="59" y="375"/>
                  </a:lnTo>
                  <a:lnTo>
                    <a:pt x="43" y="369"/>
                  </a:lnTo>
                  <a:lnTo>
                    <a:pt x="28" y="364"/>
                  </a:lnTo>
                  <a:lnTo>
                    <a:pt x="18" y="360"/>
                  </a:lnTo>
                  <a:lnTo>
                    <a:pt x="15" y="358"/>
                  </a:lnTo>
                  <a:lnTo>
                    <a:pt x="12" y="357"/>
                  </a:lnTo>
                  <a:lnTo>
                    <a:pt x="7" y="353"/>
                  </a:lnTo>
                  <a:lnTo>
                    <a:pt x="2" y="345"/>
                  </a:lnTo>
                  <a:lnTo>
                    <a:pt x="0" y="331"/>
                  </a:lnTo>
                  <a:lnTo>
                    <a:pt x="5" y="311"/>
                  </a:lnTo>
                  <a:lnTo>
                    <a:pt x="12" y="290"/>
                  </a:lnTo>
                  <a:lnTo>
                    <a:pt x="18" y="274"/>
                  </a:lnTo>
                  <a:lnTo>
                    <a:pt x="21" y="267"/>
                  </a:lnTo>
                  <a:close/>
                </a:path>
              </a:pathLst>
            </a:custGeom>
            <a:solidFill>
              <a:srgbClr val="0019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6" name="Freeform 21"/>
            <p:cNvSpPr>
              <a:spLocks/>
            </p:cNvSpPr>
            <p:nvPr/>
          </p:nvSpPr>
          <p:spPr bwMode="auto">
            <a:xfrm>
              <a:off x="2573" y="1470"/>
              <a:ext cx="623" cy="505"/>
            </a:xfrm>
            <a:custGeom>
              <a:avLst/>
              <a:gdLst>
                <a:gd name="T0" fmla="*/ 42 w 1245"/>
                <a:gd name="T1" fmla="*/ 440 h 1010"/>
                <a:gd name="T2" fmla="*/ 54 w 1245"/>
                <a:gd name="T3" fmla="*/ 374 h 1010"/>
                <a:gd name="T4" fmla="*/ 67 w 1245"/>
                <a:gd name="T5" fmla="*/ 316 h 1010"/>
                <a:gd name="T6" fmla="*/ 67 w 1245"/>
                <a:gd name="T7" fmla="*/ 293 h 1010"/>
                <a:gd name="T8" fmla="*/ 45 w 1245"/>
                <a:gd name="T9" fmla="*/ 291 h 1010"/>
                <a:gd name="T10" fmla="*/ 26 w 1245"/>
                <a:gd name="T11" fmla="*/ 286 h 1010"/>
                <a:gd name="T12" fmla="*/ 14 w 1245"/>
                <a:gd name="T13" fmla="*/ 273 h 1010"/>
                <a:gd name="T14" fmla="*/ 4 w 1245"/>
                <a:gd name="T15" fmla="*/ 251 h 1010"/>
                <a:gd name="T16" fmla="*/ 1 w 1245"/>
                <a:gd name="T17" fmla="*/ 232 h 1010"/>
                <a:gd name="T18" fmla="*/ 13 w 1245"/>
                <a:gd name="T19" fmla="*/ 184 h 1010"/>
                <a:gd name="T20" fmla="*/ 25 w 1245"/>
                <a:gd name="T21" fmla="*/ 139 h 1010"/>
                <a:gd name="T22" fmla="*/ 37 w 1245"/>
                <a:gd name="T23" fmla="*/ 119 h 1010"/>
                <a:gd name="T24" fmla="*/ 63 w 1245"/>
                <a:gd name="T25" fmla="*/ 84 h 1010"/>
                <a:gd name="T26" fmla="*/ 83 w 1245"/>
                <a:gd name="T27" fmla="*/ 59 h 1010"/>
                <a:gd name="T28" fmla="*/ 98 w 1245"/>
                <a:gd name="T29" fmla="*/ 51 h 1010"/>
                <a:gd name="T30" fmla="*/ 128 w 1245"/>
                <a:gd name="T31" fmla="*/ 37 h 1010"/>
                <a:gd name="T32" fmla="*/ 166 w 1245"/>
                <a:gd name="T33" fmla="*/ 21 h 1010"/>
                <a:gd name="T34" fmla="*/ 203 w 1245"/>
                <a:gd name="T35" fmla="*/ 8 h 1010"/>
                <a:gd name="T36" fmla="*/ 230 w 1245"/>
                <a:gd name="T37" fmla="*/ 1 h 1010"/>
                <a:gd name="T38" fmla="*/ 255 w 1245"/>
                <a:gd name="T39" fmla="*/ 1 h 1010"/>
                <a:gd name="T40" fmla="*/ 286 w 1245"/>
                <a:gd name="T41" fmla="*/ 6 h 1010"/>
                <a:gd name="T42" fmla="*/ 310 w 1245"/>
                <a:gd name="T43" fmla="*/ 17 h 1010"/>
                <a:gd name="T44" fmla="*/ 339 w 1245"/>
                <a:gd name="T45" fmla="*/ 36 h 1010"/>
                <a:gd name="T46" fmla="*/ 372 w 1245"/>
                <a:gd name="T47" fmla="*/ 57 h 1010"/>
                <a:gd name="T48" fmla="*/ 390 w 1245"/>
                <a:gd name="T49" fmla="*/ 67 h 1010"/>
                <a:gd name="T50" fmla="*/ 434 w 1245"/>
                <a:gd name="T51" fmla="*/ 82 h 1010"/>
                <a:gd name="T52" fmla="*/ 478 w 1245"/>
                <a:gd name="T53" fmla="*/ 97 h 1010"/>
                <a:gd name="T54" fmla="*/ 500 w 1245"/>
                <a:gd name="T55" fmla="*/ 103 h 1010"/>
                <a:gd name="T56" fmla="*/ 540 w 1245"/>
                <a:gd name="T57" fmla="*/ 115 h 1010"/>
                <a:gd name="T58" fmla="*/ 570 w 1245"/>
                <a:gd name="T59" fmla="*/ 123 h 1010"/>
                <a:gd name="T60" fmla="*/ 590 w 1245"/>
                <a:gd name="T61" fmla="*/ 125 h 1010"/>
                <a:gd name="T62" fmla="*/ 611 w 1245"/>
                <a:gd name="T63" fmla="*/ 126 h 1010"/>
                <a:gd name="T64" fmla="*/ 620 w 1245"/>
                <a:gd name="T65" fmla="*/ 134 h 1010"/>
                <a:gd name="T66" fmla="*/ 621 w 1245"/>
                <a:gd name="T67" fmla="*/ 160 h 1010"/>
                <a:gd name="T68" fmla="*/ 605 w 1245"/>
                <a:gd name="T69" fmla="*/ 174 h 1010"/>
                <a:gd name="T70" fmla="*/ 591 w 1245"/>
                <a:gd name="T71" fmla="*/ 177 h 1010"/>
                <a:gd name="T72" fmla="*/ 573 w 1245"/>
                <a:gd name="T73" fmla="*/ 175 h 1010"/>
                <a:gd name="T74" fmla="*/ 558 w 1245"/>
                <a:gd name="T75" fmla="*/ 175 h 1010"/>
                <a:gd name="T76" fmla="*/ 536 w 1245"/>
                <a:gd name="T77" fmla="*/ 175 h 1010"/>
                <a:gd name="T78" fmla="*/ 509 w 1245"/>
                <a:gd name="T79" fmla="*/ 176 h 1010"/>
                <a:gd name="T80" fmla="*/ 498 w 1245"/>
                <a:gd name="T81" fmla="*/ 177 h 1010"/>
                <a:gd name="T82" fmla="*/ 455 w 1245"/>
                <a:gd name="T83" fmla="*/ 178 h 1010"/>
                <a:gd name="T84" fmla="*/ 391 w 1245"/>
                <a:gd name="T85" fmla="*/ 169 h 1010"/>
                <a:gd name="T86" fmla="*/ 359 w 1245"/>
                <a:gd name="T87" fmla="*/ 165 h 1010"/>
                <a:gd name="T88" fmla="*/ 386 w 1245"/>
                <a:gd name="T89" fmla="*/ 297 h 1010"/>
                <a:gd name="T90" fmla="*/ 174 w 1245"/>
                <a:gd name="T91" fmla="*/ 504 h 101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245" h="1010">
                  <a:moveTo>
                    <a:pt x="79" y="958"/>
                  </a:moveTo>
                  <a:lnTo>
                    <a:pt x="80" y="927"/>
                  </a:lnTo>
                  <a:lnTo>
                    <a:pt x="84" y="879"/>
                  </a:lnTo>
                  <a:lnTo>
                    <a:pt x="90" y="828"/>
                  </a:lnTo>
                  <a:lnTo>
                    <a:pt x="98" y="788"/>
                  </a:lnTo>
                  <a:lnTo>
                    <a:pt x="108" y="747"/>
                  </a:lnTo>
                  <a:lnTo>
                    <a:pt x="120" y="695"/>
                  </a:lnTo>
                  <a:lnTo>
                    <a:pt x="130" y="650"/>
                  </a:lnTo>
                  <a:lnTo>
                    <a:pt x="134" y="631"/>
                  </a:lnTo>
                  <a:lnTo>
                    <a:pt x="148" y="587"/>
                  </a:lnTo>
                  <a:lnTo>
                    <a:pt x="144" y="587"/>
                  </a:lnTo>
                  <a:lnTo>
                    <a:pt x="134" y="586"/>
                  </a:lnTo>
                  <a:lnTo>
                    <a:pt x="121" y="586"/>
                  </a:lnTo>
                  <a:lnTo>
                    <a:pt x="105" y="583"/>
                  </a:lnTo>
                  <a:lnTo>
                    <a:pt x="89" y="582"/>
                  </a:lnTo>
                  <a:lnTo>
                    <a:pt x="74" y="579"/>
                  </a:lnTo>
                  <a:lnTo>
                    <a:pt x="61" y="576"/>
                  </a:lnTo>
                  <a:lnTo>
                    <a:pt x="52" y="572"/>
                  </a:lnTo>
                  <a:lnTo>
                    <a:pt x="46" y="567"/>
                  </a:lnTo>
                  <a:lnTo>
                    <a:pt x="38" y="557"/>
                  </a:lnTo>
                  <a:lnTo>
                    <a:pt x="28" y="545"/>
                  </a:lnTo>
                  <a:lnTo>
                    <a:pt x="20" y="530"/>
                  </a:lnTo>
                  <a:lnTo>
                    <a:pt x="11" y="515"/>
                  </a:lnTo>
                  <a:lnTo>
                    <a:pt x="7" y="501"/>
                  </a:lnTo>
                  <a:lnTo>
                    <a:pt x="2" y="489"/>
                  </a:lnTo>
                  <a:lnTo>
                    <a:pt x="0" y="478"/>
                  </a:lnTo>
                  <a:lnTo>
                    <a:pt x="2" y="463"/>
                  </a:lnTo>
                  <a:lnTo>
                    <a:pt x="7" y="437"/>
                  </a:lnTo>
                  <a:lnTo>
                    <a:pt x="15" y="404"/>
                  </a:lnTo>
                  <a:lnTo>
                    <a:pt x="25" y="367"/>
                  </a:lnTo>
                  <a:lnTo>
                    <a:pt x="33" y="331"/>
                  </a:lnTo>
                  <a:lnTo>
                    <a:pt x="43" y="300"/>
                  </a:lnTo>
                  <a:lnTo>
                    <a:pt x="49" y="277"/>
                  </a:lnTo>
                  <a:lnTo>
                    <a:pt x="54" y="264"/>
                  </a:lnTo>
                  <a:lnTo>
                    <a:pt x="61" y="255"/>
                  </a:lnTo>
                  <a:lnTo>
                    <a:pt x="74" y="238"/>
                  </a:lnTo>
                  <a:lnTo>
                    <a:pt x="90" y="216"/>
                  </a:lnTo>
                  <a:lnTo>
                    <a:pt x="108" y="192"/>
                  </a:lnTo>
                  <a:lnTo>
                    <a:pt x="126" y="167"/>
                  </a:lnTo>
                  <a:lnTo>
                    <a:pt x="143" y="145"/>
                  </a:lnTo>
                  <a:lnTo>
                    <a:pt x="157" y="127"/>
                  </a:lnTo>
                  <a:lnTo>
                    <a:pt x="166" y="118"/>
                  </a:lnTo>
                  <a:lnTo>
                    <a:pt x="171" y="114"/>
                  </a:lnTo>
                  <a:lnTo>
                    <a:pt x="180" y="108"/>
                  </a:lnTo>
                  <a:lnTo>
                    <a:pt x="195" y="101"/>
                  </a:lnTo>
                  <a:lnTo>
                    <a:pt x="213" y="93"/>
                  </a:lnTo>
                  <a:lnTo>
                    <a:pt x="233" y="84"/>
                  </a:lnTo>
                  <a:lnTo>
                    <a:pt x="256" y="74"/>
                  </a:lnTo>
                  <a:lnTo>
                    <a:pt x="280" y="63"/>
                  </a:lnTo>
                  <a:lnTo>
                    <a:pt x="305" y="53"/>
                  </a:lnTo>
                  <a:lnTo>
                    <a:pt x="331" y="42"/>
                  </a:lnTo>
                  <a:lnTo>
                    <a:pt x="356" y="33"/>
                  </a:lnTo>
                  <a:lnTo>
                    <a:pt x="380" y="25"/>
                  </a:lnTo>
                  <a:lnTo>
                    <a:pt x="405" y="16"/>
                  </a:lnTo>
                  <a:lnTo>
                    <a:pt x="425" y="10"/>
                  </a:lnTo>
                  <a:lnTo>
                    <a:pt x="444" y="4"/>
                  </a:lnTo>
                  <a:lnTo>
                    <a:pt x="459" y="1"/>
                  </a:lnTo>
                  <a:lnTo>
                    <a:pt x="471" y="0"/>
                  </a:lnTo>
                  <a:lnTo>
                    <a:pt x="490" y="0"/>
                  </a:lnTo>
                  <a:lnTo>
                    <a:pt x="510" y="1"/>
                  </a:lnTo>
                  <a:lnTo>
                    <a:pt x="531" y="4"/>
                  </a:lnTo>
                  <a:lnTo>
                    <a:pt x="553" y="8"/>
                  </a:lnTo>
                  <a:lnTo>
                    <a:pt x="572" y="12"/>
                  </a:lnTo>
                  <a:lnTo>
                    <a:pt x="590" y="18"/>
                  </a:lnTo>
                  <a:lnTo>
                    <a:pt x="607" y="25"/>
                  </a:lnTo>
                  <a:lnTo>
                    <a:pt x="620" y="33"/>
                  </a:lnTo>
                  <a:lnTo>
                    <a:pt x="635" y="44"/>
                  </a:lnTo>
                  <a:lnTo>
                    <a:pt x="654" y="56"/>
                  </a:lnTo>
                  <a:lnTo>
                    <a:pt x="677" y="71"/>
                  </a:lnTo>
                  <a:lnTo>
                    <a:pt x="700" y="86"/>
                  </a:lnTo>
                  <a:lnTo>
                    <a:pt x="723" y="101"/>
                  </a:lnTo>
                  <a:lnTo>
                    <a:pt x="743" y="114"/>
                  </a:lnTo>
                  <a:lnTo>
                    <a:pt x="759" y="123"/>
                  </a:lnTo>
                  <a:lnTo>
                    <a:pt x="768" y="129"/>
                  </a:lnTo>
                  <a:lnTo>
                    <a:pt x="779" y="134"/>
                  </a:lnTo>
                  <a:lnTo>
                    <a:pt x="804" y="142"/>
                  </a:lnTo>
                  <a:lnTo>
                    <a:pt x="833" y="152"/>
                  </a:lnTo>
                  <a:lnTo>
                    <a:pt x="868" y="164"/>
                  </a:lnTo>
                  <a:lnTo>
                    <a:pt x="902" y="177"/>
                  </a:lnTo>
                  <a:lnTo>
                    <a:pt x="932" y="186"/>
                  </a:lnTo>
                  <a:lnTo>
                    <a:pt x="956" y="193"/>
                  </a:lnTo>
                  <a:lnTo>
                    <a:pt x="968" y="197"/>
                  </a:lnTo>
                  <a:lnTo>
                    <a:pt x="979" y="200"/>
                  </a:lnTo>
                  <a:lnTo>
                    <a:pt x="999" y="205"/>
                  </a:lnTo>
                  <a:lnTo>
                    <a:pt x="1023" y="214"/>
                  </a:lnTo>
                  <a:lnTo>
                    <a:pt x="1051" y="222"/>
                  </a:lnTo>
                  <a:lnTo>
                    <a:pt x="1079" y="230"/>
                  </a:lnTo>
                  <a:lnTo>
                    <a:pt x="1105" y="238"/>
                  </a:lnTo>
                  <a:lnTo>
                    <a:pt x="1127" y="244"/>
                  </a:lnTo>
                  <a:lnTo>
                    <a:pt x="1140" y="246"/>
                  </a:lnTo>
                  <a:lnTo>
                    <a:pt x="1151" y="248"/>
                  </a:lnTo>
                  <a:lnTo>
                    <a:pt x="1164" y="248"/>
                  </a:lnTo>
                  <a:lnTo>
                    <a:pt x="1179" y="249"/>
                  </a:lnTo>
                  <a:lnTo>
                    <a:pt x="1196" y="249"/>
                  </a:lnTo>
                  <a:lnTo>
                    <a:pt x="1209" y="251"/>
                  </a:lnTo>
                  <a:lnTo>
                    <a:pt x="1222" y="252"/>
                  </a:lnTo>
                  <a:lnTo>
                    <a:pt x="1230" y="253"/>
                  </a:lnTo>
                  <a:lnTo>
                    <a:pt x="1235" y="256"/>
                  </a:lnTo>
                  <a:lnTo>
                    <a:pt x="1240" y="267"/>
                  </a:lnTo>
                  <a:lnTo>
                    <a:pt x="1243" y="286"/>
                  </a:lnTo>
                  <a:lnTo>
                    <a:pt x="1245" y="305"/>
                  </a:lnTo>
                  <a:lnTo>
                    <a:pt x="1242" y="320"/>
                  </a:lnTo>
                  <a:lnTo>
                    <a:pt x="1233" y="331"/>
                  </a:lnTo>
                  <a:lnTo>
                    <a:pt x="1222" y="341"/>
                  </a:lnTo>
                  <a:lnTo>
                    <a:pt x="1209" y="348"/>
                  </a:lnTo>
                  <a:lnTo>
                    <a:pt x="1199" y="352"/>
                  </a:lnTo>
                  <a:lnTo>
                    <a:pt x="1192" y="352"/>
                  </a:lnTo>
                  <a:lnTo>
                    <a:pt x="1182" y="353"/>
                  </a:lnTo>
                  <a:lnTo>
                    <a:pt x="1173" y="352"/>
                  </a:lnTo>
                  <a:lnTo>
                    <a:pt x="1160" y="352"/>
                  </a:lnTo>
                  <a:lnTo>
                    <a:pt x="1146" y="350"/>
                  </a:lnTo>
                  <a:lnTo>
                    <a:pt x="1135" y="350"/>
                  </a:lnTo>
                  <a:lnTo>
                    <a:pt x="1123" y="349"/>
                  </a:lnTo>
                  <a:lnTo>
                    <a:pt x="1115" y="349"/>
                  </a:lnTo>
                  <a:lnTo>
                    <a:pt x="1105" y="349"/>
                  </a:lnTo>
                  <a:lnTo>
                    <a:pt x="1091" y="349"/>
                  </a:lnTo>
                  <a:lnTo>
                    <a:pt x="1071" y="350"/>
                  </a:lnTo>
                  <a:lnTo>
                    <a:pt x="1051" y="350"/>
                  </a:lnTo>
                  <a:lnTo>
                    <a:pt x="1033" y="350"/>
                  </a:lnTo>
                  <a:lnTo>
                    <a:pt x="1017" y="352"/>
                  </a:lnTo>
                  <a:lnTo>
                    <a:pt x="1007" y="352"/>
                  </a:lnTo>
                  <a:lnTo>
                    <a:pt x="1002" y="352"/>
                  </a:lnTo>
                  <a:lnTo>
                    <a:pt x="996" y="353"/>
                  </a:lnTo>
                  <a:lnTo>
                    <a:pt x="976" y="355"/>
                  </a:lnTo>
                  <a:lnTo>
                    <a:pt x="946" y="356"/>
                  </a:lnTo>
                  <a:lnTo>
                    <a:pt x="909" y="356"/>
                  </a:lnTo>
                  <a:lnTo>
                    <a:pt x="868" y="353"/>
                  </a:lnTo>
                  <a:lnTo>
                    <a:pt x="825" y="348"/>
                  </a:lnTo>
                  <a:lnTo>
                    <a:pt x="782" y="337"/>
                  </a:lnTo>
                  <a:lnTo>
                    <a:pt x="743" y="320"/>
                  </a:lnTo>
                  <a:lnTo>
                    <a:pt x="722" y="316"/>
                  </a:lnTo>
                  <a:lnTo>
                    <a:pt x="718" y="330"/>
                  </a:lnTo>
                  <a:lnTo>
                    <a:pt x="722" y="349"/>
                  </a:lnTo>
                  <a:lnTo>
                    <a:pt x="725" y="357"/>
                  </a:lnTo>
                  <a:lnTo>
                    <a:pt x="771" y="593"/>
                  </a:lnTo>
                  <a:lnTo>
                    <a:pt x="792" y="979"/>
                  </a:lnTo>
                  <a:lnTo>
                    <a:pt x="664" y="1010"/>
                  </a:lnTo>
                  <a:lnTo>
                    <a:pt x="348" y="1007"/>
                  </a:lnTo>
                  <a:lnTo>
                    <a:pt x="175" y="1010"/>
                  </a:lnTo>
                  <a:lnTo>
                    <a:pt x="79" y="958"/>
                  </a:lnTo>
                  <a:close/>
                </a:path>
              </a:pathLst>
            </a:custGeom>
            <a:solidFill>
              <a:srgbClr val="0019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7" name="Freeform 22"/>
            <p:cNvSpPr>
              <a:spLocks/>
            </p:cNvSpPr>
            <p:nvPr/>
          </p:nvSpPr>
          <p:spPr bwMode="auto">
            <a:xfrm>
              <a:off x="2337" y="1865"/>
              <a:ext cx="45" cy="108"/>
            </a:xfrm>
            <a:custGeom>
              <a:avLst/>
              <a:gdLst>
                <a:gd name="T0" fmla="*/ 3 w 88"/>
                <a:gd name="T1" fmla="*/ 108 h 216"/>
                <a:gd name="T2" fmla="*/ 45 w 88"/>
                <a:gd name="T3" fmla="*/ 78 h 216"/>
                <a:gd name="T4" fmla="*/ 43 w 88"/>
                <a:gd name="T5" fmla="*/ 71 h 216"/>
                <a:gd name="T6" fmla="*/ 38 w 88"/>
                <a:gd name="T7" fmla="*/ 56 h 216"/>
                <a:gd name="T8" fmla="*/ 33 w 88"/>
                <a:gd name="T9" fmla="*/ 40 h 216"/>
                <a:gd name="T10" fmla="*/ 30 w 88"/>
                <a:gd name="T11" fmla="*/ 30 h 216"/>
                <a:gd name="T12" fmla="*/ 28 w 88"/>
                <a:gd name="T13" fmla="*/ 24 h 216"/>
                <a:gd name="T14" fmla="*/ 26 w 88"/>
                <a:gd name="T15" fmla="*/ 16 h 216"/>
                <a:gd name="T16" fmla="*/ 21 w 88"/>
                <a:gd name="T17" fmla="*/ 8 h 216"/>
                <a:gd name="T18" fmla="*/ 14 w 88"/>
                <a:gd name="T19" fmla="*/ 2 h 216"/>
                <a:gd name="T20" fmla="*/ 7 w 88"/>
                <a:gd name="T21" fmla="*/ 0 h 216"/>
                <a:gd name="T22" fmla="*/ 3 w 88"/>
                <a:gd name="T23" fmla="*/ 0 h 216"/>
                <a:gd name="T24" fmla="*/ 0 w 88"/>
                <a:gd name="T25" fmla="*/ 0 h 216"/>
                <a:gd name="T26" fmla="*/ 0 w 88"/>
                <a:gd name="T27" fmla="*/ 1 h 216"/>
                <a:gd name="T28" fmla="*/ 4 w 88"/>
                <a:gd name="T29" fmla="*/ 106 h 216"/>
                <a:gd name="T30" fmla="*/ 3 w 88"/>
                <a:gd name="T31" fmla="*/ 108 h 21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8" h="216">
                  <a:moveTo>
                    <a:pt x="5" y="216"/>
                  </a:moveTo>
                  <a:lnTo>
                    <a:pt x="88" y="156"/>
                  </a:lnTo>
                  <a:lnTo>
                    <a:pt x="85" y="142"/>
                  </a:lnTo>
                  <a:lnTo>
                    <a:pt x="75" y="112"/>
                  </a:lnTo>
                  <a:lnTo>
                    <a:pt x="65" y="79"/>
                  </a:lnTo>
                  <a:lnTo>
                    <a:pt x="59" y="59"/>
                  </a:lnTo>
                  <a:lnTo>
                    <a:pt x="55" y="47"/>
                  </a:lnTo>
                  <a:lnTo>
                    <a:pt x="50" y="32"/>
                  </a:lnTo>
                  <a:lnTo>
                    <a:pt x="42" y="15"/>
                  </a:lnTo>
                  <a:lnTo>
                    <a:pt x="27" y="4"/>
                  </a:lnTo>
                  <a:lnTo>
                    <a:pt x="13" y="0"/>
                  </a:lnTo>
                  <a:lnTo>
                    <a:pt x="5" y="0"/>
                  </a:lnTo>
                  <a:lnTo>
                    <a:pt x="0" y="0"/>
                  </a:lnTo>
                  <a:lnTo>
                    <a:pt x="0" y="1"/>
                  </a:lnTo>
                  <a:lnTo>
                    <a:pt x="8" y="212"/>
                  </a:lnTo>
                  <a:lnTo>
                    <a:pt x="5" y="216"/>
                  </a:lnTo>
                  <a:close/>
                </a:path>
              </a:pathLst>
            </a:custGeom>
            <a:solidFill>
              <a:srgbClr val="3F1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8" name="Freeform 23"/>
            <p:cNvSpPr>
              <a:spLocks/>
            </p:cNvSpPr>
            <p:nvPr/>
          </p:nvSpPr>
          <p:spPr bwMode="auto">
            <a:xfrm>
              <a:off x="2192" y="1668"/>
              <a:ext cx="278" cy="183"/>
            </a:xfrm>
            <a:custGeom>
              <a:avLst/>
              <a:gdLst>
                <a:gd name="T0" fmla="*/ 57 w 556"/>
                <a:gd name="T1" fmla="*/ 117 h 365"/>
                <a:gd name="T2" fmla="*/ 39 w 556"/>
                <a:gd name="T3" fmla="*/ 135 h 365"/>
                <a:gd name="T4" fmla="*/ 23 w 556"/>
                <a:gd name="T5" fmla="*/ 141 h 365"/>
                <a:gd name="T6" fmla="*/ 7 w 556"/>
                <a:gd name="T7" fmla="*/ 134 h 365"/>
                <a:gd name="T8" fmla="*/ 2 w 556"/>
                <a:gd name="T9" fmla="*/ 104 h 365"/>
                <a:gd name="T10" fmla="*/ 14 w 556"/>
                <a:gd name="T11" fmla="*/ 87 h 365"/>
                <a:gd name="T12" fmla="*/ 28 w 556"/>
                <a:gd name="T13" fmla="*/ 69 h 365"/>
                <a:gd name="T14" fmla="*/ 42 w 556"/>
                <a:gd name="T15" fmla="*/ 55 h 365"/>
                <a:gd name="T16" fmla="*/ 57 w 556"/>
                <a:gd name="T17" fmla="*/ 45 h 365"/>
                <a:gd name="T18" fmla="*/ 79 w 556"/>
                <a:gd name="T19" fmla="*/ 29 h 365"/>
                <a:gd name="T20" fmla="*/ 93 w 556"/>
                <a:gd name="T21" fmla="*/ 13 h 365"/>
                <a:gd name="T22" fmla="*/ 111 w 556"/>
                <a:gd name="T23" fmla="*/ 6 h 365"/>
                <a:gd name="T24" fmla="*/ 132 w 556"/>
                <a:gd name="T25" fmla="*/ 2 h 365"/>
                <a:gd name="T26" fmla="*/ 152 w 556"/>
                <a:gd name="T27" fmla="*/ 0 h 365"/>
                <a:gd name="T28" fmla="*/ 162 w 556"/>
                <a:gd name="T29" fmla="*/ 2 h 365"/>
                <a:gd name="T30" fmla="*/ 174 w 556"/>
                <a:gd name="T31" fmla="*/ 5 h 365"/>
                <a:gd name="T32" fmla="*/ 187 w 556"/>
                <a:gd name="T33" fmla="*/ 10 h 365"/>
                <a:gd name="T34" fmla="*/ 199 w 556"/>
                <a:gd name="T35" fmla="*/ 19 h 365"/>
                <a:gd name="T36" fmla="*/ 211 w 556"/>
                <a:gd name="T37" fmla="*/ 30 h 365"/>
                <a:gd name="T38" fmla="*/ 226 w 556"/>
                <a:gd name="T39" fmla="*/ 50 h 365"/>
                <a:gd name="T40" fmla="*/ 241 w 556"/>
                <a:gd name="T41" fmla="*/ 58 h 365"/>
                <a:gd name="T42" fmla="*/ 249 w 556"/>
                <a:gd name="T43" fmla="*/ 61 h 365"/>
                <a:gd name="T44" fmla="*/ 261 w 556"/>
                <a:gd name="T45" fmla="*/ 77 h 365"/>
                <a:gd name="T46" fmla="*/ 272 w 556"/>
                <a:gd name="T47" fmla="*/ 93 h 365"/>
                <a:gd name="T48" fmla="*/ 274 w 556"/>
                <a:gd name="T49" fmla="*/ 107 h 365"/>
                <a:gd name="T50" fmla="*/ 276 w 556"/>
                <a:gd name="T51" fmla="*/ 121 h 365"/>
                <a:gd name="T52" fmla="*/ 278 w 556"/>
                <a:gd name="T53" fmla="*/ 143 h 365"/>
                <a:gd name="T54" fmla="*/ 265 w 556"/>
                <a:gd name="T55" fmla="*/ 167 h 365"/>
                <a:gd name="T56" fmla="*/ 260 w 556"/>
                <a:gd name="T57" fmla="*/ 175 h 365"/>
                <a:gd name="T58" fmla="*/ 255 w 556"/>
                <a:gd name="T59" fmla="*/ 177 h 365"/>
                <a:gd name="T60" fmla="*/ 247 w 556"/>
                <a:gd name="T61" fmla="*/ 181 h 365"/>
                <a:gd name="T62" fmla="*/ 237 w 556"/>
                <a:gd name="T63" fmla="*/ 183 h 365"/>
                <a:gd name="T64" fmla="*/ 229 w 556"/>
                <a:gd name="T65" fmla="*/ 179 h 365"/>
                <a:gd name="T66" fmla="*/ 219 w 556"/>
                <a:gd name="T67" fmla="*/ 179 h 365"/>
                <a:gd name="T68" fmla="*/ 215 w 556"/>
                <a:gd name="T69" fmla="*/ 169 h 365"/>
                <a:gd name="T70" fmla="*/ 228 w 556"/>
                <a:gd name="T71" fmla="*/ 152 h 365"/>
                <a:gd name="T72" fmla="*/ 246 w 556"/>
                <a:gd name="T73" fmla="*/ 114 h 365"/>
                <a:gd name="T74" fmla="*/ 250 w 556"/>
                <a:gd name="T75" fmla="*/ 95 h 365"/>
                <a:gd name="T76" fmla="*/ 237 w 556"/>
                <a:gd name="T77" fmla="*/ 92 h 365"/>
                <a:gd name="T78" fmla="*/ 230 w 556"/>
                <a:gd name="T79" fmla="*/ 102 h 365"/>
                <a:gd name="T80" fmla="*/ 210 w 556"/>
                <a:gd name="T81" fmla="*/ 117 h 365"/>
                <a:gd name="T82" fmla="*/ 197 w 556"/>
                <a:gd name="T83" fmla="*/ 121 h 365"/>
                <a:gd name="T84" fmla="*/ 177 w 556"/>
                <a:gd name="T85" fmla="*/ 103 h 365"/>
                <a:gd name="T86" fmla="*/ 168 w 556"/>
                <a:gd name="T87" fmla="*/ 93 h 365"/>
                <a:gd name="T88" fmla="*/ 152 w 556"/>
                <a:gd name="T89" fmla="*/ 91 h 365"/>
                <a:gd name="T90" fmla="*/ 135 w 556"/>
                <a:gd name="T91" fmla="*/ 91 h 365"/>
                <a:gd name="T92" fmla="*/ 119 w 556"/>
                <a:gd name="T93" fmla="*/ 88 h 365"/>
                <a:gd name="T94" fmla="*/ 105 w 556"/>
                <a:gd name="T95" fmla="*/ 90 h 365"/>
                <a:gd name="T96" fmla="*/ 87 w 556"/>
                <a:gd name="T97" fmla="*/ 100 h 365"/>
                <a:gd name="T98" fmla="*/ 67 w 556"/>
                <a:gd name="T99" fmla="*/ 108 h 365"/>
                <a:gd name="T100" fmla="*/ 60 w 556"/>
                <a:gd name="T101" fmla="*/ 110 h 3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56" h="365">
                  <a:moveTo>
                    <a:pt x="120" y="220"/>
                  </a:moveTo>
                  <a:lnTo>
                    <a:pt x="118" y="224"/>
                  </a:lnTo>
                  <a:lnTo>
                    <a:pt x="117" y="228"/>
                  </a:lnTo>
                  <a:lnTo>
                    <a:pt x="113" y="233"/>
                  </a:lnTo>
                  <a:lnTo>
                    <a:pt x="110" y="235"/>
                  </a:lnTo>
                  <a:lnTo>
                    <a:pt x="99" y="246"/>
                  </a:lnTo>
                  <a:lnTo>
                    <a:pt x="89" y="259"/>
                  </a:lnTo>
                  <a:lnTo>
                    <a:pt x="77" y="270"/>
                  </a:lnTo>
                  <a:lnTo>
                    <a:pt x="66" y="279"/>
                  </a:lnTo>
                  <a:lnTo>
                    <a:pt x="59" y="283"/>
                  </a:lnTo>
                  <a:lnTo>
                    <a:pt x="53" y="283"/>
                  </a:lnTo>
                  <a:lnTo>
                    <a:pt x="45" y="282"/>
                  </a:lnTo>
                  <a:lnTo>
                    <a:pt x="36" y="280"/>
                  </a:lnTo>
                  <a:lnTo>
                    <a:pt x="28" y="278"/>
                  </a:lnTo>
                  <a:lnTo>
                    <a:pt x="20" y="274"/>
                  </a:lnTo>
                  <a:lnTo>
                    <a:pt x="13" y="268"/>
                  </a:lnTo>
                  <a:lnTo>
                    <a:pt x="9" y="261"/>
                  </a:lnTo>
                  <a:lnTo>
                    <a:pt x="2" y="244"/>
                  </a:lnTo>
                  <a:lnTo>
                    <a:pt x="0" y="224"/>
                  </a:lnTo>
                  <a:lnTo>
                    <a:pt x="4" y="207"/>
                  </a:lnTo>
                  <a:lnTo>
                    <a:pt x="12" y="189"/>
                  </a:lnTo>
                  <a:lnTo>
                    <a:pt x="17" y="183"/>
                  </a:lnTo>
                  <a:lnTo>
                    <a:pt x="23" y="179"/>
                  </a:lnTo>
                  <a:lnTo>
                    <a:pt x="28" y="174"/>
                  </a:lnTo>
                  <a:lnTo>
                    <a:pt x="31" y="168"/>
                  </a:lnTo>
                  <a:lnTo>
                    <a:pt x="40" y="157"/>
                  </a:lnTo>
                  <a:lnTo>
                    <a:pt x="48" y="146"/>
                  </a:lnTo>
                  <a:lnTo>
                    <a:pt x="56" y="137"/>
                  </a:lnTo>
                  <a:lnTo>
                    <a:pt x="64" y="126"/>
                  </a:lnTo>
                  <a:lnTo>
                    <a:pt x="71" y="119"/>
                  </a:lnTo>
                  <a:lnTo>
                    <a:pt x="77" y="114"/>
                  </a:lnTo>
                  <a:lnTo>
                    <a:pt x="84" y="109"/>
                  </a:lnTo>
                  <a:lnTo>
                    <a:pt x="92" y="104"/>
                  </a:lnTo>
                  <a:lnTo>
                    <a:pt x="99" y="100"/>
                  </a:lnTo>
                  <a:lnTo>
                    <a:pt x="107" y="96"/>
                  </a:lnTo>
                  <a:lnTo>
                    <a:pt x="113" y="90"/>
                  </a:lnTo>
                  <a:lnTo>
                    <a:pt x="120" y="85"/>
                  </a:lnTo>
                  <a:lnTo>
                    <a:pt x="133" y="75"/>
                  </a:lnTo>
                  <a:lnTo>
                    <a:pt x="145" y="67"/>
                  </a:lnTo>
                  <a:lnTo>
                    <a:pt x="158" y="57"/>
                  </a:lnTo>
                  <a:lnTo>
                    <a:pt x="168" y="45"/>
                  </a:lnTo>
                  <a:lnTo>
                    <a:pt x="173" y="38"/>
                  </a:lnTo>
                  <a:lnTo>
                    <a:pt x="179" y="31"/>
                  </a:lnTo>
                  <a:lnTo>
                    <a:pt x="186" y="26"/>
                  </a:lnTo>
                  <a:lnTo>
                    <a:pt x="194" y="22"/>
                  </a:lnTo>
                  <a:lnTo>
                    <a:pt x="202" y="16"/>
                  </a:lnTo>
                  <a:lnTo>
                    <a:pt x="212" y="14"/>
                  </a:lnTo>
                  <a:lnTo>
                    <a:pt x="222" y="11"/>
                  </a:lnTo>
                  <a:lnTo>
                    <a:pt x="232" y="8"/>
                  </a:lnTo>
                  <a:lnTo>
                    <a:pt x="241" y="7"/>
                  </a:lnTo>
                  <a:lnTo>
                    <a:pt x="253" y="5"/>
                  </a:lnTo>
                  <a:lnTo>
                    <a:pt x="263" y="4"/>
                  </a:lnTo>
                  <a:lnTo>
                    <a:pt x="273" y="1"/>
                  </a:lnTo>
                  <a:lnTo>
                    <a:pt x="282" y="0"/>
                  </a:lnTo>
                  <a:lnTo>
                    <a:pt x="294" y="0"/>
                  </a:lnTo>
                  <a:lnTo>
                    <a:pt x="304" y="0"/>
                  </a:lnTo>
                  <a:lnTo>
                    <a:pt x="314" y="1"/>
                  </a:lnTo>
                  <a:lnTo>
                    <a:pt x="317" y="1"/>
                  </a:lnTo>
                  <a:lnTo>
                    <a:pt x="320" y="3"/>
                  </a:lnTo>
                  <a:lnTo>
                    <a:pt x="323" y="4"/>
                  </a:lnTo>
                  <a:lnTo>
                    <a:pt x="327" y="5"/>
                  </a:lnTo>
                  <a:lnTo>
                    <a:pt x="333" y="7"/>
                  </a:lnTo>
                  <a:lnTo>
                    <a:pt x="341" y="8"/>
                  </a:lnTo>
                  <a:lnTo>
                    <a:pt x="348" y="10"/>
                  </a:lnTo>
                  <a:lnTo>
                    <a:pt x="355" y="12"/>
                  </a:lnTo>
                  <a:lnTo>
                    <a:pt x="359" y="14"/>
                  </a:lnTo>
                  <a:lnTo>
                    <a:pt x="366" y="16"/>
                  </a:lnTo>
                  <a:lnTo>
                    <a:pt x="373" y="20"/>
                  </a:lnTo>
                  <a:lnTo>
                    <a:pt x="378" y="23"/>
                  </a:lnTo>
                  <a:lnTo>
                    <a:pt x="384" y="29"/>
                  </a:lnTo>
                  <a:lnTo>
                    <a:pt x="392" y="33"/>
                  </a:lnTo>
                  <a:lnTo>
                    <a:pt x="397" y="38"/>
                  </a:lnTo>
                  <a:lnTo>
                    <a:pt x="404" y="44"/>
                  </a:lnTo>
                  <a:lnTo>
                    <a:pt x="410" y="49"/>
                  </a:lnTo>
                  <a:lnTo>
                    <a:pt x="417" y="53"/>
                  </a:lnTo>
                  <a:lnTo>
                    <a:pt x="422" y="59"/>
                  </a:lnTo>
                  <a:lnTo>
                    <a:pt x="428" y="64"/>
                  </a:lnTo>
                  <a:lnTo>
                    <a:pt x="438" y="77"/>
                  </a:lnTo>
                  <a:lnTo>
                    <a:pt x="445" y="89"/>
                  </a:lnTo>
                  <a:lnTo>
                    <a:pt x="451" y="100"/>
                  </a:lnTo>
                  <a:lnTo>
                    <a:pt x="460" y="111"/>
                  </a:lnTo>
                  <a:lnTo>
                    <a:pt x="466" y="115"/>
                  </a:lnTo>
                  <a:lnTo>
                    <a:pt x="473" y="115"/>
                  </a:lnTo>
                  <a:lnTo>
                    <a:pt x="481" y="115"/>
                  </a:lnTo>
                  <a:lnTo>
                    <a:pt x="489" y="115"/>
                  </a:lnTo>
                  <a:lnTo>
                    <a:pt x="492" y="116"/>
                  </a:lnTo>
                  <a:lnTo>
                    <a:pt x="496" y="119"/>
                  </a:lnTo>
                  <a:lnTo>
                    <a:pt x="497" y="122"/>
                  </a:lnTo>
                  <a:lnTo>
                    <a:pt x="499" y="124"/>
                  </a:lnTo>
                  <a:lnTo>
                    <a:pt x="507" y="134"/>
                  </a:lnTo>
                  <a:lnTo>
                    <a:pt x="515" y="144"/>
                  </a:lnTo>
                  <a:lnTo>
                    <a:pt x="522" y="153"/>
                  </a:lnTo>
                  <a:lnTo>
                    <a:pt x="530" y="164"/>
                  </a:lnTo>
                  <a:lnTo>
                    <a:pt x="535" y="171"/>
                  </a:lnTo>
                  <a:lnTo>
                    <a:pt x="540" y="178"/>
                  </a:lnTo>
                  <a:lnTo>
                    <a:pt x="543" y="186"/>
                  </a:lnTo>
                  <a:lnTo>
                    <a:pt x="545" y="193"/>
                  </a:lnTo>
                  <a:lnTo>
                    <a:pt x="546" y="200"/>
                  </a:lnTo>
                  <a:lnTo>
                    <a:pt x="546" y="207"/>
                  </a:lnTo>
                  <a:lnTo>
                    <a:pt x="548" y="213"/>
                  </a:lnTo>
                  <a:lnTo>
                    <a:pt x="548" y="220"/>
                  </a:lnTo>
                  <a:lnTo>
                    <a:pt x="550" y="227"/>
                  </a:lnTo>
                  <a:lnTo>
                    <a:pt x="551" y="234"/>
                  </a:lnTo>
                  <a:lnTo>
                    <a:pt x="551" y="242"/>
                  </a:lnTo>
                  <a:lnTo>
                    <a:pt x="553" y="249"/>
                  </a:lnTo>
                  <a:lnTo>
                    <a:pt x="556" y="261"/>
                  </a:lnTo>
                  <a:lnTo>
                    <a:pt x="556" y="274"/>
                  </a:lnTo>
                  <a:lnTo>
                    <a:pt x="556" y="286"/>
                  </a:lnTo>
                  <a:lnTo>
                    <a:pt x="553" y="297"/>
                  </a:lnTo>
                  <a:lnTo>
                    <a:pt x="546" y="309"/>
                  </a:lnTo>
                  <a:lnTo>
                    <a:pt x="538" y="322"/>
                  </a:lnTo>
                  <a:lnTo>
                    <a:pt x="530" y="334"/>
                  </a:lnTo>
                  <a:lnTo>
                    <a:pt x="524" y="346"/>
                  </a:lnTo>
                  <a:lnTo>
                    <a:pt x="524" y="348"/>
                  </a:lnTo>
                  <a:lnTo>
                    <a:pt x="522" y="349"/>
                  </a:lnTo>
                  <a:lnTo>
                    <a:pt x="519" y="350"/>
                  </a:lnTo>
                  <a:lnTo>
                    <a:pt x="517" y="352"/>
                  </a:lnTo>
                  <a:lnTo>
                    <a:pt x="515" y="352"/>
                  </a:lnTo>
                  <a:lnTo>
                    <a:pt x="512" y="353"/>
                  </a:lnTo>
                  <a:lnTo>
                    <a:pt x="510" y="353"/>
                  </a:lnTo>
                  <a:lnTo>
                    <a:pt x="509" y="354"/>
                  </a:lnTo>
                  <a:lnTo>
                    <a:pt x="504" y="357"/>
                  </a:lnTo>
                  <a:lnTo>
                    <a:pt x="499" y="358"/>
                  </a:lnTo>
                  <a:lnTo>
                    <a:pt x="494" y="361"/>
                  </a:lnTo>
                  <a:lnTo>
                    <a:pt x="489" y="364"/>
                  </a:lnTo>
                  <a:lnTo>
                    <a:pt x="484" y="365"/>
                  </a:lnTo>
                  <a:lnTo>
                    <a:pt x="478" y="365"/>
                  </a:lnTo>
                  <a:lnTo>
                    <a:pt x="473" y="365"/>
                  </a:lnTo>
                  <a:lnTo>
                    <a:pt x="466" y="364"/>
                  </a:lnTo>
                  <a:lnTo>
                    <a:pt x="463" y="363"/>
                  </a:lnTo>
                  <a:lnTo>
                    <a:pt x="461" y="361"/>
                  </a:lnTo>
                  <a:lnTo>
                    <a:pt x="458" y="358"/>
                  </a:lnTo>
                  <a:lnTo>
                    <a:pt x="455" y="357"/>
                  </a:lnTo>
                  <a:lnTo>
                    <a:pt x="450" y="357"/>
                  </a:lnTo>
                  <a:lnTo>
                    <a:pt x="443" y="358"/>
                  </a:lnTo>
                  <a:lnTo>
                    <a:pt x="437" y="357"/>
                  </a:lnTo>
                  <a:lnTo>
                    <a:pt x="433" y="356"/>
                  </a:lnTo>
                  <a:lnTo>
                    <a:pt x="428" y="350"/>
                  </a:lnTo>
                  <a:lnTo>
                    <a:pt x="428" y="343"/>
                  </a:lnTo>
                  <a:lnTo>
                    <a:pt x="430" y="337"/>
                  </a:lnTo>
                  <a:lnTo>
                    <a:pt x="432" y="328"/>
                  </a:lnTo>
                  <a:lnTo>
                    <a:pt x="437" y="319"/>
                  </a:lnTo>
                  <a:lnTo>
                    <a:pt x="445" y="311"/>
                  </a:lnTo>
                  <a:lnTo>
                    <a:pt x="455" y="304"/>
                  </a:lnTo>
                  <a:lnTo>
                    <a:pt x="461" y="294"/>
                  </a:lnTo>
                  <a:lnTo>
                    <a:pt x="473" y="272"/>
                  </a:lnTo>
                  <a:lnTo>
                    <a:pt x="483" y="250"/>
                  </a:lnTo>
                  <a:lnTo>
                    <a:pt x="491" y="227"/>
                  </a:lnTo>
                  <a:lnTo>
                    <a:pt x="499" y="204"/>
                  </a:lnTo>
                  <a:lnTo>
                    <a:pt x="499" y="198"/>
                  </a:lnTo>
                  <a:lnTo>
                    <a:pt x="499" y="193"/>
                  </a:lnTo>
                  <a:lnTo>
                    <a:pt x="499" y="189"/>
                  </a:lnTo>
                  <a:lnTo>
                    <a:pt x="496" y="186"/>
                  </a:lnTo>
                  <a:lnTo>
                    <a:pt x="489" y="183"/>
                  </a:lnTo>
                  <a:lnTo>
                    <a:pt x="481" y="182"/>
                  </a:lnTo>
                  <a:lnTo>
                    <a:pt x="474" y="183"/>
                  </a:lnTo>
                  <a:lnTo>
                    <a:pt x="469" y="186"/>
                  </a:lnTo>
                  <a:lnTo>
                    <a:pt x="464" y="192"/>
                  </a:lnTo>
                  <a:lnTo>
                    <a:pt x="463" y="197"/>
                  </a:lnTo>
                  <a:lnTo>
                    <a:pt x="460" y="204"/>
                  </a:lnTo>
                  <a:lnTo>
                    <a:pt x="455" y="209"/>
                  </a:lnTo>
                  <a:lnTo>
                    <a:pt x="445" y="219"/>
                  </a:lnTo>
                  <a:lnTo>
                    <a:pt x="433" y="226"/>
                  </a:lnTo>
                  <a:lnTo>
                    <a:pt x="420" y="233"/>
                  </a:lnTo>
                  <a:lnTo>
                    <a:pt x="407" y="239"/>
                  </a:lnTo>
                  <a:lnTo>
                    <a:pt x="402" y="241"/>
                  </a:lnTo>
                  <a:lnTo>
                    <a:pt x="399" y="241"/>
                  </a:lnTo>
                  <a:lnTo>
                    <a:pt x="394" y="241"/>
                  </a:lnTo>
                  <a:lnTo>
                    <a:pt x="389" y="239"/>
                  </a:lnTo>
                  <a:lnTo>
                    <a:pt x="376" y="230"/>
                  </a:lnTo>
                  <a:lnTo>
                    <a:pt x="364" y="218"/>
                  </a:lnTo>
                  <a:lnTo>
                    <a:pt x="353" y="205"/>
                  </a:lnTo>
                  <a:lnTo>
                    <a:pt x="345" y="192"/>
                  </a:lnTo>
                  <a:lnTo>
                    <a:pt x="341" y="189"/>
                  </a:lnTo>
                  <a:lnTo>
                    <a:pt x="338" y="186"/>
                  </a:lnTo>
                  <a:lnTo>
                    <a:pt x="335" y="185"/>
                  </a:lnTo>
                  <a:lnTo>
                    <a:pt x="330" y="183"/>
                  </a:lnTo>
                  <a:lnTo>
                    <a:pt x="320" y="183"/>
                  </a:lnTo>
                  <a:lnTo>
                    <a:pt x="312" y="182"/>
                  </a:lnTo>
                  <a:lnTo>
                    <a:pt x="304" y="182"/>
                  </a:lnTo>
                  <a:lnTo>
                    <a:pt x="296" y="182"/>
                  </a:lnTo>
                  <a:lnTo>
                    <a:pt x="286" y="182"/>
                  </a:lnTo>
                  <a:lnTo>
                    <a:pt x="277" y="181"/>
                  </a:lnTo>
                  <a:lnTo>
                    <a:pt x="269" y="181"/>
                  </a:lnTo>
                  <a:lnTo>
                    <a:pt x="259" y="179"/>
                  </a:lnTo>
                  <a:lnTo>
                    <a:pt x="253" y="178"/>
                  </a:lnTo>
                  <a:lnTo>
                    <a:pt x="246" y="178"/>
                  </a:lnTo>
                  <a:lnTo>
                    <a:pt x="238" y="176"/>
                  </a:lnTo>
                  <a:lnTo>
                    <a:pt x="232" y="176"/>
                  </a:lnTo>
                  <a:lnTo>
                    <a:pt x="225" y="176"/>
                  </a:lnTo>
                  <a:lnTo>
                    <a:pt x="217" y="178"/>
                  </a:lnTo>
                  <a:lnTo>
                    <a:pt x="210" y="179"/>
                  </a:lnTo>
                  <a:lnTo>
                    <a:pt x="204" y="181"/>
                  </a:lnTo>
                  <a:lnTo>
                    <a:pt x="192" y="186"/>
                  </a:lnTo>
                  <a:lnTo>
                    <a:pt x="184" y="193"/>
                  </a:lnTo>
                  <a:lnTo>
                    <a:pt x="174" y="200"/>
                  </a:lnTo>
                  <a:lnTo>
                    <a:pt x="163" y="205"/>
                  </a:lnTo>
                  <a:lnTo>
                    <a:pt x="153" y="208"/>
                  </a:lnTo>
                  <a:lnTo>
                    <a:pt x="143" y="212"/>
                  </a:lnTo>
                  <a:lnTo>
                    <a:pt x="133" y="215"/>
                  </a:lnTo>
                  <a:lnTo>
                    <a:pt x="122" y="216"/>
                  </a:lnTo>
                  <a:lnTo>
                    <a:pt x="122" y="218"/>
                  </a:lnTo>
                  <a:lnTo>
                    <a:pt x="120" y="219"/>
                  </a:lnTo>
                  <a:lnTo>
                    <a:pt x="120" y="220"/>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39" name="Freeform 24"/>
            <p:cNvSpPr>
              <a:spLocks/>
            </p:cNvSpPr>
            <p:nvPr/>
          </p:nvSpPr>
          <p:spPr bwMode="auto">
            <a:xfrm>
              <a:off x="2307" y="2308"/>
              <a:ext cx="96" cy="85"/>
            </a:xfrm>
            <a:custGeom>
              <a:avLst/>
              <a:gdLst>
                <a:gd name="T0" fmla="*/ 23 w 192"/>
                <a:gd name="T1" fmla="*/ 77 h 170"/>
                <a:gd name="T2" fmla="*/ 21 w 192"/>
                <a:gd name="T3" fmla="*/ 67 h 170"/>
                <a:gd name="T4" fmla="*/ 17 w 192"/>
                <a:gd name="T5" fmla="*/ 62 h 170"/>
                <a:gd name="T6" fmla="*/ 13 w 192"/>
                <a:gd name="T7" fmla="*/ 62 h 170"/>
                <a:gd name="T8" fmla="*/ 12 w 192"/>
                <a:gd name="T9" fmla="*/ 59 h 170"/>
                <a:gd name="T10" fmla="*/ 10 w 192"/>
                <a:gd name="T11" fmla="*/ 57 h 170"/>
                <a:gd name="T12" fmla="*/ 9 w 192"/>
                <a:gd name="T13" fmla="*/ 53 h 170"/>
                <a:gd name="T14" fmla="*/ 9 w 192"/>
                <a:gd name="T15" fmla="*/ 49 h 170"/>
                <a:gd name="T16" fmla="*/ 3 w 192"/>
                <a:gd name="T17" fmla="*/ 42 h 170"/>
                <a:gd name="T18" fmla="*/ 0 w 192"/>
                <a:gd name="T19" fmla="*/ 30 h 170"/>
                <a:gd name="T20" fmla="*/ 2 w 192"/>
                <a:gd name="T21" fmla="*/ 21 h 170"/>
                <a:gd name="T22" fmla="*/ 4 w 192"/>
                <a:gd name="T23" fmla="*/ 18 h 170"/>
                <a:gd name="T24" fmla="*/ 12 w 192"/>
                <a:gd name="T25" fmla="*/ 16 h 170"/>
                <a:gd name="T26" fmla="*/ 21 w 192"/>
                <a:gd name="T27" fmla="*/ 12 h 170"/>
                <a:gd name="T28" fmla="*/ 28 w 192"/>
                <a:gd name="T29" fmla="*/ 7 h 170"/>
                <a:gd name="T30" fmla="*/ 36 w 192"/>
                <a:gd name="T31" fmla="*/ 3 h 170"/>
                <a:gd name="T32" fmla="*/ 44 w 192"/>
                <a:gd name="T33" fmla="*/ 0 h 170"/>
                <a:gd name="T34" fmla="*/ 49 w 192"/>
                <a:gd name="T35" fmla="*/ 1 h 170"/>
                <a:gd name="T36" fmla="*/ 52 w 192"/>
                <a:gd name="T37" fmla="*/ 4 h 170"/>
                <a:gd name="T38" fmla="*/ 54 w 192"/>
                <a:gd name="T39" fmla="*/ 11 h 170"/>
                <a:gd name="T40" fmla="*/ 58 w 192"/>
                <a:gd name="T41" fmla="*/ 17 h 170"/>
                <a:gd name="T42" fmla="*/ 62 w 192"/>
                <a:gd name="T43" fmla="*/ 20 h 170"/>
                <a:gd name="T44" fmla="*/ 65 w 192"/>
                <a:gd name="T45" fmla="*/ 25 h 170"/>
                <a:gd name="T46" fmla="*/ 68 w 192"/>
                <a:gd name="T47" fmla="*/ 29 h 170"/>
                <a:gd name="T48" fmla="*/ 72 w 192"/>
                <a:gd name="T49" fmla="*/ 31 h 170"/>
                <a:gd name="T50" fmla="*/ 78 w 192"/>
                <a:gd name="T51" fmla="*/ 32 h 170"/>
                <a:gd name="T52" fmla="*/ 86 w 192"/>
                <a:gd name="T53" fmla="*/ 31 h 170"/>
                <a:gd name="T54" fmla="*/ 93 w 192"/>
                <a:gd name="T55" fmla="*/ 30 h 170"/>
                <a:gd name="T56" fmla="*/ 96 w 192"/>
                <a:gd name="T57" fmla="*/ 37 h 170"/>
                <a:gd name="T58" fmla="*/ 95 w 192"/>
                <a:gd name="T59" fmla="*/ 50 h 170"/>
                <a:gd name="T60" fmla="*/ 83 w 192"/>
                <a:gd name="T61" fmla="*/ 58 h 170"/>
                <a:gd name="T62" fmla="*/ 72 w 192"/>
                <a:gd name="T63" fmla="*/ 64 h 170"/>
                <a:gd name="T64" fmla="*/ 62 w 192"/>
                <a:gd name="T65" fmla="*/ 71 h 170"/>
                <a:gd name="T66" fmla="*/ 52 w 192"/>
                <a:gd name="T67" fmla="*/ 79 h 170"/>
                <a:gd name="T68" fmla="*/ 42 w 192"/>
                <a:gd name="T69" fmla="*/ 84 h 170"/>
                <a:gd name="T70" fmla="*/ 33 w 192"/>
                <a:gd name="T71" fmla="*/ 85 h 170"/>
                <a:gd name="T72" fmla="*/ 27 w 192"/>
                <a:gd name="T73" fmla="*/ 84 h 170"/>
                <a:gd name="T74" fmla="*/ 26 w 192"/>
                <a:gd name="T75" fmla="*/ 82 h 170"/>
                <a:gd name="T76" fmla="*/ 26 w 192"/>
                <a:gd name="T77" fmla="*/ 82 h 170"/>
                <a:gd name="T78" fmla="*/ 24 w 192"/>
                <a:gd name="T79" fmla="*/ 82 h 17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92" h="170">
                  <a:moveTo>
                    <a:pt x="47" y="163"/>
                  </a:moveTo>
                  <a:lnTo>
                    <a:pt x="46" y="153"/>
                  </a:lnTo>
                  <a:lnTo>
                    <a:pt x="44" y="144"/>
                  </a:lnTo>
                  <a:lnTo>
                    <a:pt x="41" y="133"/>
                  </a:lnTo>
                  <a:lnTo>
                    <a:pt x="36" y="124"/>
                  </a:lnTo>
                  <a:lnTo>
                    <a:pt x="33" y="123"/>
                  </a:lnTo>
                  <a:lnTo>
                    <a:pt x="29" y="123"/>
                  </a:lnTo>
                  <a:lnTo>
                    <a:pt x="26" y="123"/>
                  </a:lnTo>
                  <a:lnTo>
                    <a:pt x="25" y="122"/>
                  </a:lnTo>
                  <a:lnTo>
                    <a:pt x="23" y="118"/>
                  </a:lnTo>
                  <a:lnTo>
                    <a:pt x="21" y="115"/>
                  </a:lnTo>
                  <a:lnTo>
                    <a:pt x="20" y="113"/>
                  </a:lnTo>
                  <a:lnTo>
                    <a:pt x="18" y="109"/>
                  </a:lnTo>
                  <a:lnTo>
                    <a:pt x="18" y="105"/>
                  </a:lnTo>
                  <a:lnTo>
                    <a:pt x="18" y="100"/>
                  </a:lnTo>
                  <a:lnTo>
                    <a:pt x="18" y="97"/>
                  </a:lnTo>
                  <a:lnTo>
                    <a:pt x="16" y="94"/>
                  </a:lnTo>
                  <a:lnTo>
                    <a:pt x="6" y="83"/>
                  </a:lnTo>
                  <a:lnTo>
                    <a:pt x="2" y="71"/>
                  </a:lnTo>
                  <a:lnTo>
                    <a:pt x="0" y="59"/>
                  </a:lnTo>
                  <a:lnTo>
                    <a:pt x="2" y="46"/>
                  </a:lnTo>
                  <a:lnTo>
                    <a:pt x="3" y="42"/>
                  </a:lnTo>
                  <a:lnTo>
                    <a:pt x="5" y="40"/>
                  </a:lnTo>
                  <a:lnTo>
                    <a:pt x="8" y="35"/>
                  </a:lnTo>
                  <a:lnTo>
                    <a:pt x="13" y="34"/>
                  </a:lnTo>
                  <a:lnTo>
                    <a:pt x="23" y="31"/>
                  </a:lnTo>
                  <a:lnTo>
                    <a:pt x="31" y="29"/>
                  </a:lnTo>
                  <a:lnTo>
                    <a:pt x="41" y="24"/>
                  </a:lnTo>
                  <a:lnTo>
                    <a:pt x="47" y="19"/>
                  </a:lnTo>
                  <a:lnTo>
                    <a:pt x="56" y="14"/>
                  </a:lnTo>
                  <a:lnTo>
                    <a:pt x="64" y="9"/>
                  </a:lnTo>
                  <a:lnTo>
                    <a:pt x="72" y="5"/>
                  </a:lnTo>
                  <a:lnTo>
                    <a:pt x="82" y="1"/>
                  </a:lnTo>
                  <a:lnTo>
                    <a:pt x="87" y="0"/>
                  </a:lnTo>
                  <a:lnTo>
                    <a:pt x="92" y="0"/>
                  </a:lnTo>
                  <a:lnTo>
                    <a:pt x="97" y="1"/>
                  </a:lnTo>
                  <a:lnTo>
                    <a:pt x="98" y="3"/>
                  </a:lnTo>
                  <a:lnTo>
                    <a:pt x="103" y="8"/>
                  </a:lnTo>
                  <a:lnTo>
                    <a:pt x="107" y="14"/>
                  </a:lnTo>
                  <a:lnTo>
                    <a:pt x="108" y="22"/>
                  </a:lnTo>
                  <a:lnTo>
                    <a:pt x="111" y="29"/>
                  </a:lnTo>
                  <a:lnTo>
                    <a:pt x="115" y="33"/>
                  </a:lnTo>
                  <a:lnTo>
                    <a:pt x="120" y="35"/>
                  </a:lnTo>
                  <a:lnTo>
                    <a:pt x="123" y="40"/>
                  </a:lnTo>
                  <a:lnTo>
                    <a:pt x="126" y="44"/>
                  </a:lnTo>
                  <a:lnTo>
                    <a:pt x="129" y="49"/>
                  </a:lnTo>
                  <a:lnTo>
                    <a:pt x="133" y="53"/>
                  </a:lnTo>
                  <a:lnTo>
                    <a:pt x="136" y="57"/>
                  </a:lnTo>
                  <a:lnTo>
                    <a:pt x="139" y="60"/>
                  </a:lnTo>
                  <a:lnTo>
                    <a:pt x="144" y="61"/>
                  </a:lnTo>
                  <a:lnTo>
                    <a:pt x="151" y="63"/>
                  </a:lnTo>
                  <a:lnTo>
                    <a:pt x="156" y="63"/>
                  </a:lnTo>
                  <a:lnTo>
                    <a:pt x="164" y="61"/>
                  </a:lnTo>
                  <a:lnTo>
                    <a:pt x="171" y="61"/>
                  </a:lnTo>
                  <a:lnTo>
                    <a:pt x="177" y="60"/>
                  </a:lnTo>
                  <a:lnTo>
                    <a:pt x="185" y="60"/>
                  </a:lnTo>
                  <a:lnTo>
                    <a:pt x="192" y="61"/>
                  </a:lnTo>
                  <a:lnTo>
                    <a:pt x="192" y="74"/>
                  </a:lnTo>
                  <a:lnTo>
                    <a:pt x="192" y="87"/>
                  </a:lnTo>
                  <a:lnTo>
                    <a:pt x="189" y="100"/>
                  </a:lnTo>
                  <a:lnTo>
                    <a:pt x="177" y="109"/>
                  </a:lnTo>
                  <a:lnTo>
                    <a:pt x="166" y="116"/>
                  </a:lnTo>
                  <a:lnTo>
                    <a:pt x="154" y="122"/>
                  </a:lnTo>
                  <a:lnTo>
                    <a:pt x="144" y="128"/>
                  </a:lnTo>
                  <a:lnTo>
                    <a:pt x="134" y="135"/>
                  </a:lnTo>
                  <a:lnTo>
                    <a:pt x="123" y="142"/>
                  </a:lnTo>
                  <a:lnTo>
                    <a:pt x="113" y="150"/>
                  </a:lnTo>
                  <a:lnTo>
                    <a:pt x="103" y="157"/>
                  </a:lnTo>
                  <a:lnTo>
                    <a:pt x="92" y="164"/>
                  </a:lnTo>
                  <a:lnTo>
                    <a:pt x="84" y="168"/>
                  </a:lnTo>
                  <a:lnTo>
                    <a:pt x="75" y="170"/>
                  </a:lnTo>
                  <a:lnTo>
                    <a:pt x="66" y="170"/>
                  </a:lnTo>
                  <a:lnTo>
                    <a:pt x="56" y="170"/>
                  </a:lnTo>
                  <a:lnTo>
                    <a:pt x="54" y="168"/>
                  </a:lnTo>
                  <a:lnTo>
                    <a:pt x="52" y="167"/>
                  </a:lnTo>
                  <a:lnTo>
                    <a:pt x="52" y="164"/>
                  </a:lnTo>
                  <a:lnTo>
                    <a:pt x="52" y="163"/>
                  </a:lnTo>
                  <a:lnTo>
                    <a:pt x="51" y="163"/>
                  </a:lnTo>
                  <a:lnTo>
                    <a:pt x="49" y="163"/>
                  </a:lnTo>
                  <a:lnTo>
                    <a:pt x="47" y="163"/>
                  </a:lnTo>
                  <a:close/>
                </a:path>
              </a:pathLst>
            </a:custGeom>
            <a:solidFill>
              <a:srgbClr val="5933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0" name="Freeform 25"/>
            <p:cNvSpPr>
              <a:spLocks/>
            </p:cNvSpPr>
            <p:nvPr/>
          </p:nvSpPr>
          <p:spPr bwMode="auto">
            <a:xfrm>
              <a:off x="2526" y="2333"/>
              <a:ext cx="101" cy="104"/>
            </a:xfrm>
            <a:custGeom>
              <a:avLst/>
              <a:gdLst>
                <a:gd name="T0" fmla="*/ 12 w 202"/>
                <a:gd name="T1" fmla="*/ 2 h 208"/>
                <a:gd name="T2" fmla="*/ 9 w 202"/>
                <a:gd name="T3" fmla="*/ 4 h 208"/>
                <a:gd name="T4" fmla="*/ 4 w 202"/>
                <a:gd name="T5" fmla="*/ 12 h 208"/>
                <a:gd name="T6" fmla="*/ 0 w 202"/>
                <a:gd name="T7" fmla="*/ 27 h 208"/>
                <a:gd name="T8" fmla="*/ 5 w 202"/>
                <a:gd name="T9" fmla="*/ 37 h 208"/>
                <a:gd name="T10" fmla="*/ 13 w 202"/>
                <a:gd name="T11" fmla="*/ 41 h 208"/>
                <a:gd name="T12" fmla="*/ 21 w 202"/>
                <a:gd name="T13" fmla="*/ 47 h 208"/>
                <a:gd name="T14" fmla="*/ 27 w 202"/>
                <a:gd name="T15" fmla="*/ 53 h 208"/>
                <a:gd name="T16" fmla="*/ 36 w 202"/>
                <a:gd name="T17" fmla="*/ 63 h 208"/>
                <a:gd name="T18" fmla="*/ 47 w 202"/>
                <a:gd name="T19" fmla="*/ 76 h 208"/>
                <a:gd name="T20" fmla="*/ 59 w 202"/>
                <a:gd name="T21" fmla="*/ 88 h 208"/>
                <a:gd name="T22" fmla="*/ 72 w 202"/>
                <a:gd name="T23" fmla="*/ 98 h 208"/>
                <a:gd name="T24" fmla="*/ 85 w 202"/>
                <a:gd name="T25" fmla="*/ 104 h 208"/>
                <a:gd name="T26" fmla="*/ 92 w 202"/>
                <a:gd name="T27" fmla="*/ 104 h 208"/>
                <a:gd name="T28" fmla="*/ 100 w 202"/>
                <a:gd name="T29" fmla="*/ 97 h 208"/>
                <a:gd name="T30" fmla="*/ 101 w 202"/>
                <a:gd name="T31" fmla="*/ 84 h 208"/>
                <a:gd name="T32" fmla="*/ 99 w 202"/>
                <a:gd name="T33" fmla="*/ 72 h 208"/>
                <a:gd name="T34" fmla="*/ 94 w 202"/>
                <a:gd name="T35" fmla="*/ 63 h 208"/>
                <a:gd name="T36" fmla="*/ 90 w 202"/>
                <a:gd name="T37" fmla="*/ 54 h 208"/>
                <a:gd name="T38" fmla="*/ 89 w 202"/>
                <a:gd name="T39" fmla="*/ 47 h 208"/>
                <a:gd name="T40" fmla="*/ 86 w 202"/>
                <a:gd name="T41" fmla="*/ 37 h 208"/>
                <a:gd name="T42" fmla="*/ 81 w 202"/>
                <a:gd name="T43" fmla="*/ 28 h 208"/>
                <a:gd name="T44" fmla="*/ 79 w 202"/>
                <a:gd name="T45" fmla="*/ 21 h 208"/>
                <a:gd name="T46" fmla="*/ 77 w 202"/>
                <a:gd name="T47" fmla="*/ 16 h 208"/>
                <a:gd name="T48" fmla="*/ 74 w 202"/>
                <a:gd name="T49" fmla="*/ 9 h 208"/>
                <a:gd name="T50" fmla="*/ 64 w 202"/>
                <a:gd name="T51" fmla="*/ 6 h 208"/>
                <a:gd name="T52" fmla="*/ 53 w 202"/>
                <a:gd name="T53" fmla="*/ 4 h 208"/>
                <a:gd name="T54" fmla="*/ 42 w 202"/>
                <a:gd name="T55" fmla="*/ 4 h 208"/>
                <a:gd name="T56" fmla="*/ 31 w 202"/>
                <a:gd name="T57" fmla="*/ 4 h 208"/>
                <a:gd name="T58" fmla="*/ 21 w 202"/>
                <a:gd name="T59" fmla="*/ 4 h 208"/>
                <a:gd name="T60" fmla="*/ 15 w 202"/>
                <a:gd name="T61" fmla="*/ 4 h 208"/>
                <a:gd name="T62" fmla="*/ 15 w 202"/>
                <a:gd name="T63" fmla="*/ 2 h 208"/>
                <a:gd name="T64" fmla="*/ 14 w 202"/>
                <a:gd name="T65" fmla="*/ 0 h 20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02" h="208">
                  <a:moveTo>
                    <a:pt x="28" y="0"/>
                  </a:moveTo>
                  <a:lnTo>
                    <a:pt x="24" y="3"/>
                  </a:lnTo>
                  <a:lnTo>
                    <a:pt x="21" y="4"/>
                  </a:lnTo>
                  <a:lnTo>
                    <a:pt x="18" y="7"/>
                  </a:lnTo>
                  <a:lnTo>
                    <a:pt x="15" y="10"/>
                  </a:lnTo>
                  <a:lnTo>
                    <a:pt x="8" y="23"/>
                  </a:lnTo>
                  <a:lnTo>
                    <a:pt x="3" y="38"/>
                  </a:lnTo>
                  <a:lnTo>
                    <a:pt x="0" y="53"/>
                  </a:lnTo>
                  <a:lnTo>
                    <a:pt x="1" y="69"/>
                  </a:lnTo>
                  <a:lnTo>
                    <a:pt x="10" y="73"/>
                  </a:lnTo>
                  <a:lnTo>
                    <a:pt x="18" y="78"/>
                  </a:lnTo>
                  <a:lnTo>
                    <a:pt x="26" y="82"/>
                  </a:lnTo>
                  <a:lnTo>
                    <a:pt x="34" y="88"/>
                  </a:lnTo>
                  <a:lnTo>
                    <a:pt x="41" y="93"/>
                  </a:lnTo>
                  <a:lnTo>
                    <a:pt x="49" y="99"/>
                  </a:lnTo>
                  <a:lnTo>
                    <a:pt x="54" y="105"/>
                  </a:lnTo>
                  <a:lnTo>
                    <a:pt x="61" y="112"/>
                  </a:lnTo>
                  <a:lnTo>
                    <a:pt x="72" y="126"/>
                  </a:lnTo>
                  <a:lnTo>
                    <a:pt x="82" y="138"/>
                  </a:lnTo>
                  <a:lnTo>
                    <a:pt x="93" y="151"/>
                  </a:lnTo>
                  <a:lnTo>
                    <a:pt x="105" y="163"/>
                  </a:lnTo>
                  <a:lnTo>
                    <a:pt x="118" y="175"/>
                  </a:lnTo>
                  <a:lnTo>
                    <a:pt x="131" y="185"/>
                  </a:lnTo>
                  <a:lnTo>
                    <a:pt x="144" y="196"/>
                  </a:lnTo>
                  <a:lnTo>
                    <a:pt x="161" y="204"/>
                  </a:lnTo>
                  <a:lnTo>
                    <a:pt x="169" y="207"/>
                  </a:lnTo>
                  <a:lnTo>
                    <a:pt x="177" y="208"/>
                  </a:lnTo>
                  <a:lnTo>
                    <a:pt x="184" y="208"/>
                  </a:lnTo>
                  <a:lnTo>
                    <a:pt x="190" y="205"/>
                  </a:lnTo>
                  <a:lnTo>
                    <a:pt x="200" y="194"/>
                  </a:lnTo>
                  <a:lnTo>
                    <a:pt x="202" y="181"/>
                  </a:lnTo>
                  <a:lnTo>
                    <a:pt x="202" y="167"/>
                  </a:lnTo>
                  <a:lnTo>
                    <a:pt x="198" y="153"/>
                  </a:lnTo>
                  <a:lnTo>
                    <a:pt x="197" y="144"/>
                  </a:lnTo>
                  <a:lnTo>
                    <a:pt x="192" y="136"/>
                  </a:lnTo>
                  <a:lnTo>
                    <a:pt x="187" y="126"/>
                  </a:lnTo>
                  <a:lnTo>
                    <a:pt x="182" y="116"/>
                  </a:lnTo>
                  <a:lnTo>
                    <a:pt x="180" y="108"/>
                  </a:lnTo>
                  <a:lnTo>
                    <a:pt x="179" y="100"/>
                  </a:lnTo>
                  <a:lnTo>
                    <a:pt x="177" y="93"/>
                  </a:lnTo>
                  <a:lnTo>
                    <a:pt x="175" y="85"/>
                  </a:lnTo>
                  <a:lnTo>
                    <a:pt x="172" y="74"/>
                  </a:lnTo>
                  <a:lnTo>
                    <a:pt x="167" y="64"/>
                  </a:lnTo>
                  <a:lnTo>
                    <a:pt x="162" y="55"/>
                  </a:lnTo>
                  <a:lnTo>
                    <a:pt x="159" y="45"/>
                  </a:lnTo>
                  <a:lnTo>
                    <a:pt x="157" y="41"/>
                  </a:lnTo>
                  <a:lnTo>
                    <a:pt x="156" y="36"/>
                  </a:lnTo>
                  <a:lnTo>
                    <a:pt x="154" y="32"/>
                  </a:lnTo>
                  <a:lnTo>
                    <a:pt x="152" y="26"/>
                  </a:lnTo>
                  <a:lnTo>
                    <a:pt x="147" y="18"/>
                  </a:lnTo>
                  <a:lnTo>
                    <a:pt x="138" y="14"/>
                  </a:lnTo>
                  <a:lnTo>
                    <a:pt x="128" y="11"/>
                  </a:lnTo>
                  <a:lnTo>
                    <a:pt x="116" y="10"/>
                  </a:lnTo>
                  <a:lnTo>
                    <a:pt x="105" y="8"/>
                  </a:lnTo>
                  <a:lnTo>
                    <a:pt x="95" y="8"/>
                  </a:lnTo>
                  <a:lnTo>
                    <a:pt x="83" y="8"/>
                  </a:lnTo>
                  <a:lnTo>
                    <a:pt x="74" y="8"/>
                  </a:lnTo>
                  <a:lnTo>
                    <a:pt x="62" y="8"/>
                  </a:lnTo>
                  <a:lnTo>
                    <a:pt x="51" y="8"/>
                  </a:lnTo>
                  <a:lnTo>
                    <a:pt x="41" y="8"/>
                  </a:lnTo>
                  <a:lnTo>
                    <a:pt x="29" y="8"/>
                  </a:lnTo>
                  <a:lnTo>
                    <a:pt x="29" y="6"/>
                  </a:lnTo>
                  <a:lnTo>
                    <a:pt x="29" y="4"/>
                  </a:lnTo>
                  <a:lnTo>
                    <a:pt x="28" y="4"/>
                  </a:lnTo>
                  <a:lnTo>
                    <a:pt x="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1" name="Freeform 26"/>
            <p:cNvSpPr>
              <a:spLocks/>
            </p:cNvSpPr>
            <p:nvPr/>
          </p:nvSpPr>
          <p:spPr bwMode="auto">
            <a:xfrm>
              <a:off x="2549" y="2131"/>
              <a:ext cx="170" cy="221"/>
            </a:xfrm>
            <a:custGeom>
              <a:avLst/>
              <a:gdLst>
                <a:gd name="T0" fmla="*/ 0 w 341"/>
                <a:gd name="T1" fmla="*/ 200 h 443"/>
                <a:gd name="T2" fmla="*/ 5 w 341"/>
                <a:gd name="T3" fmla="*/ 187 h 443"/>
                <a:gd name="T4" fmla="*/ 11 w 341"/>
                <a:gd name="T5" fmla="*/ 179 h 443"/>
                <a:gd name="T6" fmla="*/ 14 w 341"/>
                <a:gd name="T7" fmla="*/ 174 h 443"/>
                <a:gd name="T8" fmla="*/ 23 w 341"/>
                <a:gd name="T9" fmla="*/ 159 h 443"/>
                <a:gd name="T10" fmla="*/ 35 w 341"/>
                <a:gd name="T11" fmla="*/ 135 h 443"/>
                <a:gd name="T12" fmla="*/ 45 w 341"/>
                <a:gd name="T13" fmla="*/ 109 h 443"/>
                <a:gd name="T14" fmla="*/ 56 w 341"/>
                <a:gd name="T15" fmla="*/ 81 h 443"/>
                <a:gd name="T16" fmla="*/ 69 w 341"/>
                <a:gd name="T17" fmla="*/ 54 h 443"/>
                <a:gd name="T18" fmla="*/ 84 w 341"/>
                <a:gd name="T19" fmla="*/ 29 h 443"/>
                <a:gd name="T20" fmla="*/ 98 w 341"/>
                <a:gd name="T21" fmla="*/ 14 h 443"/>
                <a:gd name="T22" fmla="*/ 100 w 341"/>
                <a:gd name="T23" fmla="*/ 9 h 443"/>
                <a:gd name="T24" fmla="*/ 103 w 341"/>
                <a:gd name="T25" fmla="*/ 4 h 443"/>
                <a:gd name="T26" fmla="*/ 106 w 341"/>
                <a:gd name="T27" fmla="*/ 1 h 443"/>
                <a:gd name="T28" fmla="*/ 114 w 341"/>
                <a:gd name="T29" fmla="*/ 0 h 443"/>
                <a:gd name="T30" fmla="*/ 128 w 341"/>
                <a:gd name="T31" fmla="*/ 0 h 443"/>
                <a:gd name="T32" fmla="*/ 140 w 341"/>
                <a:gd name="T33" fmla="*/ 0 h 443"/>
                <a:gd name="T34" fmla="*/ 153 w 341"/>
                <a:gd name="T35" fmla="*/ 0 h 443"/>
                <a:gd name="T36" fmla="*/ 162 w 341"/>
                <a:gd name="T37" fmla="*/ 2 h 443"/>
                <a:gd name="T38" fmla="*/ 167 w 341"/>
                <a:gd name="T39" fmla="*/ 6 h 443"/>
                <a:gd name="T40" fmla="*/ 170 w 341"/>
                <a:gd name="T41" fmla="*/ 13 h 443"/>
                <a:gd name="T42" fmla="*/ 170 w 341"/>
                <a:gd name="T43" fmla="*/ 22 h 443"/>
                <a:gd name="T44" fmla="*/ 164 w 341"/>
                <a:gd name="T45" fmla="*/ 36 h 443"/>
                <a:gd name="T46" fmla="*/ 157 w 341"/>
                <a:gd name="T47" fmla="*/ 56 h 443"/>
                <a:gd name="T48" fmla="*/ 148 w 341"/>
                <a:gd name="T49" fmla="*/ 75 h 443"/>
                <a:gd name="T50" fmla="*/ 137 w 341"/>
                <a:gd name="T51" fmla="*/ 94 h 443"/>
                <a:gd name="T52" fmla="*/ 128 w 341"/>
                <a:gd name="T53" fmla="*/ 109 h 443"/>
                <a:gd name="T54" fmla="*/ 119 w 341"/>
                <a:gd name="T55" fmla="*/ 117 h 443"/>
                <a:gd name="T56" fmla="*/ 110 w 341"/>
                <a:gd name="T57" fmla="*/ 126 h 443"/>
                <a:gd name="T58" fmla="*/ 100 w 341"/>
                <a:gd name="T59" fmla="*/ 135 h 443"/>
                <a:gd name="T60" fmla="*/ 91 w 341"/>
                <a:gd name="T61" fmla="*/ 145 h 443"/>
                <a:gd name="T62" fmla="*/ 83 w 341"/>
                <a:gd name="T63" fmla="*/ 154 h 443"/>
                <a:gd name="T64" fmla="*/ 75 w 341"/>
                <a:gd name="T65" fmla="*/ 163 h 443"/>
                <a:gd name="T66" fmla="*/ 65 w 341"/>
                <a:gd name="T67" fmla="*/ 171 h 443"/>
                <a:gd name="T68" fmla="*/ 58 w 341"/>
                <a:gd name="T69" fmla="*/ 176 h 443"/>
                <a:gd name="T70" fmla="*/ 55 w 341"/>
                <a:gd name="T71" fmla="*/ 179 h 443"/>
                <a:gd name="T72" fmla="*/ 52 w 341"/>
                <a:gd name="T73" fmla="*/ 182 h 443"/>
                <a:gd name="T74" fmla="*/ 50 w 341"/>
                <a:gd name="T75" fmla="*/ 185 h 443"/>
                <a:gd name="T76" fmla="*/ 48 w 341"/>
                <a:gd name="T77" fmla="*/ 193 h 443"/>
                <a:gd name="T78" fmla="*/ 47 w 341"/>
                <a:gd name="T79" fmla="*/ 205 h 443"/>
                <a:gd name="T80" fmla="*/ 42 w 341"/>
                <a:gd name="T81" fmla="*/ 211 h 443"/>
                <a:gd name="T82" fmla="*/ 36 w 341"/>
                <a:gd name="T83" fmla="*/ 211 h 443"/>
                <a:gd name="T84" fmla="*/ 27 w 341"/>
                <a:gd name="T85" fmla="*/ 213 h 443"/>
                <a:gd name="T86" fmla="*/ 19 w 341"/>
                <a:gd name="T87" fmla="*/ 219 h 443"/>
                <a:gd name="T88" fmla="*/ 8 w 341"/>
                <a:gd name="T89" fmla="*/ 221 h 443"/>
                <a:gd name="T90" fmla="*/ 0 w 341"/>
                <a:gd name="T91" fmla="*/ 212 h 44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41" h="443">
                  <a:moveTo>
                    <a:pt x="0" y="413"/>
                  </a:moveTo>
                  <a:lnTo>
                    <a:pt x="0" y="400"/>
                  </a:lnTo>
                  <a:lnTo>
                    <a:pt x="3" y="387"/>
                  </a:lnTo>
                  <a:lnTo>
                    <a:pt x="10" y="375"/>
                  </a:lnTo>
                  <a:lnTo>
                    <a:pt x="18" y="364"/>
                  </a:lnTo>
                  <a:lnTo>
                    <a:pt x="23" y="359"/>
                  </a:lnTo>
                  <a:lnTo>
                    <a:pt x="26" y="353"/>
                  </a:lnTo>
                  <a:lnTo>
                    <a:pt x="29" y="348"/>
                  </a:lnTo>
                  <a:lnTo>
                    <a:pt x="33" y="344"/>
                  </a:lnTo>
                  <a:lnTo>
                    <a:pt x="47" y="319"/>
                  </a:lnTo>
                  <a:lnTo>
                    <a:pt x="60" y="294"/>
                  </a:lnTo>
                  <a:lnTo>
                    <a:pt x="70" y="270"/>
                  </a:lnTo>
                  <a:lnTo>
                    <a:pt x="77" y="244"/>
                  </a:lnTo>
                  <a:lnTo>
                    <a:pt x="90" y="218"/>
                  </a:lnTo>
                  <a:lnTo>
                    <a:pt x="101" y="190"/>
                  </a:lnTo>
                  <a:lnTo>
                    <a:pt x="113" y="163"/>
                  </a:lnTo>
                  <a:lnTo>
                    <a:pt x="124" y="134"/>
                  </a:lnTo>
                  <a:lnTo>
                    <a:pt x="138" y="108"/>
                  </a:lnTo>
                  <a:lnTo>
                    <a:pt x="152" y="82"/>
                  </a:lnTo>
                  <a:lnTo>
                    <a:pt x="169" y="58"/>
                  </a:lnTo>
                  <a:lnTo>
                    <a:pt x="192" y="34"/>
                  </a:lnTo>
                  <a:lnTo>
                    <a:pt x="197" y="29"/>
                  </a:lnTo>
                  <a:lnTo>
                    <a:pt x="198" y="23"/>
                  </a:lnTo>
                  <a:lnTo>
                    <a:pt x="201" y="18"/>
                  </a:lnTo>
                  <a:lnTo>
                    <a:pt x="203" y="12"/>
                  </a:lnTo>
                  <a:lnTo>
                    <a:pt x="206" y="8"/>
                  </a:lnTo>
                  <a:lnTo>
                    <a:pt x="210" y="5"/>
                  </a:lnTo>
                  <a:lnTo>
                    <a:pt x="213" y="3"/>
                  </a:lnTo>
                  <a:lnTo>
                    <a:pt x="216" y="1"/>
                  </a:lnTo>
                  <a:lnTo>
                    <a:pt x="229" y="1"/>
                  </a:lnTo>
                  <a:lnTo>
                    <a:pt x="243" y="0"/>
                  </a:lnTo>
                  <a:lnTo>
                    <a:pt x="256" y="0"/>
                  </a:lnTo>
                  <a:lnTo>
                    <a:pt x="269" y="0"/>
                  </a:lnTo>
                  <a:lnTo>
                    <a:pt x="280" y="0"/>
                  </a:lnTo>
                  <a:lnTo>
                    <a:pt x="293" y="0"/>
                  </a:lnTo>
                  <a:lnTo>
                    <a:pt x="306" y="1"/>
                  </a:lnTo>
                  <a:lnTo>
                    <a:pt x="320" y="3"/>
                  </a:lnTo>
                  <a:lnTo>
                    <a:pt x="325" y="4"/>
                  </a:lnTo>
                  <a:lnTo>
                    <a:pt x="331" y="8"/>
                  </a:lnTo>
                  <a:lnTo>
                    <a:pt x="334" y="12"/>
                  </a:lnTo>
                  <a:lnTo>
                    <a:pt x="338" y="18"/>
                  </a:lnTo>
                  <a:lnTo>
                    <a:pt x="341" y="26"/>
                  </a:lnTo>
                  <a:lnTo>
                    <a:pt x="341" y="36"/>
                  </a:lnTo>
                  <a:lnTo>
                    <a:pt x="341" y="44"/>
                  </a:lnTo>
                  <a:lnTo>
                    <a:pt x="338" y="53"/>
                  </a:lnTo>
                  <a:lnTo>
                    <a:pt x="329" y="73"/>
                  </a:lnTo>
                  <a:lnTo>
                    <a:pt x="323" y="92"/>
                  </a:lnTo>
                  <a:lnTo>
                    <a:pt x="315" y="112"/>
                  </a:lnTo>
                  <a:lnTo>
                    <a:pt x="305" y="131"/>
                  </a:lnTo>
                  <a:lnTo>
                    <a:pt x="297" y="151"/>
                  </a:lnTo>
                  <a:lnTo>
                    <a:pt x="285" y="170"/>
                  </a:lnTo>
                  <a:lnTo>
                    <a:pt x="275" y="188"/>
                  </a:lnTo>
                  <a:lnTo>
                    <a:pt x="262" y="207"/>
                  </a:lnTo>
                  <a:lnTo>
                    <a:pt x="256" y="218"/>
                  </a:lnTo>
                  <a:lnTo>
                    <a:pt x="247" y="227"/>
                  </a:lnTo>
                  <a:lnTo>
                    <a:pt x="238" y="235"/>
                  </a:lnTo>
                  <a:lnTo>
                    <a:pt x="229" y="245"/>
                  </a:lnTo>
                  <a:lnTo>
                    <a:pt x="220" y="253"/>
                  </a:lnTo>
                  <a:lnTo>
                    <a:pt x="210" y="261"/>
                  </a:lnTo>
                  <a:lnTo>
                    <a:pt x="200" y="271"/>
                  </a:lnTo>
                  <a:lnTo>
                    <a:pt x="192" y="281"/>
                  </a:lnTo>
                  <a:lnTo>
                    <a:pt x="183" y="290"/>
                  </a:lnTo>
                  <a:lnTo>
                    <a:pt x="175" y="300"/>
                  </a:lnTo>
                  <a:lnTo>
                    <a:pt x="167" y="309"/>
                  </a:lnTo>
                  <a:lnTo>
                    <a:pt x="159" y="318"/>
                  </a:lnTo>
                  <a:lnTo>
                    <a:pt x="151" y="326"/>
                  </a:lnTo>
                  <a:lnTo>
                    <a:pt x="141" y="334"/>
                  </a:lnTo>
                  <a:lnTo>
                    <a:pt x="131" y="342"/>
                  </a:lnTo>
                  <a:lnTo>
                    <a:pt x="119" y="350"/>
                  </a:lnTo>
                  <a:lnTo>
                    <a:pt x="116" y="353"/>
                  </a:lnTo>
                  <a:lnTo>
                    <a:pt x="113" y="356"/>
                  </a:lnTo>
                  <a:lnTo>
                    <a:pt x="110" y="359"/>
                  </a:lnTo>
                  <a:lnTo>
                    <a:pt x="106" y="361"/>
                  </a:lnTo>
                  <a:lnTo>
                    <a:pt x="105" y="364"/>
                  </a:lnTo>
                  <a:lnTo>
                    <a:pt x="103" y="367"/>
                  </a:lnTo>
                  <a:lnTo>
                    <a:pt x="101" y="371"/>
                  </a:lnTo>
                  <a:lnTo>
                    <a:pt x="100" y="374"/>
                  </a:lnTo>
                  <a:lnTo>
                    <a:pt x="97" y="386"/>
                  </a:lnTo>
                  <a:lnTo>
                    <a:pt x="97" y="398"/>
                  </a:lnTo>
                  <a:lnTo>
                    <a:pt x="95" y="411"/>
                  </a:lnTo>
                  <a:lnTo>
                    <a:pt x="90" y="420"/>
                  </a:lnTo>
                  <a:lnTo>
                    <a:pt x="85" y="422"/>
                  </a:lnTo>
                  <a:lnTo>
                    <a:pt x="78" y="422"/>
                  </a:lnTo>
                  <a:lnTo>
                    <a:pt x="72" y="422"/>
                  </a:lnTo>
                  <a:lnTo>
                    <a:pt x="64" y="423"/>
                  </a:lnTo>
                  <a:lnTo>
                    <a:pt x="54" y="427"/>
                  </a:lnTo>
                  <a:lnTo>
                    <a:pt x="47" y="432"/>
                  </a:lnTo>
                  <a:lnTo>
                    <a:pt x="39" y="439"/>
                  </a:lnTo>
                  <a:lnTo>
                    <a:pt x="29" y="443"/>
                  </a:lnTo>
                  <a:lnTo>
                    <a:pt x="16" y="442"/>
                  </a:lnTo>
                  <a:lnTo>
                    <a:pt x="8" y="435"/>
                  </a:lnTo>
                  <a:lnTo>
                    <a:pt x="1" y="424"/>
                  </a:lnTo>
                  <a:lnTo>
                    <a:pt x="0" y="413"/>
                  </a:lnTo>
                  <a:close/>
                </a:path>
              </a:pathLst>
            </a:custGeom>
            <a:solidFill>
              <a:srgbClr val="992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2" name="Freeform 27"/>
            <p:cNvSpPr>
              <a:spLocks/>
            </p:cNvSpPr>
            <p:nvPr/>
          </p:nvSpPr>
          <p:spPr bwMode="auto">
            <a:xfrm>
              <a:off x="3143" y="2312"/>
              <a:ext cx="114" cy="89"/>
            </a:xfrm>
            <a:custGeom>
              <a:avLst/>
              <a:gdLst>
                <a:gd name="T0" fmla="*/ 0 w 230"/>
                <a:gd name="T1" fmla="*/ 44 h 178"/>
                <a:gd name="T2" fmla="*/ 1 w 230"/>
                <a:gd name="T3" fmla="*/ 24 h 178"/>
                <a:gd name="T4" fmla="*/ 10 w 230"/>
                <a:gd name="T5" fmla="*/ 10 h 178"/>
                <a:gd name="T6" fmla="*/ 17 w 230"/>
                <a:gd name="T7" fmla="*/ 6 h 178"/>
                <a:gd name="T8" fmla="*/ 26 w 230"/>
                <a:gd name="T9" fmla="*/ 2 h 178"/>
                <a:gd name="T10" fmla="*/ 36 w 230"/>
                <a:gd name="T11" fmla="*/ 0 h 178"/>
                <a:gd name="T12" fmla="*/ 45 w 230"/>
                <a:gd name="T13" fmla="*/ 6 h 178"/>
                <a:gd name="T14" fmla="*/ 55 w 230"/>
                <a:gd name="T15" fmla="*/ 17 h 178"/>
                <a:gd name="T16" fmla="*/ 65 w 230"/>
                <a:gd name="T17" fmla="*/ 27 h 178"/>
                <a:gd name="T18" fmla="*/ 78 w 230"/>
                <a:gd name="T19" fmla="*/ 37 h 178"/>
                <a:gd name="T20" fmla="*/ 92 w 230"/>
                <a:gd name="T21" fmla="*/ 47 h 178"/>
                <a:gd name="T22" fmla="*/ 105 w 230"/>
                <a:gd name="T23" fmla="*/ 58 h 178"/>
                <a:gd name="T24" fmla="*/ 113 w 230"/>
                <a:gd name="T25" fmla="*/ 67 h 178"/>
                <a:gd name="T26" fmla="*/ 113 w 230"/>
                <a:gd name="T27" fmla="*/ 78 h 178"/>
                <a:gd name="T28" fmla="*/ 109 w 230"/>
                <a:gd name="T29" fmla="*/ 84 h 178"/>
                <a:gd name="T30" fmla="*/ 104 w 230"/>
                <a:gd name="T31" fmla="*/ 85 h 178"/>
                <a:gd name="T32" fmla="*/ 96 w 230"/>
                <a:gd name="T33" fmla="*/ 86 h 178"/>
                <a:gd name="T34" fmla="*/ 87 w 230"/>
                <a:gd name="T35" fmla="*/ 88 h 178"/>
                <a:gd name="T36" fmla="*/ 77 w 230"/>
                <a:gd name="T37" fmla="*/ 89 h 178"/>
                <a:gd name="T38" fmla="*/ 68 w 230"/>
                <a:gd name="T39" fmla="*/ 89 h 178"/>
                <a:gd name="T40" fmla="*/ 62 w 230"/>
                <a:gd name="T41" fmla="*/ 89 h 178"/>
                <a:gd name="T42" fmla="*/ 59 w 230"/>
                <a:gd name="T43" fmla="*/ 88 h 178"/>
                <a:gd name="T44" fmla="*/ 52 w 230"/>
                <a:gd name="T45" fmla="*/ 83 h 178"/>
                <a:gd name="T46" fmla="*/ 43 w 230"/>
                <a:gd name="T47" fmla="*/ 73 h 178"/>
                <a:gd name="T48" fmla="*/ 32 w 230"/>
                <a:gd name="T49" fmla="*/ 69 h 178"/>
                <a:gd name="T50" fmla="*/ 24 w 230"/>
                <a:gd name="T51" fmla="*/ 66 h 178"/>
                <a:gd name="T52" fmla="*/ 18 w 230"/>
                <a:gd name="T53" fmla="*/ 63 h 178"/>
                <a:gd name="T54" fmla="*/ 11 w 230"/>
                <a:gd name="T55" fmla="*/ 60 h 178"/>
                <a:gd name="T56" fmla="*/ 6 w 230"/>
                <a:gd name="T57" fmla="*/ 57 h 178"/>
                <a:gd name="T58" fmla="*/ 4 w 230"/>
                <a:gd name="T59" fmla="*/ 56 h 178"/>
                <a:gd name="T60" fmla="*/ 2 w 230"/>
                <a:gd name="T61" fmla="*/ 56 h 178"/>
                <a:gd name="T62" fmla="*/ 2 w 230"/>
                <a:gd name="T63" fmla="*/ 56 h 178"/>
                <a:gd name="T64" fmla="*/ 1 w 230"/>
                <a:gd name="T65" fmla="*/ 55 h 178"/>
                <a:gd name="T66" fmla="*/ 0 w 230"/>
                <a:gd name="T67" fmla="*/ 55 h 1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0" h="178">
                  <a:moveTo>
                    <a:pt x="0" y="108"/>
                  </a:moveTo>
                  <a:lnTo>
                    <a:pt x="0" y="87"/>
                  </a:lnTo>
                  <a:lnTo>
                    <a:pt x="0" y="67"/>
                  </a:lnTo>
                  <a:lnTo>
                    <a:pt x="3" y="48"/>
                  </a:lnTo>
                  <a:lnTo>
                    <a:pt x="13" y="27"/>
                  </a:lnTo>
                  <a:lnTo>
                    <a:pt x="20" y="20"/>
                  </a:lnTo>
                  <a:lnTo>
                    <a:pt x="26" y="15"/>
                  </a:lnTo>
                  <a:lnTo>
                    <a:pt x="35" y="11"/>
                  </a:lnTo>
                  <a:lnTo>
                    <a:pt x="43" y="7"/>
                  </a:lnTo>
                  <a:lnTo>
                    <a:pt x="53" y="4"/>
                  </a:lnTo>
                  <a:lnTo>
                    <a:pt x="63" y="1"/>
                  </a:lnTo>
                  <a:lnTo>
                    <a:pt x="72" y="0"/>
                  </a:lnTo>
                  <a:lnTo>
                    <a:pt x="82" y="0"/>
                  </a:lnTo>
                  <a:lnTo>
                    <a:pt x="90" y="11"/>
                  </a:lnTo>
                  <a:lnTo>
                    <a:pt x="102" y="22"/>
                  </a:lnTo>
                  <a:lnTo>
                    <a:pt x="110" y="33"/>
                  </a:lnTo>
                  <a:lnTo>
                    <a:pt x="117" y="45"/>
                  </a:lnTo>
                  <a:lnTo>
                    <a:pt x="131" y="54"/>
                  </a:lnTo>
                  <a:lnTo>
                    <a:pt x="145" y="64"/>
                  </a:lnTo>
                  <a:lnTo>
                    <a:pt x="158" y="74"/>
                  </a:lnTo>
                  <a:lnTo>
                    <a:pt x="172" y="83"/>
                  </a:lnTo>
                  <a:lnTo>
                    <a:pt x="186" y="94"/>
                  </a:lnTo>
                  <a:lnTo>
                    <a:pt x="199" y="104"/>
                  </a:lnTo>
                  <a:lnTo>
                    <a:pt x="212" y="115"/>
                  </a:lnTo>
                  <a:lnTo>
                    <a:pt x="227" y="124"/>
                  </a:lnTo>
                  <a:lnTo>
                    <a:pt x="228" y="134"/>
                  </a:lnTo>
                  <a:lnTo>
                    <a:pt x="230" y="145"/>
                  </a:lnTo>
                  <a:lnTo>
                    <a:pt x="228" y="156"/>
                  </a:lnTo>
                  <a:lnTo>
                    <a:pt x="223" y="165"/>
                  </a:lnTo>
                  <a:lnTo>
                    <a:pt x="220" y="168"/>
                  </a:lnTo>
                  <a:lnTo>
                    <a:pt x="215" y="169"/>
                  </a:lnTo>
                  <a:lnTo>
                    <a:pt x="209" y="169"/>
                  </a:lnTo>
                  <a:lnTo>
                    <a:pt x="204" y="171"/>
                  </a:lnTo>
                  <a:lnTo>
                    <a:pt x="194" y="172"/>
                  </a:lnTo>
                  <a:lnTo>
                    <a:pt x="184" y="172"/>
                  </a:lnTo>
                  <a:lnTo>
                    <a:pt x="176" y="175"/>
                  </a:lnTo>
                  <a:lnTo>
                    <a:pt x="166" y="176"/>
                  </a:lnTo>
                  <a:lnTo>
                    <a:pt x="156" y="178"/>
                  </a:lnTo>
                  <a:lnTo>
                    <a:pt x="148" y="178"/>
                  </a:lnTo>
                  <a:lnTo>
                    <a:pt x="138" y="178"/>
                  </a:lnTo>
                  <a:lnTo>
                    <a:pt x="128" y="178"/>
                  </a:lnTo>
                  <a:lnTo>
                    <a:pt x="125" y="178"/>
                  </a:lnTo>
                  <a:lnTo>
                    <a:pt x="123" y="176"/>
                  </a:lnTo>
                  <a:lnTo>
                    <a:pt x="120" y="175"/>
                  </a:lnTo>
                  <a:lnTo>
                    <a:pt x="118" y="173"/>
                  </a:lnTo>
                  <a:lnTo>
                    <a:pt x="105" y="165"/>
                  </a:lnTo>
                  <a:lnTo>
                    <a:pt x="95" y="154"/>
                  </a:lnTo>
                  <a:lnTo>
                    <a:pt x="86" y="145"/>
                  </a:lnTo>
                  <a:lnTo>
                    <a:pt x="72" y="138"/>
                  </a:lnTo>
                  <a:lnTo>
                    <a:pt x="64" y="137"/>
                  </a:lnTo>
                  <a:lnTo>
                    <a:pt x="56" y="134"/>
                  </a:lnTo>
                  <a:lnTo>
                    <a:pt x="49" y="131"/>
                  </a:lnTo>
                  <a:lnTo>
                    <a:pt x="43" y="128"/>
                  </a:lnTo>
                  <a:lnTo>
                    <a:pt x="36" y="126"/>
                  </a:lnTo>
                  <a:lnTo>
                    <a:pt x="30" y="123"/>
                  </a:lnTo>
                  <a:lnTo>
                    <a:pt x="23" y="119"/>
                  </a:lnTo>
                  <a:lnTo>
                    <a:pt x="17" y="115"/>
                  </a:lnTo>
                  <a:lnTo>
                    <a:pt x="13" y="113"/>
                  </a:lnTo>
                  <a:lnTo>
                    <a:pt x="12" y="113"/>
                  </a:lnTo>
                  <a:lnTo>
                    <a:pt x="8" y="112"/>
                  </a:lnTo>
                  <a:lnTo>
                    <a:pt x="5" y="112"/>
                  </a:lnTo>
                  <a:lnTo>
                    <a:pt x="5" y="111"/>
                  </a:lnTo>
                  <a:lnTo>
                    <a:pt x="5" y="109"/>
                  </a:lnTo>
                  <a:lnTo>
                    <a:pt x="3" y="109"/>
                  </a:lnTo>
                  <a:lnTo>
                    <a:pt x="2" y="109"/>
                  </a:lnTo>
                  <a:lnTo>
                    <a:pt x="0" y="109"/>
                  </a:lnTo>
                  <a:lnTo>
                    <a:pt x="0" y="108"/>
                  </a:lnTo>
                  <a:close/>
                </a:path>
              </a:pathLst>
            </a:custGeom>
            <a:solidFill>
              <a:srgbClr val="007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3" name="Freeform 28"/>
            <p:cNvSpPr>
              <a:spLocks/>
            </p:cNvSpPr>
            <p:nvPr/>
          </p:nvSpPr>
          <p:spPr bwMode="auto">
            <a:xfrm>
              <a:off x="3003" y="2311"/>
              <a:ext cx="105" cy="74"/>
            </a:xfrm>
            <a:custGeom>
              <a:avLst/>
              <a:gdLst>
                <a:gd name="T0" fmla="*/ 6 w 210"/>
                <a:gd name="T1" fmla="*/ 64 h 148"/>
                <a:gd name="T2" fmla="*/ 0 w 210"/>
                <a:gd name="T3" fmla="*/ 56 h 148"/>
                <a:gd name="T4" fmla="*/ 4 w 210"/>
                <a:gd name="T5" fmla="*/ 47 h 148"/>
                <a:gd name="T6" fmla="*/ 10 w 210"/>
                <a:gd name="T7" fmla="*/ 39 h 148"/>
                <a:gd name="T8" fmla="*/ 16 w 210"/>
                <a:gd name="T9" fmla="*/ 33 h 148"/>
                <a:gd name="T10" fmla="*/ 18 w 210"/>
                <a:gd name="T11" fmla="*/ 28 h 148"/>
                <a:gd name="T12" fmla="*/ 23 w 210"/>
                <a:gd name="T13" fmla="*/ 22 h 148"/>
                <a:gd name="T14" fmla="*/ 30 w 210"/>
                <a:gd name="T15" fmla="*/ 15 h 148"/>
                <a:gd name="T16" fmla="*/ 37 w 210"/>
                <a:gd name="T17" fmla="*/ 9 h 148"/>
                <a:gd name="T18" fmla="*/ 46 w 210"/>
                <a:gd name="T19" fmla="*/ 5 h 148"/>
                <a:gd name="T20" fmla="*/ 54 w 210"/>
                <a:gd name="T21" fmla="*/ 5 h 148"/>
                <a:gd name="T22" fmla="*/ 60 w 210"/>
                <a:gd name="T23" fmla="*/ 5 h 148"/>
                <a:gd name="T24" fmla="*/ 67 w 210"/>
                <a:gd name="T25" fmla="*/ 4 h 148"/>
                <a:gd name="T26" fmla="*/ 73 w 210"/>
                <a:gd name="T27" fmla="*/ 4 h 148"/>
                <a:gd name="T28" fmla="*/ 80 w 210"/>
                <a:gd name="T29" fmla="*/ 3 h 148"/>
                <a:gd name="T30" fmla="*/ 87 w 210"/>
                <a:gd name="T31" fmla="*/ 2 h 148"/>
                <a:gd name="T32" fmla="*/ 92 w 210"/>
                <a:gd name="T33" fmla="*/ 0 h 148"/>
                <a:gd name="T34" fmla="*/ 94 w 210"/>
                <a:gd name="T35" fmla="*/ 1 h 148"/>
                <a:gd name="T36" fmla="*/ 99 w 210"/>
                <a:gd name="T37" fmla="*/ 6 h 148"/>
                <a:gd name="T38" fmla="*/ 103 w 210"/>
                <a:gd name="T39" fmla="*/ 16 h 148"/>
                <a:gd name="T40" fmla="*/ 105 w 210"/>
                <a:gd name="T41" fmla="*/ 24 h 148"/>
                <a:gd name="T42" fmla="*/ 105 w 210"/>
                <a:gd name="T43" fmla="*/ 29 h 148"/>
                <a:gd name="T44" fmla="*/ 100 w 210"/>
                <a:gd name="T45" fmla="*/ 35 h 148"/>
                <a:gd name="T46" fmla="*/ 92 w 210"/>
                <a:gd name="T47" fmla="*/ 40 h 148"/>
                <a:gd name="T48" fmla="*/ 83 w 210"/>
                <a:gd name="T49" fmla="*/ 44 h 148"/>
                <a:gd name="T50" fmla="*/ 74 w 210"/>
                <a:gd name="T51" fmla="*/ 49 h 148"/>
                <a:gd name="T52" fmla="*/ 66 w 210"/>
                <a:gd name="T53" fmla="*/ 55 h 148"/>
                <a:gd name="T54" fmla="*/ 59 w 210"/>
                <a:gd name="T55" fmla="*/ 63 h 148"/>
                <a:gd name="T56" fmla="*/ 52 w 210"/>
                <a:gd name="T57" fmla="*/ 70 h 148"/>
                <a:gd name="T58" fmla="*/ 43 w 210"/>
                <a:gd name="T59" fmla="*/ 73 h 148"/>
                <a:gd name="T60" fmla="*/ 34 w 210"/>
                <a:gd name="T61" fmla="*/ 74 h 148"/>
                <a:gd name="T62" fmla="*/ 24 w 210"/>
                <a:gd name="T63" fmla="*/ 74 h 148"/>
                <a:gd name="T64" fmla="*/ 18 w 210"/>
                <a:gd name="T65" fmla="*/ 72 h 148"/>
                <a:gd name="T66" fmla="*/ 14 w 210"/>
                <a:gd name="T67" fmla="*/ 67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10" h="148">
                  <a:moveTo>
                    <a:pt x="22" y="132"/>
                  </a:moveTo>
                  <a:lnTo>
                    <a:pt x="12" y="128"/>
                  </a:lnTo>
                  <a:lnTo>
                    <a:pt x="5" y="121"/>
                  </a:lnTo>
                  <a:lnTo>
                    <a:pt x="0" y="111"/>
                  </a:lnTo>
                  <a:lnTo>
                    <a:pt x="2" y="102"/>
                  </a:lnTo>
                  <a:lnTo>
                    <a:pt x="7" y="93"/>
                  </a:lnTo>
                  <a:lnTo>
                    <a:pt x="14" y="85"/>
                  </a:lnTo>
                  <a:lnTo>
                    <a:pt x="20" y="78"/>
                  </a:lnTo>
                  <a:lnTo>
                    <a:pt x="28" y="70"/>
                  </a:lnTo>
                  <a:lnTo>
                    <a:pt x="32" y="66"/>
                  </a:lnTo>
                  <a:lnTo>
                    <a:pt x="33" y="61"/>
                  </a:lnTo>
                  <a:lnTo>
                    <a:pt x="36" y="56"/>
                  </a:lnTo>
                  <a:lnTo>
                    <a:pt x="40" y="51"/>
                  </a:lnTo>
                  <a:lnTo>
                    <a:pt x="46" y="44"/>
                  </a:lnTo>
                  <a:lnTo>
                    <a:pt x="53" y="37"/>
                  </a:lnTo>
                  <a:lnTo>
                    <a:pt x="59" y="30"/>
                  </a:lnTo>
                  <a:lnTo>
                    <a:pt x="66" y="24"/>
                  </a:lnTo>
                  <a:lnTo>
                    <a:pt x="73" y="18"/>
                  </a:lnTo>
                  <a:lnTo>
                    <a:pt x="81" y="14"/>
                  </a:lnTo>
                  <a:lnTo>
                    <a:pt x="91" y="10"/>
                  </a:lnTo>
                  <a:lnTo>
                    <a:pt x="100" y="9"/>
                  </a:lnTo>
                  <a:lnTo>
                    <a:pt x="107" y="9"/>
                  </a:lnTo>
                  <a:lnTo>
                    <a:pt x="114" y="9"/>
                  </a:lnTo>
                  <a:lnTo>
                    <a:pt x="120" y="9"/>
                  </a:lnTo>
                  <a:lnTo>
                    <a:pt x="127" y="7"/>
                  </a:lnTo>
                  <a:lnTo>
                    <a:pt x="133" y="7"/>
                  </a:lnTo>
                  <a:lnTo>
                    <a:pt x="140" y="7"/>
                  </a:lnTo>
                  <a:lnTo>
                    <a:pt x="146" y="7"/>
                  </a:lnTo>
                  <a:lnTo>
                    <a:pt x="153" y="7"/>
                  </a:lnTo>
                  <a:lnTo>
                    <a:pt x="159" y="6"/>
                  </a:lnTo>
                  <a:lnTo>
                    <a:pt x="166" y="4"/>
                  </a:lnTo>
                  <a:lnTo>
                    <a:pt x="174" y="3"/>
                  </a:lnTo>
                  <a:lnTo>
                    <a:pt x="181" y="0"/>
                  </a:lnTo>
                  <a:lnTo>
                    <a:pt x="184" y="0"/>
                  </a:lnTo>
                  <a:lnTo>
                    <a:pt x="186" y="2"/>
                  </a:lnTo>
                  <a:lnTo>
                    <a:pt x="187" y="2"/>
                  </a:lnTo>
                  <a:lnTo>
                    <a:pt x="189" y="3"/>
                  </a:lnTo>
                  <a:lnTo>
                    <a:pt x="197" y="11"/>
                  </a:lnTo>
                  <a:lnTo>
                    <a:pt x="202" y="21"/>
                  </a:lnTo>
                  <a:lnTo>
                    <a:pt x="205" y="32"/>
                  </a:lnTo>
                  <a:lnTo>
                    <a:pt x="209" y="43"/>
                  </a:lnTo>
                  <a:lnTo>
                    <a:pt x="210" y="47"/>
                  </a:lnTo>
                  <a:lnTo>
                    <a:pt x="210" y="52"/>
                  </a:lnTo>
                  <a:lnTo>
                    <a:pt x="210" y="58"/>
                  </a:lnTo>
                  <a:lnTo>
                    <a:pt x="207" y="62"/>
                  </a:lnTo>
                  <a:lnTo>
                    <a:pt x="200" y="69"/>
                  </a:lnTo>
                  <a:lnTo>
                    <a:pt x="192" y="74"/>
                  </a:lnTo>
                  <a:lnTo>
                    <a:pt x="184" y="80"/>
                  </a:lnTo>
                  <a:lnTo>
                    <a:pt x="176" y="84"/>
                  </a:lnTo>
                  <a:lnTo>
                    <a:pt x="166" y="88"/>
                  </a:lnTo>
                  <a:lnTo>
                    <a:pt x="158" y="93"/>
                  </a:lnTo>
                  <a:lnTo>
                    <a:pt x="148" y="97"/>
                  </a:lnTo>
                  <a:lnTo>
                    <a:pt x="140" y="103"/>
                  </a:lnTo>
                  <a:lnTo>
                    <a:pt x="132" y="110"/>
                  </a:lnTo>
                  <a:lnTo>
                    <a:pt x="125" y="117"/>
                  </a:lnTo>
                  <a:lnTo>
                    <a:pt x="117" y="125"/>
                  </a:lnTo>
                  <a:lnTo>
                    <a:pt x="110" y="132"/>
                  </a:lnTo>
                  <a:lnTo>
                    <a:pt x="104" y="139"/>
                  </a:lnTo>
                  <a:lnTo>
                    <a:pt x="96" y="143"/>
                  </a:lnTo>
                  <a:lnTo>
                    <a:pt x="86" y="145"/>
                  </a:lnTo>
                  <a:lnTo>
                    <a:pt x="77" y="147"/>
                  </a:lnTo>
                  <a:lnTo>
                    <a:pt x="68" y="148"/>
                  </a:lnTo>
                  <a:lnTo>
                    <a:pt x="58" y="148"/>
                  </a:lnTo>
                  <a:lnTo>
                    <a:pt x="48" y="147"/>
                  </a:lnTo>
                  <a:lnTo>
                    <a:pt x="38" y="145"/>
                  </a:lnTo>
                  <a:lnTo>
                    <a:pt x="35" y="143"/>
                  </a:lnTo>
                  <a:lnTo>
                    <a:pt x="32" y="139"/>
                  </a:lnTo>
                  <a:lnTo>
                    <a:pt x="28" y="134"/>
                  </a:lnTo>
                  <a:lnTo>
                    <a:pt x="22" y="132"/>
                  </a:lnTo>
                  <a:close/>
                </a:path>
              </a:pathLst>
            </a:custGeom>
            <a:solidFill>
              <a:srgbClr val="007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4" name="Freeform 29"/>
            <p:cNvSpPr>
              <a:spLocks/>
            </p:cNvSpPr>
            <p:nvPr/>
          </p:nvSpPr>
          <p:spPr bwMode="auto">
            <a:xfrm>
              <a:off x="2759" y="1257"/>
              <a:ext cx="206" cy="281"/>
            </a:xfrm>
            <a:custGeom>
              <a:avLst/>
              <a:gdLst>
                <a:gd name="T0" fmla="*/ 139 w 411"/>
                <a:gd name="T1" fmla="*/ 246 h 561"/>
                <a:gd name="T2" fmla="*/ 126 w 411"/>
                <a:gd name="T3" fmla="*/ 239 h 561"/>
                <a:gd name="T4" fmla="*/ 103 w 411"/>
                <a:gd name="T5" fmla="*/ 226 h 561"/>
                <a:gd name="T6" fmla="*/ 76 w 411"/>
                <a:gd name="T7" fmla="*/ 215 h 561"/>
                <a:gd name="T8" fmla="*/ 54 w 411"/>
                <a:gd name="T9" fmla="*/ 202 h 561"/>
                <a:gd name="T10" fmla="*/ 43 w 411"/>
                <a:gd name="T11" fmla="*/ 183 h 561"/>
                <a:gd name="T12" fmla="*/ 44 w 411"/>
                <a:gd name="T13" fmla="*/ 161 h 561"/>
                <a:gd name="T14" fmla="*/ 52 w 411"/>
                <a:gd name="T15" fmla="*/ 151 h 561"/>
                <a:gd name="T16" fmla="*/ 62 w 411"/>
                <a:gd name="T17" fmla="*/ 141 h 561"/>
                <a:gd name="T18" fmla="*/ 74 w 411"/>
                <a:gd name="T19" fmla="*/ 131 h 561"/>
                <a:gd name="T20" fmla="*/ 82 w 411"/>
                <a:gd name="T21" fmla="*/ 114 h 561"/>
                <a:gd name="T22" fmla="*/ 83 w 411"/>
                <a:gd name="T23" fmla="*/ 99 h 561"/>
                <a:gd name="T24" fmla="*/ 79 w 411"/>
                <a:gd name="T25" fmla="*/ 79 h 561"/>
                <a:gd name="T26" fmla="*/ 69 w 411"/>
                <a:gd name="T27" fmla="*/ 59 h 561"/>
                <a:gd name="T28" fmla="*/ 51 w 411"/>
                <a:gd name="T29" fmla="*/ 45 h 561"/>
                <a:gd name="T30" fmla="*/ 38 w 411"/>
                <a:gd name="T31" fmla="*/ 37 h 561"/>
                <a:gd name="T32" fmla="*/ 26 w 411"/>
                <a:gd name="T33" fmla="*/ 32 h 561"/>
                <a:gd name="T34" fmla="*/ 19 w 411"/>
                <a:gd name="T35" fmla="*/ 24 h 561"/>
                <a:gd name="T36" fmla="*/ 7 w 411"/>
                <a:gd name="T37" fmla="*/ 13 h 561"/>
                <a:gd name="T38" fmla="*/ 0 w 411"/>
                <a:gd name="T39" fmla="*/ 3 h 561"/>
                <a:gd name="T40" fmla="*/ 22 w 411"/>
                <a:gd name="T41" fmla="*/ 0 h 561"/>
                <a:gd name="T42" fmla="*/ 61 w 411"/>
                <a:gd name="T43" fmla="*/ 5 h 561"/>
                <a:gd name="T44" fmla="*/ 94 w 411"/>
                <a:gd name="T45" fmla="*/ 12 h 561"/>
                <a:gd name="T46" fmla="*/ 112 w 411"/>
                <a:gd name="T47" fmla="*/ 21 h 561"/>
                <a:gd name="T48" fmla="*/ 131 w 411"/>
                <a:gd name="T49" fmla="*/ 34 h 561"/>
                <a:gd name="T50" fmla="*/ 144 w 411"/>
                <a:gd name="T51" fmla="*/ 51 h 561"/>
                <a:gd name="T52" fmla="*/ 154 w 411"/>
                <a:gd name="T53" fmla="*/ 71 h 561"/>
                <a:gd name="T54" fmla="*/ 166 w 411"/>
                <a:gd name="T55" fmla="*/ 98 h 561"/>
                <a:gd name="T56" fmla="*/ 173 w 411"/>
                <a:gd name="T57" fmla="*/ 130 h 561"/>
                <a:gd name="T58" fmla="*/ 175 w 411"/>
                <a:gd name="T59" fmla="*/ 155 h 561"/>
                <a:gd name="T60" fmla="*/ 178 w 411"/>
                <a:gd name="T61" fmla="*/ 167 h 561"/>
                <a:gd name="T62" fmla="*/ 182 w 411"/>
                <a:gd name="T63" fmla="*/ 178 h 561"/>
                <a:gd name="T64" fmla="*/ 189 w 411"/>
                <a:gd name="T65" fmla="*/ 205 h 561"/>
                <a:gd name="T66" fmla="*/ 194 w 411"/>
                <a:gd name="T67" fmla="*/ 236 h 561"/>
                <a:gd name="T68" fmla="*/ 201 w 411"/>
                <a:gd name="T69" fmla="*/ 255 h 561"/>
                <a:gd name="T70" fmla="*/ 205 w 411"/>
                <a:gd name="T71" fmla="*/ 264 h 561"/>
                <a:gd name="T72" fmla="*/ 206 w 411"/>
                <a:gd name="T73" fmla="*/ 273 h 561"/>
                <a:gd name="T74" fmla="*/ 203 w 411"/>
                <a:gd name="T75" fmla="*/ 280 h 561"/>
                <a:gd name="T76" fmla="*/ 195 w 411"/>
                <a:gd name="T77" fmla="*/ 279 h 561"/>
                <a:gd name="T78" fmla="*/ 180 w 411"/>
                <a:gd name="T79" fmla="*/ 272 h 561"/>
                <a:gd name="T80" fmla="*/ 167 w 411"/>
                <a:gd name="T81" fmla="*/ 264 h 561"/>
                <a:gd name="T82" fmla="*/ 157 w 411"/>
                <a:gd name="T83" fmla="*/ 257 h 561"/>
                <a:gd name="T84" fmla="*/ 152 w 411"/>
                <a:gd name="T85" fmla="*/ 256 h 561"/>
                <a:gd name="T86" fmla="*/ 146 w 411"/>
                <a:gd name="T87" fmla="*/ 251 h 56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1" h="561">
                  <a:moveTo>
                    <a:pt x="287" y="497"/>
                  </a:moveTo>
                  <a:lnTo>
                    <a:pt x="282" y="495"/>
                  </a:lnTo>
                  <a:lnTo>
                    <a:pt x="277" y="492"/>
                  </a:lnTo>
                  <a:lnTo>
                    <a:pt x="272" y="491"/>
                  </a:lnTo>
                  <a:lnTo>
                    <a:pt x="267" y="488"/>
                  </a:lnTo>
                  <a:lnTo>
                    <a:pt x="252" y="477"/>
                  </a:lnTo>
                  <a:lnTo>
                    <a:pt x="236" y="468"/>
                  </a:lnTo>
                  <a:lnTo>
                    <a:pt x="221" y="460"/>
                  </a:lnTo>
                  <a:lnTo>
                    <a:pt x="205" y="451"/>
                  </a:lnTo>
                  <a:lnTo>
                    <a:pt x="187" y="445"/>
                  </a:lnTo>
                  <a:lnTo>
                    <a:pt x="170" y="436"/>
                  </a:lnTo>
                  <a:lnTo>
                    <a:pt x="152" y="430"/>
                  </a:lnTo>
                  <a:lnTo>
                    <a:pt x="136" y="423"/>
                  </a:lnTo>
                  <a:lnTo>
                    <a:pt x="121" y="414"/>
                  </a:lnTo>
                  <a:lnTo>
                    <a:pt x="108" y="404"/>
                  </a:lnTo>
                  <a:lnTo>
                    <a:pt x="98" y="393"/>
                  </a:lnTo>
                  <a:lnTo>
                    <a:pt x="90" y="379"/>
                  </a:lnTo>
                  <a:lnTo>
                    <a:pt x="85" y="365"/>
                  </a:lnTo>
                  <a:lnTo>
                    <a:pt x="82" y="350"/>
                  </a:lnTo>
                  <a:lnTo>
                    <a:pt x="83" y="335"/>
                  </a:lnTo>
                  <a:lnTo>
                    <a:pt x="88" y="321"/>
                  </a:lnTo>
                  <a:lnTo>
                    <a:pt x="93" y="315"/>
                  </a:lnTo>
                  <a:lnTo>
                    <a:pt x="98" y="308"/>
                  </a:lnTo>
                  <a:lnTo>
                    <a:pt x="103" y="301"/>
                  </a:lnTo>
                  <a:lnTo>
                    <a:pt x="110" y="294"/>
                  </a:lnTo>
                  <a:lnTo>
                    <a:pt x="116" y="289"/>
                  </a:lnTo>
                  <a:lnTo>
                    <a:pt x="124" y="282"/>
                  </a:lnTo>
                  <a:lnTo>
                    <a:pt x="131" y="276"/>
                  </a:lnTo>
                  <a:lnTo>
                    <a:pt x="137" y="269"/>
                  </a:lnTo>
                  <a:lnTo>
                    <a:pt x="147" y="261"/>
                  </a:lnTo>
                  <a:lnTo>
                    <a:pt x="155" y="250"/>
                  </a:lnTo>
                  <a:lnTo>
                    <a:pt x="160" y="241"/>
                  </a:lnTo>
                  <a:lnTo>
                    <a:pt x="164" y="228"/>
                  </a:lnTo>
                  <a:lnTo>
                    <a:pt x="165" y="217"/>
                  </a:lnTo>
                  <a:lnTo>
                    <a:pt x="167" y="206"/>
                  </a:lnTo>
                  <a:lnTo>
                    <a:pt x="165" y="197"/>
                  </a:lnTo>
                  <a:lnTo>
                    <a:pt x="164" y="186"/>
                  </a:lnTo>
                  <a:lnTo>
                    <a:pt x="160" y="171"/>
                  </a:lnTo>
                  <a:lnTo>
                    <a:pt x="157" y="157"/>
                  </a:lnTo>
                  <a:lnTo>
                    <a:pt x="152" y="144"/>
                  </a:lnTo>
                  <a:lnTo>
                    <a:pt x="146" y="130"/>
                  </a:lnTo>
                  <a:lnTo>
                    <a:pt x="137" y="118"/>
                  </a:lnTo>
                  <a:lnTo>
                    <a:pt x="128" y="107"/>
                  </a:lnTo>
                  <a:lnTo>
                    <a:pt x="114" y="97"/>
                  </a:lnTo>
                  <a:lnTo>
                    <a:pt x="101" y="89"/>
                  </a:lnTo>
                  <a:lnTo>
                    <a:pt x="91" y="85"/>
                  </a:lnTo>
                  <a:lnTo>
                    <a:pt x="83" y="79"/>
                  </a:lnTo>
                  <a:lnTo>
                    <a:pt x="75" y="74"/>
                  </a:lnTo>
                  <a:lnTo>
                    <a:pt x="65" y="68"/>
                  </a:lnTo>
                  <a:lnTo>
                    <a:pt x="59" y="66"/>
                  </a:lnTo>
                  <a:lnTo>
                    <a:pt x="52" y="63"/>
                  </a:lnTo>
                  <a:lnTo>
                    <a:pt x="47" y="59"/>
                  </a:lnTo>
                  <a:lnTo>
                    <a:pt x="42" y="53"/>
                  </a:lnTo>
                  <a:lnTo>
                    <a:pt x="37" y="48"/>
                  </a:lnTo>
                  <a:lnTo>
                    <a:pt x="31" y="41"/>
                  </a:lnTo>
                  <a:lnTo>
                    <a:pt x="23" y="34"/>
                  </a:lnTo>
                  <a:lnTo>
                    <a:pt x="14" y="26"/>
                  </a:lnTo>
                  <a:lnTo>
                    <a:pt x="6" y="18"/>
                  </a:lnTo>
                  <a:lnTo>
                    <a:pt x="1" y="11"/>
                  </a:lnTo>
                  <a:lnTo>
                    <a:pt x="0" y="5"/>
                  </a:lnTo>
                  <a:lnTo>
                    <a:pt x="1" y="3"/>
                  </a:lnTo>
                  <a:lnTo>
                    <a:pt x="21" y="0"/>
                  </a:lnTo>
                  <a:lnTo>
                    <a:pt x="44" y="0"/>
                  </a:lnTo>
                  <a:lnTo>
                    <a:pt x="69" y="3"/>
                  </a:lnTo>
                  <a:lnTo>
                    <a:pt x="95" y="5"/>
                  </a:lnTo>
                  <a:lnTo>
                    <a:pt x="121" y="9"/>
                  </a:lnTo>
                  <a:lnTo>
                    <a:pt x="146" y="14"/>
                  </a:lnTo>
                  <a:lnTo>
                    <a:pt x="169" y="19"/>
                  </a:lnTo>
                  <a:lnTo>
                    <a:pt x="188" y="23"/>
                  </a:lnTo>
                  <a:lnTo>
                    <a:pt x="200" y="27"/>
                  </a:lnTo>
                  <a:lnTo>
                    <a:pt x="213" y="34"/>
                  </a:lnTo>
                  <a:lnTo>
                    <a:pt x="224" y="42"/>
                  </a:lnTo>
                  <a:lnTo>
                    <a:pt x="236" y="48"/>
                  </a:lnTo>
                  <a:lnTo>
                    <a:pt x="249" y="56"/>
                  </a:lnTo>
                  <a:lnTo>
                    <a:pt x="262" y="67"/>
                  </a:lnTo>
                  <a:lnTo>
                    <a:pt x="272" y="78"/>
                  </a:lnTo>
                  <a:lnTo>
                    <a:pt x="280" y="89"/>
                  </a:lnTo>
                  <a:lnTo>
                    <a:pt x="288" y="102"/>
                  </a:lnTo>
                  <a:lnTo>
                    <a:pt x="295" y="115"/>
                  </a:lnTo>
                  <a:lnTo>
                    <a:pt x="301" y="128"/>
                  </a:lnTo>
                  <a:lnTo>
                    <a:pt x="308" y="142"/>
                  </a:lnTo>
                  <a:lnTo>
                    <a:pt x="316" y="160"/>
                  </a:lnTo>
                  <a:lnTo>
                    <a:pt x="324" y="178"/>
                  </a:lnTo>
                  <a:lnTo>
                    <a:pt x="331" y="196"/>
                  </a:lnTo>
                  <a:lnTo>
                    <a:pt x="336" y="215"/>
                  </a:lnTo>
                  <a:lnTo>
                    <a:pt x="341" y="238"/>
                  </a:lnTo>
                  <a:lnTo>
                    <a:pt x="346" y="260"/>
                  </a:lnTo>
                  <a:lnTo>
                    <a:pt x="347" y="282"/>
                  </a:lnTo>
                  <a:lnTo>
                    <a:pt x="349" y="304"/>
                  </a:lnTo>
                  <a:lnTo>
                    <a:pt x="349" y="310"/>
                  </a:lnTo>
                  <a:lnTo>
                    <a:pt x="351" y="319"/>
                  </a:lnTo>
                  <a:lnTo>
                    <a:pt x="354" y="327"/>
                  </a:lnTo>
                  <a:lnTo>
                    <a:pt x="356" y="334"/>
                  </a:lnTo>
                  <a:lnTo>
                    <a:pt x="357" y="342"/>
                  </a:lnTo>
                  <a:lnTo>
                    <a:pt x="360" y="349"/>
                  </a:lnTo>
                  <a:lnTo>
                    <a:pt x="364" y="356"/>
                  </a:lnTo>
                  <a:lnTo>
                    <a:pt x="367" y="364"/>
                  </a:lnTo>
                  <a:lnTo>
                    <a:pt x="372" y="387"/>
                  </a:lnTo>
                  <a:lnTo>
                    <a:pt x="377" y="410"/>
                  </a:lnTo>
                  <a:lnTo>
                    <a:pt x="380" y="434"/>
                  </a:lnTo>
                  <a:lnTo>
                    <a:pt x="385" y="457"/>
                  </a:lnTo>
                  <a:lnTo>
                    <a:pt x="388" y="471"/>
                  </a:lnTo>
                  <a:lnTo>
                    <a:pt x="392" y="484"/>
                  </a:lnTo>
                  <a:lnTo>
                    <a:pt x="397" y="498"/>
                  </a:lnTo>
                  <a:lnTo>
                    <a:pt x="401" y="510"/>
                  </a:lnTo>
                  <a:lnTo>
                    <a:pt x="405" y="516"/>
                  </a:lnTo>
                  <a:lnTo>
                    <a:pt x="406" y="521"/>
                  </a:lnTo>
                  <a:lnTo>
                    <a:pt x="410" y="528"/>
                  </a:lnTo>
                  <a:lnTo>
                    <a:pt x="411" y="534"/>
                  </a:lnTo>
                  <a:lnTo>
                    <a:pt x="411" y="540"/>
                  </a:lnTo>
                  <a:lnTo>
                    <a:pt x="411" y="546"/>
                  </a:lnTo>
                  <a:lnTo>
                    <a:pt x="411" y="553"/>
                  </a:lnTo>
                  <a:lnTo>
                    <a:pt x="411" y="560"/>
                  </a:lnTo>
                  <a:lnTo>
                    <a:pt x="405" y="560"/>
                  </a:lnTo>
                  <a:lnTo>
                    <a:pt x="400" y="561"/>
                  </a:lnTo>
                  <a:lnTo>
                    <a:pt x="395" y="560"/>
                  </a:lnTo>
                  <a:lnTo>
                    <a:pt x="390" y="558"/>
                  </a:lnTo>
                  <a:lnTo>
                    <a:pt x="380" y="553"/>
                  </a:lnTo>
                  <a:lnTo>
                    <a:pt x="370" y="547"/>
                  </a:lnTo>
                  <a:lnTo>
                    <a:pt x="360" y="543"/>
                  </a:lnTo>
                  <a:lnTo>
                    <a:pt x="352" y="538"/>
                  </a:lnTo>
                  <a:lnTo>
                    <a:pt x="342" y="532"/>
                  </a:lnTo>
                  <a:lnTo>
                    <a:pt x="334" y="527"/>
                  </a:lnTo>
                  <a:lnTo>
                    <a:pt x="324" y="521"/>
                  </a:lnTo>
                  <a:lnTo>
                    <a:pt x="316" y="514"/>
                  </a:lnTo>
                  <a:lnTo>
                    <a:pt x="313" y="513"/>
                  </a:lnTo>
                  <a:lnTo>
                    <a:pt x="310" y="513"/>
                  </a:lnTo>
                  <a:lnTo>
                    <a:pt x="306" y="513"/>
                  </a:lnTo>
                  <a:lnTo>
                    <a:pt x="303" y="512"/>
                  </a:lnTo>
                  <a:lnTo>
                    <a:pt x="300" y="509"/>
                  </a:lnTo>
                  <a:lnTo>
                    <a:pt x="295" y="505"/>
                  </a:lnTo>
                  <a:lnTo>
                    <a:pt x="292" y="501"/>
                  </a:lnTo>
                  <a:lnTo>
                    <a:pt x="287" y="4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5" name="Freeform 30"/>
            <p:cNvSpPr>
              <a:spLocks/>
            </p:cNvSpPr>
            <p:nvPr/>
          </p:nvSpPr>
          <p:spPr bwMode="auto">
            <a:xfrm>
              <a:off x="2636" y="1404"/>
              <a:ext cx="126" cy="139"/>
            </a:xfrm>
            <a:custGeom>
              <a:avLst/>
              <a:gdLst>
                <a:gd name="T0" fmla="*/ 70 w 252"/>
                <a:gd name="T1" fmla="*/ 3 h 277"/>
                <a:gd name="T2" fmla="*/ 70 w 252"/>
                <a:gd name="T3" fmla="*/ 5 h 277"/>
                <a:gd name="T4" fmla="*/ 63 w 252"/>
                <a:gd name="T5" fmla="*/ 12 h 277"/>
                <a:gd name="T6" fmla="*/ 54 w 252"/>
                <a:gd name="T7" fmla="*/ 26 h 277"/>
                <a:gd name="T8" fmla="*/ 47 w 252"/>
                <a:gd name="T9" fmla="*/ 40 h 277"/>
                <a:gd name="T10" fmla="*/ 39 w 252"/>
                <a:gd name="T11" fmla="*/ 53 h 277"/>
                <a:gd name="T12" fmla="*/ 30 w 252"/>
                <a:gd name="T13" fmla="*/ 67 h 277"/>
                <a:gd name="T14" fmla="*/ 20 w 252"/>
                <a:gd name="T15" fmla="*/ 82 h 277"/>
                <a:gd name="T16" fmla="*/ 10 w 252"/>
                <a:gd name="T17" fmla="*/ 100 h 277"/>
                <a:gd name="T18" fmla="*/ 0 w 252"/>
                <a:gd name="T19" fmla="*/ 124 h 277"/>
                <a:gd name="T20" fmla="*/ 3 w 252"/>
                <a:gd name="T21" fmla="*/ 138 h 277"/>
                <a:gd name="T22" fmla="*/ 10 w 252"/>
                <a:gd name="T23" fmla="*/ 138 h 277"/>
                <a:gd name="T24" fmla="*/ 16 w 252"/>
                <a:gd name="T25" fmla="*/ 136 h 277"/>
                <a:gd name="T26" fmla="*/ 22 w 252"/>
                <a:gd name="T27" fmla="*/ 130 h 277"/>
                <a:gd name="T28" fmla="*/ 29 w 252"/>
                <a:gd name="T29" fmla="*/ 125 h 277"/>
                <a:gd name="T30" fmla="*/ 36 w 252"/>
                <a:gd name="T31" fmla="*/ 122 h 277"/>
                <a:gd name="T32" fmla="*/ 43 w 252"/>
                <a:gd name="T33" fmla="*/ 118 h 277"/>
                <a:gd name="T34" fmla="*/ 48 w 252"/>
                <a:gd name="T35" fmla="*/ 112 h 277"/>
                <a:gd name="T36" fmla="*/ 54 w 252"/>
                <a:gd name="T37" fmla="*/ 108 h 277"/>
                <a:gd name="T38" fmla="*/ 61 w 252"/>
                <a:gd name="T39" fmla="*/ 104 h 277"/>
                <a:gd name="T40" fmla="*/ 68 w 252"/>
                <a:gd name="T41" fmla="*/ 101 h 277"/>
                <a:gd name="T42" fmla="*/ 75 w 252"/>
                <a:gd name="T43" fmla="*/ 98 h 277"/>
                <a:gd name="T44" fmla="*/ 81 w 252"/>
                <a:gd name="T45" fmla="*/ 95 h 277"/>
                <a:gd name="T46" fmla="*/ 92 w 252"/>
                <a:gd name="T47" fmla="*/ 91 h 277"/>
                <a:gd name="T48" fmla="*/ 104 w 252"/>
                <a:gd name="T49" fmla="*/ 87 h 277"/>
                <a:gd name="T50" fmla="*/ 115 w 252"/>
                <a:gd name="T51" fmla="*/ 83 h 277"/>
                <a:gd name="T52" fmla="*/ 124 w 252"/>
                <a:gd name="T53" fmla="*/ 77 h 277"/>
                <a:gd name="T54" fmla="*/ 126 w 252"/>
                <a:gd name="T55" fmla="*/ 67 h 277"/>
                <a:gd name="T56" fmla="*/ 122 w 252"/>
                <a:gd name="T57" fmla="*/ 56 h 277"/>
                <a:gd name="T58" fmla="*/ 114 w 252"/>
                <a:gd name="T59" fmla="*/ 44 h 277"/>
                <a:gd name="T60" fmla="*/ 106 w 252"/>
                <a:gd name="T61" fmla="*/ 34 h 277"/>
                <a:gd name="T62" fmla="*/ 97 w 252"/>
                <a:gd name="T63" fmla="*/ 27 h 277"/>
                <a:gd name="T64" fmla="*/ 90 w 252"/>
                <a:gd name="T65" fmla="*/ 21 h 277"/>
                <a:gd name="T66" fmla="*/ 88 w 252"/>
                <a:gd name="T67" fmla="*/ 13 h 277"/>
                <a:gd name="T68" fmla="*/ 85 w 252"/>
                <a:gd name="T69" fmla="*/ 7 h 277"/>
                <a:gd name="T70" fmla="*/ 77 w 252"/>
                <a:gd name="T71" fmla="*/ 2 h 277"/>
                <a:gd name="T72" fmla="*/ 73 w 252"/>
                <a:gd name="T73" fmla="*/ 0 h 277"/>
                <a:gd name="T74" fmla="*/ 71 w 252"/>
                <a:gd name="T75" fmla="*/ 1 h 2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2" h="277">
                  <a:moveTo>
                    <a:pt x="139" y="2"/>
                  </a:moveTo>
                  <a:lnTo>
                    <a:pt x="139" y="5"/>
                  </a:lnTo>
                  <a:lnTo>
                    <a:pt x="139" y="7"/>
                  </a:lnTo>
                  <a:lnTo>
                    <a:pt x="139" y="9"/>
                  </a:lnTo>
                  <a:lnTo>
                    <a:pt x="137" y="12"/>
                  </a:lnTo>
                  <a:lnTo>
                    <a:pt x="126" y="24"/>
                  </a:lnTo>
                  <a:lnTo>
                    <a:pt x="118" y="38"/>
                  </a:lnTo>
                  <a:lnTo>
                    <a:pt x="108" y="52"/>
                  </a:lnTo>
                  <a:lnTo>
                    <a:pt x="101" y="65"/>
                  </a:lnTo>
                  <a:lnTo>
                    <a:pt x="93" y="79"/>
                  </a:lnTo>
                  <a:lnTo>
                    <a:pt x="85" y="93"/>
                  </a:lnTo>
                  <a:lnTo>
                    <a:pt x="77" y="106"/>
                  </a:lnTo>
                  <a:lnTo>
                    <a:pt x="69" y="120"/>
                  </a:lnTo>
                  <a:lnTo>
                    <a:pt x="59" y="134"/>
                  </a:lnTo>
                  <a:lnTo>
                    <a:pt x="49" y="149"/>
                  </a:lnTo>
                  <a:lnTo>
                    <a:pt x="39" y="163"/>
                  </a:lnTo>
                  <a:lnTo>
                    <a:pt x="31" y="178"/>
                  </a:lnTo>
                  <a:lnTo>
                    <a:pt x="19" y="199"/>
                  </a:lnTo>
                  <a:lnTo>
                    <a:pt x="8" y="223"/>
                  </a:lnTo>
                  <a:lnTo>
                    <a:pt x="0" y="247"/>
                  </a:lnTo>
                  <a:lnTo>
                    <a:pt x="3" y="272"/>
                  </a:lnTo>
                  <a:lnTo>
                    <a:pt x="6" y="276"/>
                  </a:lnTo>
                  <a:lnTo>
                    <a:pt x="13" y="277"/>
                  </a:lnTo>
                  <a:lnTo>
                    <a:pt x="19" y="276"/>
                  </a:lnTo>
                  <a:lnTo>
                    <a:pt x="26" y="275"/>
                  </a:lnTo>
                  <a:lnTo>
                    <a:pt x="32" y="272"/>
                  </a:lnTo>
                  <a:lnTo>
                    <a:pt x="39" y="267"/>
                  </a:lnTo>
                  <a:lnTo>
                    <a:pt x="44" y="260"/>
                  </a:lnTo>
                  <a:lnTo>
                    <a:pt x="50" y="254"/>
                  </a:lnTo>
                  <a:lnTo>
                    <a:pt x="57" y="250"/>
                  </a:lnTo>
                  <a:lnTo>
                    <a:pt x="65" y="247"/>
                  </a:lnTo>
                  <a:lnTo>
                    <a:pt x="72" y="243"/>
                  </a:lnTo>
                  <a:lnTo>
                    <a:pt x="78" y="241"/>
                  </a:lnTo>
                  <a:lnTo>
                    <a:pt x="85" y="235"/>
                  </a:lnTo>
                  <a:lnTo>
                    <a:pt x="91" y="228"/>
                  </a:lnTo>
                  <a:lnTo>
                    <a:pt x="96" y="223"/>
                  </a:lnTo>
                  <a:lnTo>
                    <a:pt x="103" y="217"/>
                  </a:lnTo>
                  <a:lnTo>
                    <a:pt x="108" y="215"/>
                  </a:lnTo>
                  <a:lnTo>
                    <a:pt x="114" y="210"/>
                  </a:lnTo>
                  <a:lnTo>
                    <a:pt x="121" y="208"/>
                  </a:lnTo>
                  <a:lnTo>
                    <a:pt x="129" y="205"/>
                  </a:lnTo>
                  <a:lnTo>
                    <a:pt x="136" y="201"/>
                  </a:lnTo>
                  <a:lnTo>
                    <a:pt x="142" y="198"/>
                  </a:lnTo>
                  <a:lnTo>
                    <a:pt x="149" y="195"/>
                  </a:lnTo>
                  <a:lnTo>
                    <a:pt x="154" y="193"/>
                  </a:lnTo>
                  <a:lnTo>
                    <a:pt x="162" y="190"/>
                  </a:lnTo>
                  <a:lnTo>
                    <a:pt x="172" y="186"/>
                  </a:lnTo>
                  <a:lnTo>
                    <a:pt x="183" y="182"/>
                  </a:lnTo>
                  <a:lnTo>
                    <a:pt x="196" y="178"/>
                  </a:lnTo>
                  <a:lnTo>
                    <a:pt x="208" y="173"/>
                  </a:lnTo>
                  <a:lnTo>
                    <a:pt x="219" y="169"/>
                  </a:lnTo>
                  <a:lnTo>
                    <a:pt x="229" y="165"/>
                  </a:lnTo>
                  <a:lnTo>
                    <a:pt x="236" y="163"/>
                  </a:lnTo>
                  <a:lnTo>
                    <a:pt x="247" y="154"/>
                  </a:lnTo>
                  <a:lnTo>
                    <a:pt x="252" y="145"/>
                  </a:lnTo>
                  <a:lnTo>
                    <a:pt x="252" y="134"/>
                  </a:lnTo>
                  <a:lnTo>
                    <a:pt x="251" y="123"/>
                  </a:lnTo>
                  <a:lnTo>
                    <a:pt x="244" y="112"/>
                  </a:lnTo>
                  <a:lnTo>
                    <a:pt x="237" y="100"/>
                  </a:lnTo>
                  <a:lnTo>
                    <a:pt x="228" y="87"/>
                  </a:lnTo>
                  <a:lnTo>
                    <a:pt x="218" y="75"/>
                  </a:lnTo>
                  <a:lnTo>
                    <a:pt x="211" y="67"/>
                  </a:lnTo>
                  <a:lnTo>
                    <a:pt x="203" y="61"/>
                  </a:lnTo>
                  <a:lnTo>
                    <a:pt x="193" y="54"/>
                  </a:lnTo>
                  <a:lnTo>
                    <a:pt x="185" y="48"/>
                  </a:lnTo>
                  <a:lnTo>
                    <a:pt x="180" y="41"/>
                  </a:lnTo>
                  <a:lnTo>
                    <a:pt x="177" y="34"/>
                  </a:lnTo>
                  <a:lnTo>
                    <a:pt x="175" y="26"/>
                  </a:lnTo>
                  <a:lnTo>
                    <a:pt x="173" y="19"/>
                  </a:lnTo>
                  <a:lnTo>
                    <a:pt x="169" y="13"/>
                  </a:lnTo>
                  <a:lnTo>
                    <a:pt x="160" y="9"/>
                  </a:lnTo>
                  <a:lnTo>
                    <a:pt x="154" y="4"/>
                  </a:lnTo>
                  <a:lnTo>
                    <a:pt x="147" y="0"/>
                  </a:lnTo>
                  <a:lnTo>
                    <a:pt x="146" y="0"/>
                  </a:lnTo>
                  <a:lnTo>
                    <a:pt x="142" y="0"/>
                  </a:lnTo>
                  <a:lnTo>
                    <a:pt x="141" y="1"/>
                  </a:lnTo>
                  <a:lnTo>
                    <a:pt x="13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6" name="Freeform 31"/>
            <p:cNvSpPr>
              <a:spLocks/>
            </p:cNvSpPr>
            <p:nvPr/>
          </p:nvSpPr>
          <p:spPr bwMode="auto">
            <a:xfrm>
              <a:off x="3004" y="1853"/>
              <a:ext cx="102" cy="195"/>
            </a:xfrm>
            <a:custGeom>
              <a:avLst/>
              <a:gdLst>
                <a:gd name="T0" fmla="*/ 8 w 203"/>
                <a:gd name="T1" fmla="*/ 39 h 390"/>
                <a:gd name="T2" fmla="*/ 13 w 203"/>
                <a:gd name="T3" fmla="*/ 28 h 390"/>
                <a:gd name="T4" fmla="*/ 17 w 203"/>
                <a:gd name="T5" fmla="*/ 18 h 390"/>
                <a:gd name="T6" fmla="*/ 20 w 203"/>
                <a:gd name="T7" fmla="*/ 12 h 390"/>
                <a:gd name="T8" fmla="*/ 21 w 203"/>
                <a:gd name="T9" fmla="*/ 9 h 390"/>
                <a:gd name="T10" fmla="*/ 22 w 203"/>
                <a:gd name="T11" fmla="*/ 9 h 390"/>
                <a:gd name="T12" fmla="*/ 25 w 203"/>
                <a:gd name="T13" fmla="*/ 7 h 390"/>
                <a:gd name="T14" fmla="*/ 29 w 203"/>
                <a:gd name="T15" fmla="*/ 6 h 390"/>
                <a:gd name="T16" fmla="*/ 33 w 203"/>
                <a:gd name="T17" fmla="*/ 4 h 390"/>
                <a:gd name="T18" fmla="*/ 37 w 203"/>
                <a:gd name="T19" fmla="*/ 3 h 390"/>
                <a:gd name="T20" fmla="*/ 45 w 203"/>
                <a:gd name="T21" fmla="*/ 3 h 390"/>
                <a:gd name="T22" fmla="*/ 54 w 203"/>
                <a:gd name="T23" fmla="*/ 2 h 390"/>
                <a:gd name="T24" fmla="*/ 65 w 203"/>
                <a:gd name="T25" fmla="*/ 1 h 390"/>
                <a:gd name="T26" fmla="*/ 75 w 203"/>
                <a:gd name="T27" fmla="*/ 1 h 390"/>
                <a:gd name="T28" fmla="*/ 85 w 203"/>
                <a:gd name="T29" fmla="*/ 0 h 390"/>
                <a:gd name="T30" fmla="*/ 92 w 203"/>
                <a:gd name="T31" fmla="*/ 0 h 390"/>
                <a:gd name="T32" fmla="*/ 97 w 203"/>
                <a:gd name="T33" fmla="*/ 1 h 390"/>
                <a:gd name="T34" fmla="*/ 100 w 203"/>
                <a:gd name="T35" fmla="*/ 3 h 390"/>
                <a:gd name="T36" fmla="*/ 102 w 203"/>
                <a:gd name="T37" fmla="*/ 6 h 390"/>
                <a:gd name="T38" fmla="*/ 102 w 203"/>
                <a:gd name="T39" fmla="*/ 13 h 390"/>
                <a:gd name="T40" fmla="*/ 101 w 203"/>
                <a:gd name="T41" fmla="*/ 22 h 390"/>
                <a:gd name="T42" fmla="*/ 98 w 203"/>
                <a:gd name="T43" fmla="*/ 40 h 390"/>
                <a:gd name="T44" fmla="*/ 95 w 203"/>
                <a:gd name="T45" fmla="*/ 68 h 390"/>
                <a:gd name="T46" fmla="*/ 90 w 203"/>
                <a:gd name="T47" fmla="*/ 98 h 390"/>
                <a:gd name="T48" fmla="*/ 90 w 203"/>
                <a:gd name="T49" fmla="*/ 117 h 390"/>
                <a:gd name="T50" fmla="*/ 90 w 203"/>
                <a:gd name="T51" fmla="*/ 135 h 390"/>
                <a:gd name="T52" fmla="*/ 93 w 203"/>
                <a:gd name="T53" fmla="*/ 157 h 390"/>
                <a:gd name="T54" fmla="*/ 95 w 203"/>
                <a:gd name="T55" fmla="*/ 177 h 390"/>
                <a:gd name="T56" fmla="*/ 95 w 203"/>
                <a:gd name="T57" fmla="*/ 186 h 390"/>
                <a:gd name="T58" fmla="*/ 94 w 203"/>
                <a:gd name="T59" fmla="*/ 187 h 390"/>
                <a:gd name="T60" fmla="*/ 90 w 203"/>
                <a:gd name="T61" fmla="*/ 188 h 390"/>
                <a:gd name="T62" fmla="*/ 83 w 203"/>
                <a:gd name="T63" fmla="*/ 190 h 390"/>
                <a:gd name="T64" fmla="*/ 76 w 203"/>
                <a:gd name="T65" fmla="*/ 191 h 390"/>
                <a:gd name="T66" fmla="*/ 68 w 203"/>
                <a:gd name="T67" fmla="*/ 193 h 390"/>
                <a:gd name="T68" fmla="*/ 60 w 203"/>
                <a:gd name="T69" fmla="*/ 194 h 390"/>
                <a:gd name="T70" fmla="*/ 54 w 203"/>
                <a:gd name="T71" fmla="*/ 195 h 390"/>
                <a:gd name="T72" fmla="*/ 49 w 203"/>
                <a:gd name="T73" fmla="*/ 195 h 390"/>
                <a:gd name="T74" fmla="*/ 45 w 203"/>
                <a:gd name="T75" fmla="*/ 195 h 390"/>
                <a:gd name="T76" fmla="*/ 39 w 203"/>
                <a:gd name="T77" fmla="*/ 194 h 390"/>
                <a:gd name="T78" fmla="*/ 31 w 203"/>
                <a:gd name="T79" fmla="*/ 193 h 390"/>
                <a:gd name="T80" fmla="*/ 23 w 203"/>
                <a:gd name="T81" fmla="*/ 191 h 390"/>
                <a:gd name="T82" fmla="*/ 17 w 203"/>
                <a:gd name="T83" fmla="*/ 190 h 390"/>
                <a:gd name="T84" fmla="*/ 10 w 203"/>
                <a:gd name="T85" fmla="*/ 189 h 390"/>
                <a:gd name="T86" fmla="*/ 6 w 203"/>
                <a:gd name="T87" fmla="*/ 188 h 390"/>
                <a:gd name="T88" fmla="*/ 4 w 203"/>
                <a:gd name="T89" fmla="*/ 187 h 390"/>
                <a:gd name="T90" fmla="*/ 0 w 203"/>
                <a:gd name="T91" fmla="*/ 91 h 390"/>
                <a:gd name="T92" fmla="*/ 8 w 203"/>
                <a:gd name="T93" fmla="*/ 39 h 39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3" h="390">
                  <a:moveTo>
                    <a:pt x="16" y="77"/>
                  </a:moveTo>
                  <a:lnTo>
                    <a:pt x="25" y="55"/>
                  </a:lnTo>
                  <a:lnTo>
                    <a:pt x="33" y="36"/>
                  </a:lnTo>
                  <a:lnTo>
                    <a:pt x="39" y="24"/>
                  </a:lnTo>
                  <a:lnTo>
                    <a:pt x="41" y="18"/>
                  </a:lnTo>
                  <a:lnTo>
                    <a:pt x="43" y="17"/>
                  </a:lnTo>
                  <a:lnTo>
                    <a:pt x="49" y="14"/>
                  </a:lnTo>
                  <a:lnTo>
                    <a:pt x="57" y="11"/>
                  </a:lnTo>
                  <a:lnTo>
                    <a:pt x="66" y="7"/>
                  </a:lnTo>
                  <a:lnTo>
                    <a:pt x="74" y="6"/>
                  </a:lnTo>
                  <a:lnTo>
                    <a:pt x="89" y="5"/>
                  </a:lnTo>
                  <a:lnTo>
                    <a:pt x="108" y="3"/>
                  </a:lnTo>
                  <a:lnTo>
                    <a:pt x="130" y="2"/>
                  </a:lnTo>
                  <a:lnTo>
                    <a:pt x="149" y="2"/>
                  </a:lnTo>
                  <a:lnTo>
                    <a:pt x="169" y="0"/>
                  </a:lnTo>
                  <a:lnTo>
                    <a:pt x="184" y="0"/>
                  </a:lnTo>
                  <a:lnTo>
                    <a:pt x="194" y="2"/>
                  </a:lnTo>
                  <a:lnTo>
                    <a:pt x="200" y="5"/>
                  </a:lnTo>
                  <a:lnTo>
                    <a:pt x="203" y="11"/>
                  </a:lnTo>
                  <a:lnTo>
                    <a:pt x="203" y="25"/>
                  </a:lnTo>
                  <a:lnTo>
                    <a:pt x="202" y="43"/>
                  </a:lnTo>
                  <a:lnTo>
                    <a:pt x="195" y="80"/>
                  </a:lnTo>
                  <a:lnTo>
                    <a:pt x="189" y="136"/>
                  </a:lnTo>
                  <a:lnTo>
                    <a:pt x="180" y="195"/>
                  </a:lnTo>
                  <a:lnTo>
                    <a:pt x="179" y="234"/>
                  </a:lnTo>
                  <a:lnTo>
                    <a:pt x="180" y="269"/>
                  </a:lnTo>
                  <a:lnTo>
                    <a:pt x="185" y="314"/>
                  </a:lnTo>
                  <a:lnTo>
                    <a:pt x="189" y="353"/>
                  </a:lnTo>
                  <a:lnTo>
                    <a:pt x="190" y="371"/>
                  </a:lnTo>
                  <a:lnTo>
                    <a:pt x="187" y="373"/>
                  </a:lnTo>
                  <a:lnTo>
                    <a:pt x="179" y="375"/>
                  </a:lnTo>
                  <a:lnTo>
                    <a:pt x="166" y="379"/>
                  </a:lnTo>
                  <a:lnTo>
                    <a:pt x="151" y="382"/>
                  </a:lnTo>
                  <a:lnTo>
                    <a:pt x="135" y="385"/>
                  </a:lnTo>
                  <a:lnTo>
                    <a:pt x="120" y="388"/>
                  </a:lnTo>
                  <a:lnTo>
                    <a:pt x="107" y="390"/>
                  </a:lnTo>
                  <a:lnTo>
                    <a:pt x="98" y="390"/>
                  </a:lnTo>
                  <a:lnTo>
                    <a:pt x="89" y="389"/>
                  </a:lnTo>
                  <a:lnTo>
                    <a:pt x="77" y="388"/>
                  </a:lnTo>
                  <a:lnTo>
                    <a:pt x="62" y="385"/>
                  </a:lnTo>
                  <a:lnTo>
                    <a:pt x="46" y="382"/>
                  </a:lnTo>
                  <a:lnTo>
                    <a:pt x="33" y="379"/>
                  </a:lnTo>
                  <a:lnTo>
                    <a:pt x="20" y="377"/>
                  </a:lnTo>
                  <a:lnTo>
                    <a:pt x="12" y="375"/>
                  </a:lnTo>
                  <a:lnTo>
                    <a:pt x="8" y="374"/>
                  </a:lnTo>
                  <a:lnTo>
                    <a:pt x="0" y="182"/>
                  </a:lnTo>
                  <a:lnTo>
                    <a:pt x="16" y="77"/>
                  </a:lnTo>
                  <a:close/>
                </a:path>
              </a:pathLst>
            </a:custGeom>
            <a:solidFill>
              <a:srgbClr val="F2CC0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7" name="Freeform 32"/>
            <p:cNvSpPr>
              <a:spLocks/>
            </p:cNvSpPr>
            <p:nvPr/>
          </p:nvSpPr>
          <p:spPr bwMode="auto">
            <a:xfrm>
              <a:off x="2880" y="2100"/>
              <a:ext cx="97" cy="269"/>
            </a:xfrm>
            <a:custGeom>
              <a:avLst/>
              <a:gdLst>
                <a:gd name="T0" fmla="*/ 45 w 194"/>
                <a:gd name="T1" fmla="*/ 269 h 540"/>
                <a:gd name="T2" fmla="*/ 45 w 194"/>
                <a:gd name="T3" fmla="*/ 259 h 540"/>
                <a:gd name="T4" fmla="*/ 46 w 194"/>
                <a:gd name="T5" fmla="*/ 249 h 540"/>
                <a:gd name="T6" fmla="*/ 45 w 194"/>
                <a:gd name="T7" fmla="*/ 240 h 540"/>
                <a:gd name="T8" fmla="*/ 44 w 194"/>
                <a:gd name="T9" fmla="*/ 230 h 540"/>
                <a:gd name="T10" fmla="*/ 41 w 194"/>
                <a:gd name="T11" fmla="*/ 220 h 540"/>
                <a:gd name="T12" fmla="*/ 38 w 194"/>
                <a:gd name="T13" fmla="*/ 211 h 540"/>
                <a:gd name="T14" fmla="*/ 35 w 194"/>
                <a:gd name="T15" fmla="*/ 201 h 540"/>
                <a:gd name="T16" fmla="*/ 32 w 194"/>
                <a:gd name="T17" fmla="*/ 192 h 540"/>
                <a:gd name="T18" fmla="*/ 31 w 194"/>
                <a:gd name="T19" fmla="*/ 182 h 540"/>
                <a:gd name="T20" fmla="*/ 29 w 194"/>
                <a:gd name="T21" fmla="*/ 173 h 540"/>
                <a:gd name="T22" fmla="*/ 27 w 194"/>
                <a:gd name="T23" fmla="*/ 164 h 540"/>
                <a:gd name="T24" fmla="*/ 26 w 194"/>
                <a:gd name="T25" fmla="*/ 155 h 540"/>
                <a:gd name="T26" fmla="*/ 24 w 194"/>
                <a:gd name="T27" fmla="*/ 149 h 540"/>
                <a:gd name="T28" fmla="*/ 22 w 194"/>
                <a:gd name="T29" fmla="*/ 142 h 540"/>
                <a:gd name="T30" fmla="*/ 19 w 194"/>
                <a:gd name="T31" fmla="*/ 136 h 540"/>
                <a:gd name="T32" fmla="*/ 18 w 194"/>
                <a:gd name="T33" fmla="*/ 130 h 540"/>
                <a:gd name="T34" fmla="*/ 16 w 194"/>
                <a:gd name="T35" fmla="*/ 123 h 540"/>
                <a:gd name="T36" fmla="*/ 14 w 194"/>
                <a:gd name="T37" fmla="*/ 117 h 540"/>
                <a:gd name="T38" fmla="*/ 14 w 194"/>
                <a:gd name="T39" fmla="*/ 111 h 540"/>
                <a:gd name="T40" fmla="*/ 12 w 194"/>
                <a:gd name="T41" fmla="*/ 104 h 540"/>
                <a:gd name="T42" fmla="*/ 8 w 194"/>
                <a:gd name="T43" fmla="*/ 84 h 540"/>
                <a:gd name="T44" fmla="*/ 5 w 194"/>
                <a:gd name="T45" fmla="*/ 66 h 540"/>
                <a:gd name="T46" fmla="*/ 2 w 194"/>
                <a:gd name="T47" fmla="*/ 47 h 540"/>
                <a:gd name="T48" fmla="*/ 0 w 194"/>
                <a:gd name="T49" fmla="*/ 28 h 540"/>
                <a:gd name="T50" fmla="*/ 10 w 194"/>
                <a:gd name="T51" fmla="*/ 27 h 540"/>
                <a:gd name="T52" fmla="*/ 21 w 194"/>
                <a:gd name="T53" fmla="*/ 25 h 540"/>
                <a:gd name="T54" fmla="*/ 31 w 194"/>
                <a:gd name="T55" fmla="*/ 21 h 540"/>
                <a:gd name="T56" fmla="*/ 41 w 194"/>
                <a:gd name="T57" fmla="*/ 17 h 540"/>
                <a:gd name="T58" fmla="*/ 52 w 194"/>
                <a:gd name="T59" fmla="*/ 13 h 540"/>
                <a:gd name="T60" fmla="*/ 62 w 194"/>
                <a:gd name="T61" fmla="*/ 8 h 540"/>
                <a:gd name="T62" fmla="*/ 72 w 194"/>
                <a:gd name="T63" fmla="*/ 3 h 540"/>
                <a:gd name="T64" fmla="*/ 82 w 194"/>
                <a:gd name="T65" fmla="*/ 0 h 540"/>
                <a:gd name="T66" fmla="*/ 81 w 194"/>
                <a:gd name="T67" fmla="*/ 23 h 540"/>
                <a:gd name="T68" fmla="*/ 79 w 194"/>
                <a:gd name="T69" fmla="*/ 50 h 540"/>
                <a:gd name="T70" fmla="*/ 78 w 194"/>
                <a:gd name="T71" fmla="*/ 77 h 540"/>
                <a:gd name="T72" fmla="*/ 78 w 194"/>
                <a:gd name="T73" fmla="*/ 100 h 540"/>
                <a:gd name="T74" fmla="*/ 79 w 194"/>
                <a:gd name="T75" fmla="*/ 120 h 540"/>
                <a:gd name="T76" fmla="*/ 79 w 194"/>
                <a:gd name="T77" fmla="*/ 138 h 540"/>
                <a:gd name="T78" fmla="*/ 79 w 194"/>
                <a:gd name="T79" fmla="*/ 158 h 540"/>
                <a:gd name="T80" fmla="*/ 81 w 194"/>
                <a:gd name="T81" fmla="*/ 178 h 540"/>
                <a:gd name="T82" fmla="*/ 85 w 194"/>
                <a:gd name="T83" fmla="*/ 197 h 540"/>
                <a:gd name="T84" fmla="*/ 89 w 194"/>
                <a:gd name="T85" fmla="*/ 215 h 540"/>
                <a:gd name="T86" fmla="*/ 93 w 194"/>
                <a:gd name="T87" fmla="*/ 233 h 540"/>
                <a:gd name="T88" fmla="*/ 97 w 194"/>
                <a:gd name="T89" fmla="*/ 251 h 540"/>
                <a:gd name="T90" fmla="*/ 91 w 194"/>
                <a:gd name="T91" fmla="*/ 254 h 540"/>
                <a:gd name="T92" fmla="*/ 86 w 194"/>
                <a:gd name="T93" fmla="*/ 257 h 540"/>
                <a:gd name="T94" fmla="*/ 80 w 194"/>
                <a:gd name="T95" fmla="*/ 259 h 540"/>
                <a:gd name="T96" fmla="*/ 73 w 194"/>
                <a:gd name="T97" fmla="*/ 262 h 540"/>
                <a:gd name="T98" fmla="*/ 67 w 194"/>
                <a:gd name="T99" fmla="*/ 264 h 540"/>
                <a:gd name="T100" fmla="*/ 60 w 194"/>
                <a:gd name="T101" fmla="*/ 266 h 540"/>
                <a:gd name="T102" fmla="*/ 54 w 194"/>
                <a:gd name="T103" fmla="*/ 266 h 540"/>
                <a:gd name="T104" fmla="*/ 47 w 194"/>
                <a:gd name="T105" fmla="*/ 266 h 540"/>
                <a:gd name="T106" fmla="*/ 47 w 194"/>
                <a:gd name="T107" fmla="*/ 268 h 540"/>
                <a:gd name="T108" fmla="*/ 46 w 194"/>
                <a:gd name="T109" fmla="*/ 268 h 540"/>
                <a:gd name="T110" fmla="*/ 46 w 194"/>
                <a:gd name="T111" fmla="*/ 268 h 540"/>
                <a:gd name="T112" fmla="*/ 45 w 194"/>
                <a:gd name="T113" fmla="*/ 269 h 5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94" h="540">
                  <a:moveTo>
                    <a:pt x="89" y="540"/>
                  </a:moveTo>
                  <a:lnTo>
                    <a:pt x="89" y="520"/>
                  </a:lnTo>
                  <a:lnTo>
                    <a:pt x="91" y="500"/>
                  </a:lnTo>
                  <a:lnTo>
                    <a:pt x="89" y="481"/>
                  </a:lnTo>
                  <a:lnTo>
                    <a:pt x="87" y="462"/>
                  </a:lnTo>
                  <a:lnTo>
                    <a:pt x="82" y="441"/>
                  </a:lnTo>
                  <a:lnTo>
                    <a:pt x="76" y="423"/>
                  </a:lnTo>
                  <a:lnTo>
                    <a:pt x="69" y="404"/>
                  </a:lnTo>
                  <a:lnTo>
                    <a:pt x="64" y="385"/>
                  </a:lnTo>
                  <a:lnTo>
                    <a:pt x="61" y="366"/>
                  </a:lnTo>
                  <a:lnTo>
                    <a:pt x="58" y="348"/>
                  </a:lnTo>
                  <a:lnTo>
                    <a:pt x="54" y="329"/>
                  </a:lnTo>
                  <a:lnTo>
                    <a:pt x="51" y="311"/>
                  </a:lnTo>
                  <a:lnTo>
                    <a:pt x="48" y="299"/>
                  </a:lnTo>
                  <a:lnTo>
                    <a:pt x="43" y="285"/>
                  </a:lnTo>
                  <a:lnTo>
                    <a:pt x="38" y="273"/>
                  </a:lnTo>
                  <a:lnTo>
                    <a:pt x="35" y="260"/>
                  </a:lnTo>
                  <a:lnTo>
                    <a:pt x="32" y="247"/>
                  </a:lnTo>
                  <a:lnTo>
                    <a:pt x="28" y="234"/>
                  </a:lnTo>
                  <a:lnTo>
                    <a:pt x="27" y="222"/>
                  </a:lnTo>
                  <a:lnTo>
                    <a:pt x="23" y="208"/>
                  </a:lnTo>
                  <a:lnTo>
                    <a:pt x="15" y="169"/>
                  </a:lnTo>
                  <a:lnTo>
                    <a:pt x="10" y="132"/>
                  </a:lnTo>
                  <a:lnTo>
                    <a:pt x="4" y="95"/>
                  </a:lnTo>
                  <a:lnTo>
                    <a:pt x="0" y="57"/>
                  </a:lnTo>
                  <a:lnTo>
                    <a:pt x="20" y="55"/>
                  </a:lnTo>
                  <a:lnTo>
                    <a:pt x="41" y="50"/>
                  </a:lnTo>
                  <a:lnTo>
                    <a:pt x="61" y="43"/>
                  </a:lnTo>
                  <a:lnTo>
                    <a:pt x="82" y="35"/>
                  </a:lnTo>
                  <a:lnTo>
                    <a:pt x="104" y="26"/>
                  </a:lnTo>
                  <a:lnTo>
                    <a:pt x="123" y="17"/>
                  </a:lnTo>
                  <a:lnTo>
                    <a:pt x="143" y="7"/>
                  </a:lnTo>
                  <a:lnTo>
                    <a:pt x="163" y="0"/>
                  </a:lnTo>
                  <a:lnTo>
                    <a:pt x="161" y="47"/>
                  </a:lnTo>
                  <a:lnTo>
                    <a:pt x="158" y="100"/>
                  </a:lnTo>
                  <a:lnTo>
                    <a:pt x="155" y="154"/>
                  </a:lnTo>
                  <a:lnTo>
                    <a:pt x="156" y="200"/>
                  </a:lnTo>
                  <a:lnTo>
                    <a:pt x="158" y="240"/>
                  </a:lnTo>
                  <a:lnTo>
                    <a:pt x="158" y="278"/>
                  </a:lnTo>
                  <a:lnTo>
                    <a:pt x="158" y="318"/>
                  </a:lnTo>
                  <a:lnTo>
                    <a:pt x="161" y="358"/>
                  </a:lnTo>
                  <a:lnTo>
                    <a:pt x="169" y="395"/>
                  </a:lnTo>
                  <a:lnTo>
                    <a:pt x="178" y="432"/>
                  </a:lnTo>
                  <a:lnTo>
                    <a:pt x="186" y="467"/>
                  </a:lnTo>
                  <a:lnTo>
                    <a:pt x="194" y="504"/>
                  </a:lnTo>
                  <a:lnTo>
                    <a:pt x="182" y="510"/>
                  </a:lnTo>
                  <a:lnTo>
                    <a:pt x="171" y="516"/>
                  </a:lnTo>
                  <a:lnTo>
                    <a:pt x="159" y="520"/>
                  </a:lnTo>
                  <a:lnTo>
                    <a:pt x="146" y="526"/>
                  </a:lnTo>
                  <a:lnTo>
                    <a:pt x="133" y="530"/>
                  </a:lnTo>
                  <a:lnTo>
                    <a:pt x="120" y="533"/>
                  </a:lnTo>
                  <a:lnTo>
                    <a:pt x="107" y="534"/>
                  </a:lnTo>
                  <a:lnTo>
                    <a:pt x="94" y="534"/>
                  </a:lnTo>
                  <a:lnTo>
                    <a:pt x="94" y="537"/>
                  </a:lnTo>
                  <a:lnTo>
                    <a:pt x="92" y="537"/>
                  </a:lnTo>
                  <a:lnTo>
                    <a:pt x="91" y="538"/>
                  </a:lnTo>
                  <a:lnTo>
                    <a:pt x="89" y="540"/>
                  </a:lnTo>
                  <a:close/>
                </a:path>
              </a:pathLst>
            </a:custGeom>
            <a:solidFill>
              <a:srgbClr val="992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8" name="Freeform 33"/>
            <p:cNvSpPr>
              <a:spLocks/>
            </p:cNvSpPr>
            <p:nvPr/>
          </p:nvSpPr>
          <p:spPr bwMode="auto">
            <a:xfrm>
              <a:off x="2142" y="2274"/>
              <a:ext cx="89" cy="86"/>
            </a:xfrm>
            <a:custGeom>
              <a:avLst/>
              <a:gdLst>
                <a:gd name="T0" fmla="*/ 0 w 177"/>
                <a:gd name="T1" fmla="*/ 61 h 171"/>
                <a:gd name="T2" fmla="*/ 3 w 177"/>
                <a:gd name="T3" fmla="*/ 54 h 171"/>
                <a:gd name="T4" fmla="*/ 4 w 177"/>
                <a:gd name="T5" fmla="*/ 50 h 171"/>
                <a:gd name="T6" fmla="*/ 5 w 177"/>
                <a:gd name="T7" fmla="*/ 48 h 171"/>
                <a:gd name="T8" fmla="*/ 6 w 177"/>
                <a:gd name="T9" fmla="*/ 47 h 171"/>
                <a:gd name="T10" fmla="*/ 6 w 177"/>
                <a:gd name="T11" fmla="*/ 46 h 171"/>
                <a:gd name="T12" fmla="*/ 9 w 177"/>
                <a:gd name="T13" fmla="*/ 44 h 171"/>
                <a:gd name="T14" fmla="*/ 14 w 177"/>
                <a:gd name="T15" fmla="*/ 40 h 171"/>
                <a:gd name="T16" fmla="*/ 12 w 177"/>
                <a:gd name="T17" fmla="*/ 35 h 171"/>
                <a:gd name="T18" fmla="*/ 9 w 177"/>
                <a:gd name="T19" fmla="*/ 31 h 171"/>
                <a:gd name="T20" fmla="*/ 14 w 177"/>
                <a:gd name="T21" fmla="*/ 27 h 171"/>
                <a:gd name="T22" fmla="*/ 18 w 177"/>
                <a:gd name="T23" fmla="*/ 25 h 171"/>
                <a:gd name="T24" fmla="*/ 22 w 177"/>
                <a:gd name="T25" fmla="*/ 18 h 171"/>
                <a:gd name="T26" fmla="*/ 27 w 177"/>
                <a:gd name="T27" fmla="*/ 7 h 171"/>
                <a:gd name="T28" fmla="*/ 36 w 177"/>
                <a:gd name="T29" fmla="*/ 0 h 171"/>
                <a:gd name="T30" fmla="*/ 41 w 177"/>
                <a:gd name="T31" fmla="*/ 1 h 171"/>
                <a:gd name="T32" fmla="*/ 47 w 177"/>
                <a:gd name="T33" fmla="*/ 4 h 171"/>
                <a:gd name="T34" fmla="*/ 54 w 177"/>
                <a:gd name="T35" fmla="*/ 9 h 171"/>
                <a:gd name="T36" fmla="*/ 59 w 177"/>
                <a:gd name="T37" fmla="*/ 15 h 171"/>
                <a:gd name="T38" fmla="*/ 61 w 177"/>
                <a:gd name="T39" fmla="*/ 19 h 171"/>
                <a:gd name="T40" fmla="*/ 69 w 177"/>
                <a:gd name="T41" fmla="*/ 25 h 171"/>
                <a:gd name="T42" fmla="*/ 82 w 177"/>
                <a:gd name="T43" fmla="*/ 31 h 171"/>
                <a:gd name="T44" fmla="*/ 88 w 177"/>
                <a:gd name="T45" fmla="*/ 37 h 171"/>
                <a:gd name="T46" fmla="*/ 88 w 177"/>
                <a:gd name="T47" fmla="*/ 40 h 171"/>
                <a:gd name="T48" fmla="*/ 86 w 177"/>
                <a:gd name="T49" fmla="*/ 43 h 171"/>
                <a:gd name="T50" fmla="*/ 82 w 177"/>
                <a:gd name="T51" fmla="*/ 46 h 171"/>
                <a:gd name="T52" fmla="*/ 81 w 177"/>
                <a:gd name="T53" fmla="*/ 50 h 171"/>
                <a:gd name="T54" fmla="*/ 81 w 177"/>
                <a:gd name="T55" fmla="*/ 57 h 171"/>
                <a:gd name="T56" fmla="*/ 79 w 177"/>
                <a:gd name="T57" fmla="*/ 62 h 171"/>
                <a:gd name="T58" fmla="*/ 79 w 177"/>
                <a:gd name="T59" fmla="*/ 66 h 171"/>
                <a:gd name="T60" fmla="*/ 82 w 177"/>
                <a:gd name="T61" fmla="*/ 71 h 171"/>
                <a:gd name="T62" fmla="*/ 88 w 177"/>
                <a:gd name="T63" fmla="*/ 78 h 171"/>
                <a:gd name="T64" fmla="*/ 87 w 177"/>
                <a:gd name="T65" fmla="*/ 83 h 171"/>
                <a:gd name="T66" fmla="*/ 85 w 177"/>
                <a:gd name="T67" fmla="*/ 83 h 171"/>
                <a:gd name="T68" fmla="*/ 77 w 177"/>
                <a:gd name="T69" fmla="*/ 84 h 171"/>
                <a:gd name="T70" fmla="*/ 64 w 177"/>
                <a:gd name="T71" fmla="*/ 85 h 171"/>
                <a:gd name="T72" fmla="*/ 50 w 177"/>
                <a:gd name="T73" fmla="*/ 86 h 171"/>
                <a:gd name="T74" fmla="*/ 36 w 177"/>
                <a:gd name="T75" fmla="*/ 86 h 171"/>
                <a:gd name="T76" fmla="*/ 27 w 177"/>
                <a:gd name="T77" fmla="*/ 85 h 171"/>
                <a:gd name="T78" fmla="*/ 21 w 177"/>
                <a:gd name="T79" fmla="*/ 83 h 171"/>
                <a:gd name="T80" fmla="*/ 14 w 177"/>
                <a:gd name="T81" fmla="*/ 78 h 171"/>
                <a:gd name="T82" fmla="*/ 4 w 177"/>
                <a:gd name="T83" fmla="*/ 70 h 17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77" h="171">
                  <a:moveTo>
                    <a:pt x="2" y="128"/>
                  </a:moveTo>
                  <a:lnTo>
                    <a:pt x="0" y="121"/>
                  </a:lnTo>
                  <a:lnTo>
                    <a:pt x="2" y="114"/>
                  </a:lnTo>
                  <a:lnTo>
                    <a:pt x="5" y="107"/>
                  </a:lnTo>
                  <a:lnTo>
                    <a:pt x="7" y="100"/>
                  </a:lnTo>
                  <a:lnTo>
                    <a:pt x="8" y="99"/>
                  </a:lnTo>
                  <a:lnTo>
                    <a:pt x="10" y="98"/>
                  </a:lnTo>
                  <a:lnTo>
                    <a:pt x="10" y="96"/>
                  </a:lnTo>
                  <a:lnTo>
                    <a:pt x="12" y="95"/>
                  </a:lnTo>
                  <a:lnTo>
                    <a:pt x="12" y="93"/>
                  </a:lnTo>
                  <a:lnTo>
                    <a:pt x="12" y="92"/>
                  </a:lnTo>
                  <a:lnTo>
                    <a:pt x="12" y="91"/>
                  </a:lnTo>
                  <a:lnTo>
                    <a:pt x="17" y="88"/>
                  </a:lnTo>
                  <a:lnTo>
                    <a:pt x="23" y="84"/>
                  </a:lnTo>
                  <a:lnTo>
                    <a:pt x="27" y="80"/>
                  </a:lnTo>
                  <a:lnTo>
                    <a:pt x="27" y="74"/>
                  </a:lnTo>
                  <a:lnTo>
                    <a:pt x="23" y="69"/>
                  </a:lnTo>
                  <a:lnTo>
                    <a:pt x="20" y="65"/>
                  </a:lnTo>
                  <a:lnTo>
                    <a:pt x="18" y="61"/>
                  </a:lnTo>
                  <a:lnTo>
                    <a:pt x="22" y="57"/>
                  </a:lnTo>
                  <a:lnTo>
                    <a:pt x="27" y="54"/>
                  </a:lnTo>
                  <a:lnTo>
                    <a:pt x="30" y="52"/>
                  </a:lnTo>
                  <a:lnTo>
                    <a:pt x="35" y="50"/>
                  </a:lnTo>
                  <a:lnTo>
                    <a:pt x="38" y="47"/>
                  </a:lnTo>
                  <a:lnTo>
                    <a:pt x="43" y="36"/>
                  </a:lnTo>
                  <a:lnTo>
                    <a:pt x="48" y="24"/>
                  </a:lnTo>
                  <a:lnTo>
                    <a:pt x="54" y="13"/>
                  </a:lnTo>
                  <a:lnTo>
                    <a:pt x="64" y="3"/>
                  </a:lnTo>
                  <a:lnTo>
                    <a:pt x="71" y="0"/>
                  </a:lnTo>
                  <a:lnTo>
                    <a:pt x="77" y="0"/>
                  </a:lnTo>
                  <a:lnTo>
                    <a:pt x="82" y="2"/>
                  </a:lnTo>
                  <a:lnTo>
                    <a:pt x="86" y="3"/>
                  </a:lnTo>
                  <a:lnTo>
                    <a:pt x="94" y="7"/>
                  </a:lnTo>
                  <a:lnTo>
                    <a:pt x="100" y="13"/>
                  </a:lnTo>
                  <a:lnTo>
                    <a:pt x="107" y="18"/>
                  </a:lnTo>
                  <a:lnTo>
                    <a:pt x="112" y="24"/>
                  </a:lnTo>
                  <a:lnTo>
                    <a:pt x="117" y="29"/>
                  </a:lnTo>
                  <a:lnTo>
                    <a:pt x="120" y="33"/>
                  </a:lnTo>
                  <a:lnTo>
                    <a:pt x="122" y="37"/>
                  </a:lnTo>
                  <a:lnTo>
                    <a:pt x="127" y="41"/>
                  </a:lnTo>
                  <a:lnTo>
                    <a:pt x="138" y="50"/>
                  </a:lnTo>
                  <a:lnTo>
                    <a:pt x="151" y="55"/>
                  </a:lnTo>
                  <a:lnTo>
                    <a:pt x="163" y="62"/>
                  </a:lnTo>
                  <a:lnTo>
                    <a:pt x="174" y="70"/>
                  </a:lnTo>
                  <a:lnTo>
                    <a:pt x="176" y="73"/>
                  </a:lnTo>
                  <a:lnTo>
                    <a:pt x="177" y="77"/>
                  </a:lnTo>
                  <a:lnTo>
                    <a:pt x="176" y="80"/>
                  </a:lnTo>
                  <a:lnTo>
                    <a:pt x="174" y="83"/>
                  </a:lnTo>
                  <a:lnTo>
                    <a:pt x="171" y="85"/>
                  </a:lnTo>
                  <a:lnTo>
                    <a:pt x="168" y="88"/>
                  </a:lnTo>
                  <a:lnTo>
                    <a:pt x="164" y="91"/>
                  </a:lnTo>
                  <a:lnTo>
                    <a:pt x="163" y="93"/>
                  </a:lnTo>
                  <a:lnTo>
                    <a:pt x="161" y="100"/>
                  </a:lnTo>
                  <a:lnTo>
                    <a:pt x="161" y="107"/>
                  </a:lnTo>
                  <a:lnTo>
                    <a:pt x="161" y="114"/>
                  </a:lnTo>
                  <a:lnTo>
                    <a:pt x="159" y="121"/>
                  </a:lnTo>
                  <a:lnTo>
                    <a:pt x="158" y="124"/>
                  </a:lnTo>
                  <a:lnTo>
                    <a:pt x="158" y="128"/>
                  </a:lnTo>
                  <a:lnTo>
                    <a:pt x="158" y="132"/>
                  </a:lnTo>
                  <a:lnTo>
                    <a:pt x="159" y="136"/>
                  </a:lnTo>
                  <a:lnTo>
                    <a:pt x="164" y="141"/>
                  </a:lnTo>
                  <a:lnTo>
                    <a:pt x="171" y="148"/>
                  </a:lnTo>
                  <a:lnTo>
                    <a:pt x="176" y="155"/>
                  </a:lnTo>
                  <a:lnTo>
                    <a:pt x="176" y="163"/>
                  </a:lnTo>
                  <a:lnTo>
                    <a:pt x="174" y="165"/>
                  </a:lnTo>
                  <a:lnTo>
                    <a:pt x="172" y="165"/>
                  </a:lnTo>
                  <a:lnTo>
                    <a:pt x="169" y="165"/>
                  </a:lnTo>
                  <a:lnTo>
                    <a:pt x="168" y="166"/>
                  </a:lnTo>
                  <a:lnTo>
                    <a:pt x="154" y="167"/>
                  </a:lnTo>
                  <a:lnTo>
                    <a:pt x="140" y="169"/>
                  </a:lnTo>
                  <a:lnTo>
                    <a:pt x="127" y="170"/>
                  </a:lnTo>
                  <a:lnTo>
                    <a:pt x="113" y="170"/>
                  </a:lnTo>
                  <a:lnTo>
                    <a:pt x="100" y="171"/>
                  </a:lnTo>
                  <a:lnTo>
                    <a:pt x="86" y="171"/>
                  </a:lnTo>
                  <a:lnTo>
                    <a:pt x="72" y="171"/>
                  </a:lnTo>
                  <a:lnTo>
                    <a:pt x="58" y="170"/>
                  </a:lnTo>
                  <a:lnTo>
                    <a:pt x="53" y="169"/>
                  </a:lnTo>
                  <a:lnTo>
                    <a:pt x="48" y="167"/>
                  </a:lnTo>
                  <a:lnTo>
                    <a:pt x="41" y="166"/>
                  </a:lnTo>
                  <a:lnTo>
                    <a:pt x="36" y="163"/>
                  </a:lnTo>
                  <a:lnTo>
                    <a:pt x="27" y="155"/>
                  </a:lnTo>
                  <a:lnTo>
                    <a:pt x="17" y="147"/>
                  </a:lnTo>
                  <a:lnTo>
                    <a:pt x="8" y="139"/>
                  </a:lnTo>
                  <a:lnTo>
                    <a:pt x="2" y="128"/>
                  </a:lnTo>
                  <a:close/>
                </a:path>
              </a:pathLst>
            </a:custGeom>
            <a:solidFill>
              <a:srgbClr val="5933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49" name="Freeform 34"/>
            <p:cNvSpPr>
              <a:spLocks/>
            </p:cNvSpPr>
            <p:nvPr/>
          </p:nvSpPr>
          <p:spPr bwMode="auto">
            <a:xfrm>
              <a:off x="1858" y="1703"/>
              <a:ext cx="221" cy="131"/>
            </a:xfrm>
            <a:custGeom>
              <a:avLst/>
              <a:gdLst>
                <a:gd name="T0" fmla="*/ 76 w 441"/>
                <a:gd name="T1" fmla="*/ 131 h 262"/>
                <a:gd name="T2" fmla="*/ 65 w 441"/>
                <a:gd name="T3" fmla="*/ 131 h 262"/>
                <a:gd name="T4" fmla="*/ 53 w 441"/>
                <a:gd name="T5" fmla="*/ 128 h 262"/>
                <a:gd name="T6" fmla="*/ 43 w 441"/>
                <a:gd name="T7" fmla="*/ 118 h 262"/>
                <a:gd name="T8" fmla="*/ 31 w 441"/>
                <a:gd name="T9" fmla="*/ 110 h 262"/>
                <a:gd name="T10" fmla="*/ 22 w 441"/>
                <a:gd name="T11" fmla="*/ 102 h 262"/>
                <a:gd name="T12" fmla="*/ 12 w 441"/>
                <a:gd name="T13" fmla="*/ 94 h 262"/>
                <a:gd name="T14" fmla="*/ 4 w 441"/>
                <a:gd name="T15" fmla="*/ 85 h 262"/>
                <a:gd name="T16" fmla="*/ 0 w 441"/>
                <a:gd name="T17" fmla="*/ 74 h 262"/>
                <a:gd name="T18" fmla="*/ 5 w 441"/>
                <a:gd name="T19" fmla="*/ 64 h 262"/>
                <a:gd name="T20" fmla="*/ 13 w 441"/>
                <a:gd name="T21" fmla="*/ 53 h 262"/>
                <a:gd name="T22" fmla="*/ 21 w 441"/>
                <a:gd name="T23" fmla="*/ 42 h 262"/>
                <a:gd name="T24" fmla="*/ 31 w 441"/>
                <a:gd name="T25" fmla="*/ 34 h 262"/>
                <a:gd name="T26" fmla="*/ 42 w 441"/>
                <a:gd name="T27" fmla="*/ 28 h 262"/>
                <a:gd name="T28" fmla="*/ 52 w 441"/>
                <a:gd name="T29" fmla="*/ 23 h 262"/>
                <a:gd name="T30" fmla="*/ 62 w 441"/>
                <a:gd name="T31" fmla="*/ 19 h 262"/>
                <a:gd name="T32" fmla="*/ 73 w 441"/>
                <a:gd name="T33" fmla="*/ 13 h 262"/>
                <a:gd name="T34" fmla="*/ 85 w 441"/>
                <a:gd name="T35" fmla="*/ 10 h 262"/>
                <a:gd name="T36" fmla="*/ 96 w 441"/>
                <a:gd name="T37" fmla="*/ 7 h 262"/>
                <a:gd name="T38" fmla="*/ 108 w 441"/>
                <a:gd name="T39" fmla="*/ 4 h 262"/>
                <a:gd name="T40" fmla="*/ 118 w 441"/>
                <a:gd name="T41" fmla="*/ 1 h 262"/>
                <a:gd name="T42" fmla="*/ 127 w 441"/>
                <a:gd name="T43" fmla="*/ 1 h 262"/>
                <a:gd name="T44" fmla="*/ 137 w 441"/>
                <a:gd name="T45" fmla="*/ 0 h 262"/>
                <a:gd name="T46" fmla="*/ 146 w 441"/>
                <a:gd name="T47" fmla="*/ 1 h 262"/>
                <a:gd name="T48" fmla="*/ 157 w 441"/>
                <a:gd name="T49" fmla="*/ 2 h 262"/>
                <a:gd name="T50" fmla="*/ 167 w 441"/>
                <a:gd name="T51" fmla="*/ 5 h 262"/>
                <a:gd name="T52" fmla="*/ 176 w 441"/>
                <a:gd name="T53" fmla="*/ 9 h 262"/>
                <a:gd name="T54" fmla="*/ 186 w 441"/>
                <a:gd name="T55" fmla="*/ 14 h 262"/>
                <a:gd name="T56" fmla="*/ 195 w 441"/>
                <a:gd name="T57" fmla="*/ 19 h 262"/>
                <a:gd name="T58" fmla="*/ 202 w 441"/>
                <a:gd name="T59" fmla="*/ 24 h 262"/>
                <a:gd name="T60" fmla="*/ 208 w 441"/>
                <a:gd name="T61" fmla="*/ 30 h 262"/>
                <a:gd name="T62" fmla="*/ 214 w 441"/>
                <a:gd name="T63" fmla="*/ 35 h 262"/>
                <a:gd name="T64" fmla="*/ 219 w 441"/>
                <a:gd name="T65" fmla="*/ 42 h 262"/>
                <a:gd name="T66" fmla="*/ 221 w 441"/>
                <a:gd name="T67" fmla="*/ 50 h 262"/>
                <a:gd name="T68" fmla="*/ 219 w 441"/>
                <a:gd name="T69" fmla="*/ 55 h 262"/>
                <a:gd name="T70" fmla="*/ 217 w 441"/>
                <a:gd name="T71" fmla="*/ 57 h 262"/>
                <a:gd name="T72" fmla="*/ 211 w 441"/>
                <a:gd name="T73" fmla="*/ 59 h 262"/>
                <a:gd name="T74" fmla="*/ 200 w 441"/>
                <a:gd name="T75" fmla="*/ 62 h 262"/>
                <a:gd name="T76" fmla="*/ 190 w 441"/>
                <a:gd name="T77" fmla="*/ 64 h 262"/>
                <a:gd name="T78" fmla="*/ 181 w 441"/>
                <a:gd name="T79" fmla="*/ 68 h 262"/>
                <a:gd name="T80" fmla="*/ 172 w 441"/>
                <a:gd name="T81" fmla="*/ 73 h 262"/>
                <a:gd name="T82" fmla="*/ 166 w 441"/>
                <a:gd name="T83" fmla="*/ 79 h 262"/>
                <a:gd name="T84" fmla="*/ 160 w 441"/>
                <a:gd name="T85" fmla="*/ 86 h 262"/>
                <a:gd name="T86" fmla="*/ 153 w 441"/>
                <a:gd name="T87" fmla="*/ 92 h 262"/>
                <a:gd name="T88" fmla="*/ 142 w 441"/>
                <a:gd name="T89" fmla="*/ 100 h 262"/>
                <a:gd name="T90" fmla="*/ 126 w 441"/>
                <a:gd name="T91" fmla="*/ 111 h 262"/>
                <a:gd name="T92" fmla="*/ 108 w 441"/>
                <a:gd name="T93" fmla="*/ 120 h 262"/>
                <a:gd name="T94" fmla="*/ 90 w 441"/>
                <a:gd name="T95" fmla="*/ 127 h 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41" h="262">
                  <a:moveTo>
                    <a:pt x="161" y="260"/>
                  </a:moveTo>
                  <a:lnTo>
                    <a:pt x="151" y="262"/>
                  </a:lnTo>
                  <a:lnTo>
                    <a:pt x="141" y="262"/>
                  </a:lnTo>
                  <a:lnTo>
                    <a:pt x="129" y="262"/>
                  </a:lnTo>
                  <a:lnTo>
                    <a:pt x="120" y="261"/>
                  </a:lnTo>
                  <a:lnTo>
                    <a:pt x="105" y="256"/>
                  </a:lnTo>
                  <a:lnTo>
                    <a:pt x="95" y="246"/>
                  </a:lnTo>
                  <a:lnTo>
                    <a:pt x="85" y="235"/>
                  </a:lnTo>
                  <a:lnTo>
                    <a:pt x="74" y="227"/>
                  </a:lnTo>
                  <a:lnTo>
                    <a:pt x="62" y="220"/>
                  </a:lnTo>
                  <a:lnTo>
                    <a:pt x="52" y="212"/>
                  </a:lnTo>
                  <a:lnTo>
                    <a:pt x="44" y="204"/>
                  </a:lnTo>
                  <a:lnTo>
                    <a:pt x="34" y="195"/>
                  </a:lnTo>
                  <a:lnTo>
                    <a:pt x="24" y="187"/>
                  </a:lnTo>
                  <a:lnTo>
                    <a:pt x="16" y="178"/>
                  </a:lnTo>
                  <a:lnTo>
                    <a:pt x="8" y="169"/>
                  </a:lnTo>
                  <a:lnTo>
                    <a:pt x="1" y="158"/>
                  </a:lnTo>
                  <a:lnTo>
                    <a:pt x="0" y="148"/>
                  </a:lnTo>
                  <a:lnTo>
                    <a:pt x="3" y="138"/>
                  </a:lnTo>
                  <a:lnTo>
                    <a:pt x="10" y="127"/>
                  </a:lnTo>
                  <a:lnTo>
                    <a:pt x="16" y="117"/>
                  </a:lnTo>
                  <a:lnTo>
                    <a:pt x="26" y="105"/>
                  </a:lnTo>
                  <a:lnTo>
                    <a:pt x="34" y="93"/>
                  </a:lnTo>
                  <a:lnTo>
                    <a:pt x="42" y="83"/>
                  </a:lnTo>
                  <a:lnTo>
                    <a:pt x="52" y="74"/>
                  </a:lnTo>
                  <a:lnTo>
                    <a:pt x="62" y="67"/>
                  </a:lnTo>
                  <a:lnTo>
                    <a:pt x="72" y="61"/>
                  </a:lnTo>
                  <a:lnTo>
                    <a:pt x="83" y="56"/>
                  </a:lnTo>
                  <a:lnTo>
                    <a:pt x="93" y="50"/>
                  </a:lnTo>
                  <a:lnTo>
                    <a:pt x="103" y="46"/>
                  </a:lnTo>
                  <a:lnTo>
                    <a:pt x="115" y="41"/>
                  </a:lnTo>
                  <a:lnTo>
                    <a:pt x="124" y="37"/>
                  </a:lnTo>
                  <a:lnTo>
                    <a:pt x="134" y="31"/>
                  </a:lnTo>
                  <a:lnTo>
                    <a:pt x="146" y="26"/>
                  </a:lnTo>
                  <a:lnTo>
                    <a:pt x="157" y="22"/>
                  </a:lnTo>
                  <a:lnTo>
                    <a:pt x="169" y="19"/>
                  </a:lnTo>
                  <a:lnTo>
                    <a:pt x="180" y="16"/>
                  </a:lnTo>
                  <a:lnTo>
                    <a:pt x="192" y="13"/>
                  </a:lnTo>
                  <a:lnTo>
                    <a:pt x="203" y="11"/>
                  </a:lnTo>
                  <a:lnTo>
                    <a:pt x="215" y="8"/>
                  </a:lnTo>
                  <a:lnTo>
                    <a:pt x="226" y="5"/>
                  </a:lnTo>
                  <a:lnTo>
                    <a:pt x="236" y="2"/>
                  </a:lnTo>
                  <a:lnTo>
                    <a:pt x="244" y="1"/>
                  </a:lnTo>
                  <a:lnTo>
                    <a:pt x="254" y="1"/>
                  </a:lnTo>
                  <a:lnTo>
                    <a:pt x="264" y="0"/>
                  </a:lnTo>
                  <a:lnTo>
                    <a:pt x="274" y="0"/>
                  </a:lnTo>
                  <a:lnTo>
                    <a:pt x="284" y="1"/>
                  </a:lnTo>
                  <a:lnTo>
                    <a:pt x="292" y="1"/>
                  </a:lnTo>
                  <a:lnTo>
                    <a:pt x="302" y="2"/>
                  </a:lnTo>
                  <a:lnTo>
                    <a:pt x="313" y="4"/>
                  </a:lnTo>
                  <a:lnTo>
                    <a:pt x="323" y="7"/>
                  </a:lnTo>
                  <a:lnTo>
                    <a:pt x="333" y="9"/>
                  </a:lnTo>
                  <a:lnTo>
                    <a:pt x="343" y="13"/>
                  </a:lnTo>
                  <a:lnTo>
                    <a:pt x="352" y="18"/>
                  </a:lnTo>
                  <a:lnTo>
                    <a:pt x="362" y="23"/>
                  </a:lnTo>
                  <a:lnTo>
                    <a:pt x="372" y="28"/>
                  </a:lnTo>
                  <a:lnTo>
                    <a:pt x="382" y="34"/>
                  </a:lnTo>
                  <a:lnTo>
                    <a:pt x="390" y="38"/>
                  </a:lnTo>
                  <a:lnTo>
                    <a:pt x="397" y="44"/>
                  </a:lnTo>
                  <a:lnTo>
                    <a:pt x="403" y="48"/>
                  </a:lnTo>
                  <a:lnTo>
                    <a:pt x="410" y="53"/>
                  </a:lnTo>
                  <a:lnTo>
                    <a:pt x="416" y="59"/>
                  </a:lnTo>
                  <a:lnTo>
                    <a:pt x="423" y="64"/>
                  </a:lnTo>
                  <a:lnTo>
                    <a:pt x="428" y="70"/>
                  </a:lnTo>
                  <a:lnTo>
                    <a:pt x="433" y="76"/>
                  </a:lnTo>
                  <a:lnTo>
                    <a:pt x="438" y="83"/>
                  </a:lnTo>
                  <a:lnTo>
                    <a:pt x="441" y="91"/>
                  </a:lnTo>
                  <a:lnTo>
                    <a:pt x="441" y="100"/>
                  </a:lnTo>
                  <a:lnTo>
                    <a:pt x="439" y="108"/>
                  </a:lnTo>
                  <a:lnTo>
                    <a:pt x="438" y="109"/>
                  </a:lnTo>
                  <a:lnTo>
                    <a:pt x="436" y="112"/>
                  </a:lnTo>
                  <a:lnTo>
                    <a:pt x="433" y="113"/>
                  </a:lnTo>
                  <a:lnTo>
                    <a:pt x="431" y="115"/>
                  </a:lnTo>
                  <a:lnTo>
                    <a:pt x="421" y="117"/>
                  </a:lnTo>
                  <a:lnTo>
                    <a:pt x="410" y="120"/>
                  </a:lnTo>
                  <a:lnTo>
                    <a:pt x="400" y="123"/>
                  </a:lnTo>
                  <a:lnTo>
                    <a:pt x="390" y="126"/>
                  </a:lnTo>
                  <a:lnTo>
                    <a:pt x="380" y="128"/>
                  </a:lnTo>
                  <a:lnTo>
                    <a:pt x="370" y="131"/>
                  </a:lnTo>
                  <a:lnTo>
                    <a:pt x="361" y="135"/>
                  </a:lnTo>
                  <a:lnTo>
                    <a:pt x="352" y="141"/>
                  </a:lnTo>
                  <a:lnTo>
                    <a:pt x="344" y="146"/>
                  </a:lnTo>
                  <a:lnTo>
                    <a:pt x="338" y="152"/>
                  </a:lnTo>
                  <a:lnTo>
                    <a:pt x="331" y="158"/>
                  </a:lnTo>
                  <a:lnTo>
                    <a:pt x="325" y="165"/>
                  </a:lnTo>
                  <a:lnTo>
                    <a:pt x="320" y="172"/>
                  </a:lnTo>
                  <a:lnTo>
                    <a:pt x="313" y="178"/>
                  </a:lnTo>
                  <a:lnTo>
                    <a:pt x="306" y="183"/>
                  </a:lnTo>
                  <a:lnTo>
                    <a:pt x="300" y="189"/>
                  </a:lnTo>
                  <a:lnTo>
                    <a:pt x="284" y="200"/>
                  </a:lnTo>
                  <a:lnTo>
                    <a:pt x="267" y="210"/>
                  </a:lnTo>
                  <a:lnTo>
                    <a:pt x="251" y="221"/>
                  </a:lnTo>
                  <a:lnTo>
                    <a:pt x="234" y="231"/>
                  </a:lnTo>
                  <a:lnTo>
                    <a:pt x="216" y="239"/>
                  </a:lnTo>
                  <a:lnTo>
                    <a:pt x="198" y="247"/>
                  </a:lnTo>
                  <a:lnTo>
                    <a:pt x="180" y="254"/>
                  </a:lnTo>
                  <a:lnTo>
                    <a:pt x="161" y="260"/>
                  </a:lnTo>
                  <a:close/>
                </a:path>
              </a:pathLst>
            </a:custGeom>
            <a:solidFill>
              <a:srgbClr val="F2CC0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0" name="Freeform 35"/>
            <p:cNvSpPr>
              <a:spLocks/>
            </p:cNvSpPr>
            <p:nvPr/>
          </p:nvSpPr>
          <p:spPr bwMode="auto">
            <a:xfrm>
              <a:off x="2257" y="1838"/>
              <a:ext cx="77" cy="38"/>
            </a:xfrm>
            <a:custGeom>
              <a:avLst/>
              <a:gdLst>
                <a:gd name="T0" fmla="*/ 7 w 154"/>
                <a:gd name="T1" fmla="*/ 1 h 77"/>
                <a:gd name="T2" fmla="*/ 3 w 154"/>
                <a:gd name="T3" fmla="*/ 5 h 77"/>
                <a:gd name="T4" fmla="*/ 0 w 154"/>
                <a:gd name="T5" fmla="*/ 9 h 77"/>
                <a:gd name="T6" fmla="*/ 0 w 154"/>
                <a:gd name="T7" fmla="*/ 14 h 77"/>
                <a:gd name="T8" fmla="*/ 1 w 154"/>
                <a:gd name="T9" fmla="*/ 19 h 77"/>
                <a:gd name="T10" fmla="*/ 4 w 154"/>
                <a:gd name="T11" fmla="*/ 24 h 77"/>
                <a:gd name="T12" fmla="*/ 8 w 154"/>
                <a:gd name="T13" fmla="*/ 28 h 77"/>
                <a:gd name="T14" fmla="*/ 12 w 154"/>
                <a:gd name="T15" fmla="*/ 31 h 77"/>
                <a:gd name="T16" fmla="*/ 17 w 154"/>
                <a:gd name="T17" fmla="*/ 34 h 77"/>
                <a:gd name="T18" fmla="*/ 21 w 154"/>
                <a:gd name="T19" fmla="*/ 35 h 77"/>
                <a:gd name="T20" fmla="*/ 25 w 154"/>
                <a:gd name="T21" fmla="*/ 35 h 77"/>
                <a:gd name="T22" fmla="*/ 28 w 154"/>
                <a:gd name="T23" fmla="*/ 35 h 77"/>
                <a:gd name="T24" fmla="*/ 32 w 154"/>
                <a:gd name="T25" fmla="*/ 35 h 77"/>
                <a:gd name="T26" fmla="*/ 35 w 154"/>
                <a:gd name="T27" fmla="*/ 35 h 77"/>
                <a:gd name="T28" fmla="*/ 39 w 154"/>
                <a:gd name="T29" fmla="*/ 34 h 77"/>
                <a:gd name="T30" fmla="*/ 43 w 154"/>
                <a:gd name="T31" fmla="*/ 33 h 77"/>
                <a:gd name="T32" fmla="*/ 46 w 154"/>
                <a:gd name="T33" fmla="*/ 33 h 77"/>
                <a:gd name="T34" fmla="*/ 49 w 154"/>
                <a:gd name="T35" fmla="*/ 35 h 77"/>
                <a:gd name="T36" fmla="*/ 51 w 154"/>
                <a:gd name="T37" fmla="*/ 37 h 77"/>
                <a:gd name="T38" fmla="*/ 54 w 154"/>
                <a:gd name="T39" fmla="*/ 38 h 77"/>
                <a:gd name="T40" fmla="*/ 58 w 154"/>
                <a:gd name="T41" fmla="*/ 38 h 77"/>
                <a:gd name="T42" fmla="*/ 61 w 154"/>
                <a:gd name="T43" fmla="*/ 38 h 77"/>
                <a:gd name="T44" fmla="*/ 64 w 154"/>
                <a:gd name="T45" fmla="*/ 38 h 77"/>
                <a:gd name="T46" fmla="*/ 68 w 154"/>
                <a:gd name="T47" fmla="*/ 38 h 77"/>
                <a:gd name="T48" fmla="*/ 72 w 154"/>
                <a:gd name="T49" fmla="*/ 38 h 77"/>
                <a:gd name="T50" fmla="*/ 72 w 154"/>
                <a:gd name="T51" fmla="*/ 38 h 77"/>
                <a:gd name="T52" fmla="*/ 73 w 154"/>
                <a:gd name="T53" fmla="*/ 37 h 77"/>
                <a:gd name="T54" fmla="*/ 74 w 154"/>
                <a:gd name="T55" fmla="*/ 36 h 77"/>
                <a:gd name="T56" fmla="*/ 74 w 154"/>
                <a:gd name="T57" fmla="*/ 35 h 77"/>
                <a:gd name="T58" fmla="*/ 75 w 154"/>
                <a:gd name="T59" fmla="*/ 31 h 77"/>
                <a:gd name="T60" fmla="*/ 76 w 154"/>
                <a:gd name="T61" fmla="*/ 25 h 77"/>
                <a:gd name="T62" fmla="*/ 77 w 154"/>
                <a:gd name="T63" fmla="*/ 20 h 77"/>
                <a:gd name="T64" fmla="*/ 77 w 154"/>
                <a:gd name="T65" fmla="*/ 16 h 77"/>
                <a:gd name="T66" fmla="*/ 76 w 154"/>
                <a:gd name="T67" fmla="*/ 14 h 77"/>
                <a:gd name="T68" fmla="*/ 76 w 154"/>
                <a:gd name="T69" fmla="*/ 13 h 77"/>
                <a:gd name="T70" fmla="*/ 74 w 154"/>
                <a:gd name="T71" fmla="*/ 12 h 77"/>
                <a:gd name="T72" fmla="*/ 73 w 154"/>
                <a:gd name="T73" fmla="*/ 10 h 77"/>
                <a:gd name="T74" fmla="*/ 70 w 154"/>
                <a:gd name="T75" fmla="*/ 9 h 77"/>
                <a:gd name="T76" fmla="*/ 67 w 154"/>
                <a:gd name="T77" fmla="*/ 10 h 77"/>
                <a:gd name="T78" fmla="*/ 64 w 154"/>
                <a:gd name="T79" fmla="*/ 12 h 77"/>
                <a:gd name="T80" fmla="*/ 61 w 154"/>
                <a:gd name="T81" fmla="*/ 13 h 77"/>
                <a:gd name="T82" fmla="*/ 57 w 154"/>
                <a:gd name="T83" fmla="*/ 14 h 77"/>
                <a:gd name="T84" fmla="*/ 53 w 154"/>
                <a:gd name="T85" fmla="*/ 14 h 77"/>
                <a:gd name="T86" fmla="*/ 49 w 154"/>
                <a:gd name="T87" fmla="*/ 14 h 77"/>
                <a:gd name="T88" fmla="*/ 46 w 154"/>
                <a:gd name="T89" fmla="*/ 13 h 77"/>
                <a:gd name="T90" fmla="*/ 44 w 154"/>
                <a:gd name="T91" fmla="*/ 11 h 77"/>
                <a:gd name="T92" fmla="*/ 42 w 154"/>
                <a:gd name="T93" fmla="*/ 9 h 77"/>
                <a:gd name="T94" fmla="*/ 40 w 154"/>
                <a:gd name="T95" fmla="*/ 7 h 77"/>
                <a:gd name="T96" fmla="*/ 37 w 154"/>
                <a:gd name="T97" fmla="*/ 5 h 77"/>
                <a:gd name="T98" fmla="*/ 36 w 154"/>
                <a:gd name="T99" fmla="*/ 5 h 77"/>
                <a:gd name="T100" fmla="*/ 35 w 154"/>
                <a:gd name="T101" fmla="*/ 4 h 77"/>
                <a:gd name="T102" fmla="*/ 34 w 154"/>
                <a:gd name="T103" fmla="*/ 3 h 77"/>
                <a:gd name="T104" fmla="*/ 31 w 154"/>
                <a:gd name="T105" fmla="*/ 3 h 77"/>
                <a:gd name="T106" fmla="*/ 31 w 154"/>
                <a:gd name="T107" fmla="*/ 1 h 77"/>
                <a:gd name="T108" fmla="*/ 25 w 154"/>
                <a:gd name="T109" fmla="*/ 0 h 77"/>
                <a:gd name="T110" fmla="*/ 19 w 154"/>
                <a:gd name="T111" fmla="*/ 0 h 77"/>
                <a:gd name="T112" fmla="*/ 12 w 154"/>
                <a:gd name="T113" fmla="*/ 1 h 77"/>
                <a:gd name="T114" fmla="*/ 7 w 154"/>
                <a:gd name="T115" fmla="*/ 1 h 77"/>
                <a:gd name="T116" fmla="*/ 7 w 154"/>
                <a:gd name="T117" fmla="*/ 1 h 77"/>
                <a:gd name="T118" fmla="*/ 7 w 154"/>
                <a:gd name="T119" fmla="*/ 2 h 77"/>
                <a:gd name="T120" fmla="*/ 7 w 154"/>
                <a:gd name="T121" fmla="*/ 3 h 77"/>
                <a:gd name="T122" fmla="*/ 7 w 154"/>
                <a:gd name="T123" fmla="*/ 4 h 77"/>
                <a:gd name="T124" fmla="*/ 7 w 154"/>
                <a:gd name="T125" fmla="*/ 1 h 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4" h="77">
                  <a:moveTo>
                    <a:pt x="13" y="3"/>
                  </a:moveTo>
                  <a:lnTo>
                    <a:pt x="5" y="10"/>
                  </a:lnTo>
                  <a:lnTo>
                    <a:pt x="0" y="19"/>
                  </a:lnTo>
                  <a:lnTo>
                    <a:pt x="0" y="29"/>
                  </a:lnTo>
                  <a:lnTo>
                    <a:pt x="2" y="39"/>
                  </a:lnTo>
                  <a:lnTo>
                    <a:pt x="8" y="48"/>
                  </a:lnTo>
                  <a:lnTo>
                    <a:pt x="16" y="56"/>
                  </a:lnTo>
                  <a:lnTo>
                    <a:pt x="24" y="63"/>
                  </a:lnTo>
                  <a:lnTo>
                    <a:pt x="34" y="69"/>
                  </a:lnTo>
                  <a:lnTo>
                    <a:pt x="41" y="70"/>
                  </a:lnTo>
                  <a:lnTo>
                    <a:pt x="49" y="70"/>
                  </a:lnTo>
                  <a:lnTo>
                    <a:pt x="56" y="70"/>
                  </a:lnTo>
                  <a:lnTo>
                    <a:pt x="64" y="70"/>
                  </a:lnTo>
                  <a:lnTo>
                    <a:pt x="70" y="70"/>
                  </a:lnTo>
                  <a:lnTo>
                    <a:pt x="77" y="69"/>
                  </a:lnTo>
                  <a:lnTo>
                    <a:pt x="85" y="67"/>
                  </a:lnTo>
                  <a:lnTo>
                    <a:pt x="92" y="67"/>
                  </a:lnTo>
                  <a:lnTo>
                    <a:pt x="97" y="71"/>
                  </a:lnTo>
                  <a:lnTo>
                    <a:pt x="102" y="74"/>
                  </a:lnTo>
                  <a:lnTo>
                    <a:pt x="108" y="76"/>
                  </a:lnTo>
                  <a:lnTo>
                    <a:pt x="115" y="77"/>
                  </a:lnTo>
                  <a:lnTo>
                    <a:pt x="121" y="77"/>
                  </a:lnTo>
                  <a:lnTo>
                    <a:pt x="128" y="77"/>
                  </a:lnTo>
                  <a:lnTo>
                    <a:pt x="136" y="77"/>
                  </a:lnTo>
                  <a:lnTo>
                    <a:pt x="143" y="77"/>
                  </a:lnTo>
                  <a:lnTo>
                    <a:pt x="144" y="76"/>
                  </a:lnTo>
                  <a:lnTo>
                    <a:pt x="146" y="74"/>
                  </a:lnTo>
                  <a:lnTo>
                    <a:pt x="147" y="73"/>
                  </a:lnTo>
                  <a:lnTo>
                    <a:pt x="147" y="71"/>
                  </a:lnTo>
                  <a:lnTo>
                    <a:pt x="149" y="62"/>
                  </a:lnTo>
                  <a:lnTo>
                    <a:pt x="152" y="51"/>
                  </a:lnTo>
                  <a:lnTo>
                    <a:pt x="154" y="41"/>
                  </a:lnTo>
                  <a:lnTo>
                    <a:pt x="154" y="32"/>
                  </a:lnTo>
                  <a:lnTo>
                    <a:pt x="152" y="29"/>
                  </a:lnTo>
                  <a:lnTo>
                    <a:pt x="151" y="26"/>
                  </a:lnTo>
                  <a:lnTo>
                    <a:pt x="147" y="24"/>
                  </a:lnTo>
                  <a:lnTo>
                    <a:pt x="146" y="21"/>
                  </a:lnTo>
                  <a:lnTo>
                    <a:pt x="139" y="19"/>
                  </a:lnTo>
                  <a:lnTo>
                    <a:pt x="133" y="21"/>
                  </a:lnTo>
                  <a:lnTo>
                    <a:pt x="128" y="24"/>
                  </a:lnTo>
                  <a:lnTo>
                    <a:pt x="121" y="26"/>
                  </a:lnTo>
                  <a:lnTo>
                    <a:pt x="113" y="28"/>
                  </a:lnTo>
                  <a:lnTo>
                    <a:pt x="105" y="29"/>
                  </a:lnTo>
                  <a:lnTo>
                    <a:pt x="98" y="29"/>
                  </a:lnTo>
                  <a:lnTo>
                    <a:pt x="92" y="26"/>
                  </a:lnTo>
                  <a:lnTo>
                    <a:pt x="87" y="22"/>
                  </a:lnTo>
                  <a:lnTo>
                    <a:pt x="84" y="18"/>
                  </a:lnTo>
                  <a:lnTo>
                    <a:pt x="79" y="15"/>
                  </a:lnTo>
                  <a:lnTo>
                    <a:pt x="74" y="11"/>
                  </a:lnTo>
                  <a:lnTo>
                    <a:pt x="72" y="10"/>
                  </a:lnTo>
                  <a:lnTo>
                    <a:pt x="69" y="9"/>
                  </a:lnTo>
                  <a:lnTo>
                    <a:pt x="67" y="6"/>
                  </a:lnTo>
                  <a:lnTo>
                    <a:pt x="62" y="6"/>
                  </a:lnTo>
                  <a:lnTo>
                    <a:pt x="61" y="2"/>
                  </a:lnTo>
                  <a:lnTo>
                    <a:pt x="49" y="0"/>
                  </a:lnTo>
                  <a:lnTo>
                    <a:pt x="38" y="0"/>
                  </a:lnTo>
                  <a:lnTo>
                    <a:pt x="24" y="2"/>
                  </a:lnTo>
                  <a:lnTo>
                    <a:pt x="13" y="3"/>
                  </a:lnTo>
                  <a:lnTo>
                    <a:pt x="13" y="4"/>
                  </a:lnTo>
                  <a:lnTo>
                    <a:pt x="13" y="7"/>
                  </a:lnTo>
                  <a:lnTo>
                    <a:pt x="13" y="9"/>
                  </a:lnTo>
                  <a:lnTo>
                    <a:pt x="13" y="3"/>
                  </a:lnTo>
                  <a:close/>
                </a:path>
              </a:pathLst>
            </a:custGeom>
            <a:solidFill>
              <a:srgbClr val="3F1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1" name="Freeform 36"/>
            <p:cNvSpPr>
              <a:spLocks/>
            </p:cNvSpPr>
            <p:nvPr/>
          </p:nvSpPr>
          <p:spPr bwMode="auto">
            <a:xfrm>
              <a:off x="2182" y="1853"/>
              <a:ext cx="71" cy="85"/>
            </a:xfrm>
            <a:custGeom>
              <a:avLst/>
              <a:gdLst>
                <a:gd name="T0" fmla="*/ 17 w 141"/>
                <a:gd name="T1" fmla="*/ 76 h 170"/>
                <a:gd name="T2" fmla="*/ 17 w 141"/>
                <a:gd name="T3" fmla="*/ 74 h 170"/>
                <a:gd name="T4" fmla="*/ 16 w 141"/>
                <a:gd name="T5" fmla="*/ 71 h 170"/>
                <a:gd name="T6" fmla="*/ 16 w 141"/>
                <a:gd name="T7" fmla="*/ 68 h 170"/>
                <a:gd name="T8" fmla="*/ 16 w 141"/>
                <a:gd name="T9" fmla="*/ 66 h 170"/>
                <a:gd name="T10" fmla="*/ 13 w 141"/>
                <a:gd name="T11" fmla="*/ 62 h 170"/>
                <a:gd name="T12" fmla="*/ 11 w 141"/>
                <a:gd name="T13" fmla="*/ 57 h 170"/>
                <a:gd name="T14" fmla="*/ 7 w 141"/>
                <a:gd name="T15" fmla="*/ 53 h 170"/>
                <a:gd name="T16" fmla="*/ 4 w 141"/>
                <a:gd name="T17" fmla="*/ 49 h 170"/>
                <a:gd name="T18" fmla="*/ 3 w 141"/>
                <a:gd name="T19" fmla="*/ 48 h 170"/>
                <a:gd name="T20" fmla="*/ 2 w 141"/>
                <a:gd name="T21" fmla="*/ 47 h 170"/>
                <a:gd name="T22" fmla="*/ 1 w 141"/>
                <a:gd name="T23" fmla="*/ 46 h 170"/>
                <a:gd name="T24" fmla="*/ 0 w 141"/>
                <a:gd name="T25" fmla="*/ 46 h 170"/>
                <a:gd name="T26" fmla="*/ 0 w 141"/>
                <a:gd name="T27" fmla="*/ 45 h 170"/>
                <a:gd name="T28" fmla="*/ 0 w 141"/>
                <a:gd name="T29" fmla="*/ 44 h 170"/>
                <a:gd name="T30" fmla="*/ 0 w 141"/>
                <a:gd name="T31" fmla="*/ 43 h 170"/>
                <a:gd name="T32" fmla="*/ 0 w 141"/>
                <a:gd name="T33" fmla="*/ 42 h 170"/>
                <a:gd name="T34" fmla="*/ 4 w 141"/>
                <a:gd name="T35" fmla="*/ 39 h 170"/>
                <a:gd name="T36" fmla="*/ 8 w 141"/>
                <a:gd name="T37" fmla="*/ 35 h 170"/>
                <a:gd name="T38" fmla="*/ 13 w 141"/>
                <a:gd name="T39" fmla="*/ 32 h 170"/>
                <a:gd name="T40" fmla="*/ 16 w 141"/>
                <a:gd name="T41" fmla="*/ 28 h 170"/>
                <a:gd name="T42" fmla="*/ 21 w 141"/>
                <a:gd name="T43" fmla="*/ 21 h 170"/>
                <a:gd name="T44" fmla="*/ 28 w 141"/>
                <a:gd name="T45" fmla="*/ 16 h 170"/>
                <a:gd name="T46" fmla="*/ 34 w 141"/>
                <a:gd name="T47" fmla="*/ 10 h 170"/>
                <a:gd name="T48" fmla="*/ 39 w 141"/>
                <a:gd name="T49" fmla="*/ 5 h 170"/>
                <a:gd name="T50" fmla="*/ 41 w 141"/>
                <a:gd name="T51" fmla="*/ 4 h 170"/>
                <a:gd name="T52" fmla="*/ 43 w 141"/>
                <a:gd name="T53" fmla="*/ 3 h 170"/>
                <a:gd name="T54" fmla="*/ 44 w 141"/>
                <a:gd name="T55" fmla="*/ 2 h 170"/>
                <a:gd name="T56" fmla="*/ 46 w 141"/>
                <a:gd name="T57" fmla="*/ 1 h 170"/>
                <a:gd name="T58" fmla="*/ 49 w 141"/>
                <a:gd name="T59" fmla="*/ 0 h 170"/>
                <a:gd name="T60" fmla="*/ 53 w 141"/>
                <a:gd name="T61" fmla="*/ 0 h 170"/>
                <a:gd name="T62" fmla="*/ 56 w 141"/>
                <a:gd name="T63" fmla="*/ 0 h 170"/>
                <a:gd name="T64" fmla="*/ 58 w 141"/>
                <a:gd name="T65" fmla="*/ 1 h 170"/>
                <a:gd name="T66" fmla="*/ 62 w 141"/>
                <a:gd name="T67" fmla="*/ 5 h 170"/>
                <a:gd name="T68" fmla="*/ 65 w 141"/>
                <a:gd name="T69" fmla="*/ 8 h 170"/>
                <a:gd name="T70" fmla="*/ 66 w 141"/>
                <a:gd name="T71" fmla="*/ 13 h 170"/>
                <a:gd name="T72" fmla="*/ 68 w 141"/>
                <a:gd name="T73" fmla="*/ 17 h 170"/>
                <a:gd name="T74" fmla="*/ 70 w 141"/>
                <a:gd name="T75" fmla="*/ 24 h 170"/>
                <a:gd name="T76" fmla="*/ 71 w 141"/>
                <a:gd name="T77" fmla="*/ 32 h 170"/>
                <a:gd name="T78" fmla="*/ 70 w 141"/>
                <a:gd name="T79" fmla="*/ 39 h 170"/>
                <a:gd name="T80" fmla="*/ 69 w 141"/>
                <a:gd name="T81" fmla="*/ 47 h 170"/>
                <a:gd name="T82" fmla="*/ 67 w 141"/>
                <a:gd name="T83" fmla="*/ 53 h 170"/>
                <a:gd name="T84" fmla="*/ 65 w 141"/>
                <a:gd name="T85" fmla="*/ 59 h 170"/>
                <a:gd name="T86" fmla="*/ 62 w 141"/>
                <a:gd name="T87" fmla="*/ 65 h 170"/>
                <a:gd name="T88" fmla="*/ 59 w 141"/>
                <a:gd name="T89" fmla="*/ 72 h 170"/>
                <a:gd name="T90" fmla="*/ 56 w 141"/>
                <a:gd name="T91" fmla="*/ 76 h 170"/>
                <a:gd name="T92" fmla="*/ 52 w 141"/>
                <a:gd name="T93" fmla="*/ 79 h 170"/>
                <a:gd name="T94" fmla="*/ 47 w 141"/>
                <a:gd name="T95" fmla="*/ 82 h 170"/>
                <a:gd name="T96" fmla="*/ 42 w 141"/>
                <a:gd name="T97" fmla="*/ 85 h 170"/>
                <a:gd name="T98" fmla="*/ 39 w 141"/>
                <a:gd name="T99" fmla="*/ 85 h 170"/>
                <a:gd name="T100" fmla="*/ 38 w 141"/>
                <a:gd name="T101" fmla="*/ 85 h 170"/>
                <a:gd name="T102" fmla="*/ 36 w 141"/>
                <a:gd name="T103" fmla="*/ 84 h 170"/>
                <a:gd name="T104" fmla="*/ 35 w 141"/>
                <a:gd name="T105" fmla="*/ 83 h 170"/>
                <a:gd name="T106" fmla="*/ 32 w 141"/>
                <a:gd name="T107" fmla="*/ 81 h 170"/>
                <a:gd name="T108" fmla="*/ 28 w 141"/>
                <a:gd name="T109" fmla="*/ 81 h 170"/>
                <a:gd name="T110" fmla="*/ 25 w 141"/>
                <a:gd name="T111" fmla="*/ 82 h 170"/>
                <a:gd name="T112" fmla="*/ 21 w 141"/>
                <a:gd name="T113" fmla="*/ 81 h 170"/>
                <a:gd name="T114" fmla="*/ 20 w 141"/>
                <a:gd name="T115" fmla="*/ 81 h 170"/>
                <a:gd name="T116" fmla="*/ 18 w 141"/>
                <a:gd name="T117" fmla="*/ 79 h 170"/>
                <a:gd name="T118" fmla="*/ 17 w 141"/>
                <a:gd name="T119" fmla="*/ 78 h 170"/>
                <a:gd name="T120" fmla="*/ 17 w 141"/>
                <a:gd name="T121" fmla="*/ 76 h 17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41" h="170">
                  <a:moveTo>
                    <a:pt x="34" y="152"/>
                  </a:moveTo>
                  <a:lnTo>
                    <a:pt x="34" y="147"/>
                  </a:lnTo>
                  <a:lnTo>
                    <a:pt x="32" y="141"/>
                  </a:lnTo>
                  <a:lnTo>
                    <a:pt x="31" y="136"/>
                  </a:lnTo>
                  <a:lnTo>
                    <a:pt x="31" y="132"/>
                  </a:lnTo>
                  <a:lnTo>
                    <a:pt x="26" y="124"/>
                  </a:lnTo>
                  <a:lnTo>
                    <a:pt x="21" y="114"/>
                  </a:lnTo>
                  <a:lnTo>
                    <a:pt x="14" y="106"/>
                  </a:lnTo>
                  <a:lnTo>
                    <a:pt x="8" y="98"/>
                  </a:lnTo>
                  <a:lnTo>
                    <a:pt x="6" y="96"/>
                  </a:lnTo>
                  <a:lnTo>
                    <a:pt x="3" y="93"/>
                  </a:lnTo>
                  <a:lnTo>
                    <a:pt x="1" y="92"/>
                  </a:lnTo>
                  <a:lnTo>
                    <a:pt x="0" y="91"/>
                  </a:lnTo>
                  <a:lnTo>
                    <a:pt x="0" y="89"/>
                  </a:lnTo>
                  <a:lnTo>
                    <a:pt x="0" y="87"/>
                  </a:lnTo>
                  <a:lnTo>
                    <a:pt x="0" y="85"/>
                  </a:lnTo>
                  <a:lnTo>
                    <a:pt x="0" y="84"/>
                  </a:lnTo>
                  <a:lnTo>
                    <a:pt x="8" y="77"/>
                  </a:lnTo>
                  <a:lnTo>
                    <a:pt x="16" y="70"/>
                  </a:lnTo>
                  <a:lnTo>
                    <a:pt x="26" y="63"/>
                  </a:lnTo>
                  <a:lnTo>
                    <a:pt x="32" y="55"/>
                  </a:lnTo>
                  <a:lnTo>
                    <a:pt x="42" y="41"/>
                  </a:lnTo>
                  <a:lnTo>
                    <a:pt x="55" y="31"/>
                  </a:lnTo>
                  <a:lnTo>
                    <a:pt x="67" y="20"/>
                  </a:lnTo>
                  <a:lnTo>
                    <a:pt x="78" y="9"/>
                  </a:lnTo>
                  <a:lnTo>
                    <a:pt x="82" y="7"/>
                  </a:lnTo>
                  <a:lnTo>
                    <a:pt x="85" y="5"/>
                  </a:lnTo>
                  <a:lnTo>
                    <a:pt x="88" y="3"/>
                  </a:lnTo>
                  <a:lnTo>
                    <a:pt x="91" y="2"/>
                  </a:lnTo>
                  <a:lnTo>
                    <a:pt x="98" y="0"/>
                  </a:lnTo>
                  <a:lnTo>
                    <a:pt x="105" y="0"/>
                  </a:lnTo>
                  <a:lnTo>
                    <a:pt x="111" y="0"/>
                  </a:lnTo>
                  <a:lnTo>
                    <a:pt x="116" y="2"/>
                  </a:lnTo>
                  <a:lnTo>
                    <a:pt x="124" y="9"/>
                  </a:lnTo>
                  <a:lnTo>
                    <a:pt x="129" y="15"/>
                  </a:lnTo>
                  <a:lnTo>
                    <a:pt x="132" y="25"/>
                  </a:lnTo>
                  <a:lnTo>
                    <a:pt x="136" y="33"/>
                  </a:lnTo>
                  <a:lnTo>
                    <a:pt x="139" y="48"/>
                  </a:lnTo>
                  <a:lnTo>
                    <a:pt x="141" y="63"/>
                  </a:lnTo>
                  <a:lnTo>
                    <a:pt x="139" y="78"/>
                  </a:lnTo>
                  <a:lnTo>
                    <a:pt x="137" y="93"/>
                  </a:lnTo>
                  <a:lnTo>
                    <a:pt x="134" y="106"/>
                  </a:lnTo>
                  <a:lnTo>
                    <a:pt x="129" y="118"/>
                  </a:lnTo>
                  <a:lnTo>
                    <a:pt x="124" y="130"/>
                  </a:lnTo>
                  <a:lnTo>
                    <a:pt x="118" y="144"/>
                  </a:lnTo>
                  <a:lnTo>
                    <a:pt x="111" y="151"/>
                  </a:lnTo>
                  <a:lnTo>
                    <a:pt x="103" y="158"/>
                  </a:lnTo>
                  <a:lnTo>
                    <a:pt x="93" y="163"/>
                  </a:lnTo>
                  <a:lnTo>
                    <a:pt x="83" y="169"/>
                  </a:lnTo>
                  <a:lnTo>
                    <a:pt x="78" y="170"/>
                  </a:lnTo>
                  <a:lnTo>
                    <a:pt x="75" y="169"/>
                  </a:lnTo>
                  <a:lnTo>
                    <a:pt x="72" y="167"/>
                  </a:lnTo>
                  <a:lnTo>
                    <a:pt x="69" y="165"/>
                  </a:lnTo>
                  <a:lnTo>
                    <a:pt x="64" y="162"/>
                  </a:lnTo>
                  <a:lnTo>
                    <a:pt x="55" y="162"/>
                  </a:lnTo>
                  <a:lnTo>
                    <a:pt x="49" y="163"/>
                  </a:lnTo>
                  <a:lnTo>
                    <a:pt x="41" y="162"/>
                  </a:lnTo>
                  <a:lnTo>
                    <a:pt x="39" y="161"/>
                  </a:lnTo>
                  <a:lnTo>
                    <a:pt x="36" y="158"/>
                  </a:lnTo>
                  <a:lnTo>
                    <a:pt x="34" y="155"/>
                  </a:lnTo>
                  <a:lnTo>
                    <a:pt x="34" y="152"/>
                  </a:lnTo>
                  <a:close/>
                </a:path>
              </a:pathLst>
            </a:custGeom>
            <a:solidFill>
              <a:srgbClr val="3F1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2" name="Freeform 37"/>
            <p:cNvSpPr>
              <a:spLocks/>
            </p:cNvSpPr>
            <p:nvPr/>
          </p:nvSpPr>
          <p:spPr bwMode="auto">
            <a:xfrm>
              <a:off x="2737" y="1264"/>
              <a:ext cx="136" cy="147"/>
            </a:xfrm>
            <a:custGeom>
              <a:avLst/>
              <a:gdLst>
                <a:gd name="T0" fmla="*/ 0 w 273"/>
                <a:gd name="T1" fmla="*/ 15 h 294"/>
                <a:gd name="T2" fmla="*/ 1 w 273"/>
                <a:gd name="T3" fmla="*/ 12 h 294"/>
                <a:gd name="T4" fmla="*/ 6 w 273"/>
                <a:gd name="T5" fmla="*/ 6 h 294"/>
                <a:gd name="T6" fmla="*/ 16 w 273"/>
                <a:gd name="T7" fmla="*/ 1 h 294"/>
                <a:gd name="T8" fmla="*/ 26 w 273"/>
                <a:gd name="T9" fmla="*/ 1 h 294"/>
                <a:gd name="T10" fmla="*/ 34 w 273"/>
                <a:gd name="T11" fmla="*/ 0 h 294"/>
                <a:gd name="T12" fmla="*/ 41 w 273"/>
                <a:gd name="T13" fmla="*/ 1 h 294"/>
                <a:gd name="T14" fmla="*/ 48 w 273"/>
                <a:gd name="T15" fmla="*/ 1 h 294"/>
                <a:gd name="T16" fmla="*/ 54 w 273"/>
                <a:gd name="T17" fmla="*/ 1 h 294"/>
                <a:gd name="T18" fmla="*/ 59 w 273"/>
                <a:gd name="T19" fmla="*/ 3 h 294"/>
                <a:gd name="T20" fmla="*/ 65 w 273"/>
                <a:gd name="T21" fmla="*/ 5 h 294"/>
                <a:gd name="T22" fmla="*/ 72 w 273"/>
                <a:gd name="T23" fmla="*/ 12 h 294"/>
                <a:gd name="T24" fmla="*/ 77 w 273"/>
                <a:gd name="T25" fmla="*/ 14 h 294"/>
                <a:gd name="T26" fmla="*/ 78 w 273"/>
                <a:gd name="T27" fmla="*/ 14 h 294"/>
                <a:gd name="T28" fmla="*/ 84 w 273"/>
                <a:gd name="T29" fmla="*/ 18 h 294"/>
                <a:gd name="T30" fmla="*/ 93 w 273"/>
                <a:gd name="T31" fmla="*/ 26 h 294"/>
                <a:gd name="T32" fmla="*/ 102 w 273"/>
                <a:gd name="T33" fmla="*/ 34 h 294"/>
                <a:gd name="T34" fmla="*/ 111 w 273"/>
                <a:gd name="T35" fmla="*/ 42 h 294"/>
                <a:gd name="T36" fmla="*/ 118 w 273"/>
                <a:gd name="T37" fmla="*/ 49 h 294"/>
                <a:gd name="T38" fmla="*/ 121 w 273"/>
                <a:gd name="T39" fmla="*/ 53 h 294"/>
                <a:gd name="T40" fmla="*/ 131 w 273"/>
                <a:gd name="T41" fmla="*/ 73 h 294"/>
                <a:gd name="T42" fmla="*/ 136 w 273"/>
                <a:gd name="T43" fmla="*/ 109 h 294"/>
                <a:gd name="T44" fmla="*/ 131 w 273"/>
                <a:gd name="T45" fmla="*/ 132 h 294"/>
                <a:gd name="T46" fmla="*/ 120 w 273"/>
                <a:gd name="T47" fmla="*/ 141 h 294"/>
                <a:gd name="T48" fmla="*/ 113 w 273"/>
                <a:gd name="T49" fmla="*/ 146 h 294"/>
                <a:gd name="T50" fmla="*/ 109 w 273"/>
                <a:gd name="T51" fmla="*/ 147 h 294"/>
                <a:gd name="T52" fmla="*/ 103 w 273"/>
                <a:gd name="T53" fmla="*/ 135 h 294"/>
                <a:gd name="T54" fmla="*/ 94 w 273"/>
                <a:gd name="T55" fmla="*/ 111 h 294"/>
                <a:gd name="T56" fmla="*/ 84 w 273"/>
                <a:gd name="T57" fmla="*/ 88 h 294"/>
                <a:gd name="T58" fmla="*/ 70 w 273"/>
                <a:gd name="T59" fmla="*/ 65 h 294"/>
                <a:gd name="T60" fmla="*/ 57 w 273"/>
                <a:gd name="T61" fmla="*/ 49 h 294"/>
                <a:gd name="T62" fmla="*/ 48 w 273"/>
                <a:gd name="T63" fmla="*/ 40 h 294"/>
                <a:gd name="T64" fmla="*/ 38 w 273"/>
                <a:gd name="T65" fmla="*/ 33 h 294"/>
                <a:gd name="T66" fmla="*/ 27 w 273"/>
                <a:gd name="T67" fmla="*/ 27 h 294"/>
                <a:gd name="T68" fmla="*/ 17 w 273"/>
                <a:gd name="T69" fmla="*/ 23 h 294"/>
                <a:gd name="T70" fmla="*/ 12 w 273"/>
                <a:gd name="T71" fmla="*/ 20 h 294"/>
                <a:gd name="T72" fmla="*/ 8 w 273"/>
                <a:gd name="T73" fmla="*/ 18 h 294"/>
                <a:gd name="T74" fmla="*/ 3 w 273"/>
                <a:gd name="T75" fmla="*/ 17 h 2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73" h="294">
                  <a:moveTo>
                    <a:pt x="4" y="32"/>
                  </a:moveTo>
                  <a:lnTo>
                    <a:pt x="0" y="30"/>
                  </a:lnTo>
                  <a:lnTo>
                    <a:pt x="0" y="26"/>
                  </a:lnTo>
                  <a:lnTo>
                    <a:pt x="2" y="23"/>
                  </a:lnTo>
                  <a:lnTo>
                    <a:pt x="4" y="20"/>
                  </a:lnTo>
                  <a:lnTo>
                    <a:pt x="12" y="12"/>
                  </a:lnTo>
                  <a:lnTo>
                    <a:pt x="22" y="6"/>
                  </a:lnTo>
                  <a:lnTo>
                    <a:pt x="33" y="2"/>
                  </a:lnTo>
                  <a:lnTo>
                    <a:pt x="45" y="1"/>
                  </a:lnTo>
                  <a:lnTo>
                    <a:pt x="53" y="1"/>
                  </a:lnTo>
                  <a:lnTo>
                    <a:pt x="59" y="0"/>
                  </a:lnTo>
                  <a:lnTo>
                    <a:pt x="68" y="0"/>
                  </a:lnTo>
                  <a:lnTo>
                    <a:pt x="76" y="0"/>
                  </a:lnTo>
                  <a:lnTo>
                    <a:pt x="82" y="1"/>
                  </a:lnTo>
                  <a:lnTo>
                    <a:pt x="91" y="1"/>
                  </a:lnTo>
                  <a:lnTo>
                    <a:pt x="97" y="1"/>
                  </a:lnTo>
                  <a:lnTo>
                    <a:pt x="105" y="2"/>
                  </a:lnTo>
                  <a:lnTo>
                    <a:pt x="109" y="2"/>
                  </a:lnTo>
                  <a:lnTo>
                    <a:pt x="114" y="4"/>
                  </a:lnTo>
                  <a:lnTo>
                    <a:pt x="118" y="6"/>
                  </a:lnTo>
                  <a:lnTo>
                    <a:pt x="122" y="8"/>
                  </a:lnTo>
                  <a:lnTo>
                    <a:pt x="130" y="10"/>
                  </a:lnTo>
                  <a:lnTo>
                    <a:pt x="138" y="16"/>
                  </a:lnTo>
                  <a:lnTo>
                    <a:pt x="145" y="23"/>
                  </a:lnTo>
                  <a:lnTo>
                    <a:pt x="153" y="28"/>
                  </a:lnTo>
                  <a:lnTo>
                    <a:pt x="155" y="28"/>
                  </a:lnTo>
                  <a:lnTo>
                    <a:pt x="156" y="28"/>
                  </a:lnTo>
                  <a:lnTo>
                    <a:pt x="158" y="28"/>
                  </a:lnTo>
                  <a:lnTo>
                    <a:pt x="168" y="36"/>
                  </a:lnTo>
                  <a:lnTo>
                    <a:pt x="179" y="43"/>
                  </a:lnTo>
                  <a:lnTo>
                    <a:pt x="187" y="52"/>
                  </a:lnTo>
                  <a:lnTo>
                    <a:pt x="197" y="60"/>
                  </a:lnTo>
                  <a:lnTo>
                    <a:pt x="205" y="67"/>
                  </a:lnTo>
                  <a:lnTo>
                    <a:pt x="214" y="75"/>
                  </a:lnTo>
                  <a:lnTo>
                    <a:pt x="222" y="83"/>
                  </a:lnTo>
                  <a:lnTo>
                    <a:pt x="232" y="91"/>
                  </a:lnTo>
                  <a:lnTo>
                    <a:pt x="237" y="97"/>
                  </a:lnTo>
                  <a:lnTo>
                    <a:pt x="240" y="101"/>
                  </a:lnTo>
                  <a:lnTo>
                    <a:pt x="243" y="106"/>
                  </a:lnTo>
                  <a:lnTo>
                    <a:pt x="246" y="110"/>
                  </a:lnTo>
                  <a:lnTo>
                    <a:pt x="263" y="145"/>
                  </a:lnTo>
                  <a:lnTo>
                    <a:pt x="269" y="182"/>
                  </a:lnTo>
                  <a:lnTo>
                    <a:pt x="273" y="217"/>
                  </a:lnTo>
                  <a:lnTo>
                    <a:pt x="273" y="254"/>
                  </a:lnTo>
                  <a:lnTo>
                    <a:pt x="263" y="264"/>
                  </a:lnTo>
                  <a:lnTo>
                    <a:pt x="253" y="273"/>
                  </a:lnTo>
                  <a:lnTo>
                    <a:pt x="240" y="281"/>
                  </a:lnTo>
                  <a:lnTo>
                    <a:pt x="228" y="291"/>
                  </a:lnTo>
                  <a:lnTo>
                    <a:pt x="227" y="292"/>
                  </a:lnTo>
                  <a:lnTo>
                    <a:pt x="223" y="294"/>
                  </a:lnTo>
                  <a:lnTo>
                    <a:pt x="218" y="294"/>
                  </a:lnTo>
                  <a:lnTo>
                    <a:pt x="217" y="294"/>
                  </a:lnTo>
                  <a:lnTo>
                    <a:pt x="207" y="269"/>
                  </a:lnTo>
                  <a:lnTo>
                    <a:pt x="197" y="246"/>
                  </a:lnTo>
                  <a:lnTo>
                    <a:pt x="189" y="221"/>
                  </a:lnTo>
                  <a:lnTo>
                    <a:pt x="177" y="198"/>
                  </a:lnTo>
                  <a:lnTo>
                    <a:pt x="168" y="175"/>
                  </a:lnTo>
                  <a:lnTo>
                    <a:pt x="155" y="153"/>
                  </a:lnTo>
                  <a:lnTo>
                    <a:pt x="140" y="130"/>
                  </a:lnTo>
                  <a:lnTo>
                    <a:pt x="123" y="108"/>
                  </a:lnTo>
                  <a:lnTo>
                    <a:pt x="115" y="98"/>
                  </a:lnTo>
                  <a:lnTo>
                    <a:pt x="107" y="88"/>
                  </a:lnTo>
                  <a:lnTo>
                    <a:pt x="97" y="80"/>
                  </a:lnTo>
                  <a:lnTo>
                    <a:pt x="87" y="72"/>
                  </a:lnTo>
                  <a:lnTo>
                    <a:pt x="77" y="65"/>
                  </a:lnTo>
                  <a:lnTo>
                    <a:pt x="66" y="60"/>
                  </a:lnTo>
                  <a:lnTo>
                    <a:pt x="54" y="54"/>
                  </a:lnTo>
                  <a:lnTo>
                    <a:pt x="41" y="49"/>
                  </a:lnTo>
                  <a:lnTo>
                    <a:pt x="35" y="46"/>
                  </a:lnTo>
                  <a:lnTo>
                    <a:pt x="30" y="43"/>
                  </a:lnTo>
                  <a:lnTo>
                    <a:pt x="25" y="39"/>
                  </a:lnTo>
                  <a:lnTo>
                    <a:pt x="20" y="36"/>
                  </a:lnTo>
                  <a:lnTo>
                    <a:pt x="17" y="35"/>
                  </a:lnTo>
                  <a:lnTo>
                    <a:pt x="12" y="34"/>
                  </a:lnTo>
                  <a:lnTo>
                    <a:pt x="7" y="34"/>
                  </a:lnTo>
                  <a:lnTo>
                    <a:pt x="4" y="3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3" name="Freeform 38"/>
            <p:cNvSpPr>
              <a:spLocks/>
            </p:cNvSpPr>
            <p:nvPr/>
          </p:nvSpPr>
          <p:spPr bwMode="auto">
            <a:xfrm>
              <a:off x="3191" y="1593"/>
              <a:ext cx="112" cy="68"/>
            </a:xfrm>
            <a:custGeom>
              <a:avLst/>
              <a:gdLst>
                <a:gd name="T0" fmla="*/ 0 w 223"/>
                <a:gd name="T1" fmla="*/ 36 h 137"/>
                <a:gd name="T2" fmla="*/ 1 w 223"/>
                <a:gd name="T3" fmla="*/ 18 h 137"/>
                <a:gd name="T4" fmla="*/ 8 w 223"/>
                <a:gd name="T5" fmla="*/ 9 h 137"/>
                <a:gd name="T6" fmla="*/ 17 w 223"/>
                <a:gd name="T7" fmla="*/ 10 h 137"/>
                <a:gd name="T8" fmla="*/ 26 w 223"/>
                <a:gd name="T9" fmla="*/ 8 h 137"/>
                <a:gd name="T10" fmla="*/ 34 w 223"/>
                <a:gd name="T11" fmla="*/ 7 h 137"/>
                <a:gd name="T12" fmla="*/ 44 w 223"/>
                <a:gd name="T13" fmla="*/ 5 h 137"/>
                <a:gd name="T14" fmla="*/ 55 w 223"/>
                <a:gd name="T15" fmla="*/ 3 h 137"/>
                <a:gd name="T16" fmla="*/ 67 w 223"/>
                <a:gd name="T17" fmla="*/ 1 h 137"/>
                <a:gd name="T18" fmla="*/ 79 w 223"/>
                <a:gd name="T19" fmla="*/ 0 h 137"/>
                <a:gd name="T20" fmla="*/ 86 w 223"/>
                <a:gd name="T21" fmla="*/ 3 h 137"/>
                <a:gd name="T22" fmla="*/ 82 w 223"/>
                <a:gd name="T23" fmla="*/ 11 h 137"/>
                <a:gd name="T24" fmla="*/ 78 w 223"/>
                <a:gd name="T25" fmla="*/ 14 h 137"/>
                <a:gd name="T26" fmla="*/ 77 w 223"/>
                <a:gd name="T27" fmla="*/ 17 h 137"/>
                <a:gd name="T28" fmla="*/ 83 w 223"/>
                <a:gd name="T29" fmla="*/ 22 h 137"/>
                <a:gd name="T30" fmla="*/ 94 w 223"/>
                <a:gd name="T31" fmla="*/ 27 h 137"/>
                <a:gd name="T32" fmla="*/ 102 w 223"/>
                <a:gd name="T33" fmla="*/ 32 h 137"/>
                <a:gd name="T34" fmla="*/ 109 w 223"/>
                <a:gd name="T35" fmla="*/ 33 h 137"/>
                <a:gd name="T36" fmla="*/ 112 w 223"/>
                <a:gd name="T37" fmla="*/ 34 h 137"/>
                <a:gd name="T38" fmla="*/ 112 w 223"/>
                <a:gd name="T39" fmla="*/ 35 h 137"/>
                <a:gd name="T40" fmla="*/ 109 w 223"/>
                <a:gd name="T41" fmla="*/ 38 h 137"/>
                <a:gd name="T42" fmla="*/ 104 w 223"/>
                <a:gd name="T43" fmla="*/ 41 h 137"/>
                <a:gd name="T44" fmla="*/ 101 w 223"/>
                <a:gd name="T45" fmla="*/ 46 h 137"/>
                <a:gd name="T46" fmla="*/ 101 w 223"/>
                <a:gd name="T47" fmla="*/ 51 h 137"/>
                <a:gd name="T48" fmla="*/ 95 w 223"/>
                <a:gd name="T49" fmla="*/ 58 h 137"/>
                <a:gd name="T50" fmla="*/ 83 w 223"/>
                <a:gd name="T51" fmla="*/ 65 h 137"/>
                <a:gd name="T52" fmla="*/ 71 w 223"/>
                <a:gd name="T53" fmla="*/ 68 h 137"/>
                <a:gd name="T54" fmla="*/ 59 w 223"/>
                <a:gd name="T55" fmla="*/ 66 h 137"/>
                <a:gd name="T56" fmla="*/ 49 w 223"/>
                <a:gd name="T57" fmla="*/ 63 h 137"/>
                <a:gd name="T58" fmla="*/ 40 w 223"/>
                <a:gd name="T59" fmla="*/ 59 h 137"/>
                <a:gd name="T60" fmla="*/ 32 w 223"/>
                <a:gd name="T61" fmla="*/ 55 h 137"/>
                <a:gd name="T62" fmla="*/ 23 w 223"/>
                <a:gd name="T63" fmla="*/ 53 h 137"/>
                <a:gd name="T64" fmla="*/ 14 w 223"/>
                <a:gd name="T65" fmla="*/ 51 h 137"/>
                <a:gd name="T66" fmla="*/ 5 w 223"/>
                <a:gd name="T67" fmla="*/ 49 h 137"/>
                <a:gd name="T68" fmla="*/ 0 w 223"/>
                <a:gd name="T69" fmla="*/ 46 h 137"/>
                <a:gd name="T70" fmla="*/ 0 w 223"/>
                <a:gd name="T71" fmla="*/ 46 h 1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23" h="137">
                  <a:moveTo>
                    <a:pt x="0" y="91"/>
                  </a:moveTo>
                  <a:lnTo>
                    <a:pt x="0" y="73"/>
                  </a:lnTo>
                  <a:lnTo>
                    <a:pt x="0" y="54"/>
                  </a:lnTo>
                  <a:lnTo>
                    <a:pt x="2" y="36"/>
                  </a:lnTo>
                  <a:lnTo>
                    <a:pt x="7" y="18"/>
                  </a:lnTo>
                  <a:lnTo>
                    <a:pt x="16" y="18"/>
                  </a:lnTo>
                  <a:lnTo>
                    <a:pt x="26" y="18"/>
                  </a:lnTo>
                  <a:lnTo>
                    <a:pt x="34" y="20"/>
                  </a:lnTo>
                  <a:lnTo>
                    <a:pt x="44" y="18"/>
                  </a:lnTo>
                  <a:lnTo>
                    <a:pt x="51" y="17"/>
                  </a:lnTo>
                  <a:lnTo>
                    <a:pt x="59" y="17"/>
                  </a:lnTo>
                  <a:lnTo>
                    <a:pt x="67" y="15"/>
                  </a:lnTo>
                  <a:lnTo>
                    <a:pt x="74" y="14"/>
                  </a:lnTo>
                  <a:lnTo>
                    <a:pt x="87" y="11"/>
                  </a:lnTo>
                  <a:lnTo>
                    <a:pt x="98" y="9"/>
                  </a:lnTo>
                  <a:lnTo>
                    <a:pt x="110" y="6"/>
                  </a:lnTo>
                  <a:lnTo>
                    <a:pt x="121" y="5"/>
                  </a:lnTo>
                  <a:lnTo>
                    <a:pt x="133" y="2"/>
                  </a:lnTo>
                  <a:lnTo>
                    <a:pt x="144" y="0"/>
                  </a:lnTo>
                  <a:lnTo>
                    <a:pt x="157" y="0"/>
                  </a:lnTo>
                  <a:lnTo>
                    <a:pt x="171" y="0"/>
                  </a:lnTo>
                  <a:lnTo>
                    <a:pt x="171" y="7"/>
                  </a:lnTo>
                  <a:lnTo>
                    <a:pt x="169" y="15"/>
                  </a:lnTo>
                  <a:lnTo>
                    <a:pt x="164" y="22"/>
                  </a:lnTo>
                  <a:lnTo>
                    <a:pt x="157" y="28"/>
                  </a:lnTo>
                  <a:lnTo>
                    <a:pt x="156" y="29"/>
                  </a:lnTo>
                  <a:lnTo>
                    <a:pt x="154" y="32"/>
                  </a:lnTo>
                  <a:lnTo>
                    <a:pt x="153" y="35"/>
                  </a:lnTo>
                  <a:lnTo>
                    <a:pt x="154" y="36"/>
                  </a:lnTo>
                  <a:lnTo>
                    <a:pt x="166" y="44"/>
                  </a:lnTo>
                  <a:lnTo>
                    <a:pt x="177" y="50"/>
                  </a:lnTo>
                  <a:lnTo>
                    <a:pt x="187" y="55"/>
                  </a:lnTo>
                  <a:lnTo>
                    <a:pt x="198" y="62"/>
                  </a:lnTo>
                  <a:lnTo>
                    <a:pt x="203" y="65"/>
                  </a:lnTo>
                  <a:lnTo>
                    <a:pt x="212" y="66"/>
                  </a:lnTo>
                  <a:lnTo>
                    <a:pt x="218" y="67"/>
                  </a:lnTo>
                  <a:lnTo>
                    <a:pt x="223" y="67"/>
                  </a:lnTo>
                  <a:lnTo>
                    <a:pt x="223" y="69"/>
                  </a:lnTo>
                  <a:lnTo>
                    <a:pt x="223" y="70"/>
                  </a:lnTo>
                  <a:lnTo>
                    <a:pt x="223" y="72"/>
                  </a:lnTo>
                  <a:lnTo>
                    <a:pt x="218" y="76"/>
                  </a:lnTo>
                  <a:lnTo>
                    <a:pt x="212" y="78"/>
                  </a:lnTo>
                  <a:lnTo>
                    <a:pt x="207" y="83"/>
                  </a:lnTo>
                  <a:lnTo>
                    <a:pt x="203" y="87"/>
                  </a:lnTo>
                  <a:lnTo>
                    <a:pt x="202" y="92"/>
                  </a:lnTo>
                  <a:lnTo>
                    <a:pt x="202" y="98"/>
                  </a:lnTo>
                  <a:lnTo>
                    <a:pt x="202" y="103"/>
                  </a:lnTo>
                  <a:lnTo>
                    <a:pt x="200" y="107"/>
                  </a:lnTo>
                  <a:lnTo>
                    <a:pt x="190" y="117"/>
                  </a:lnTo>
                  <a:lnTo>
                    <a:pt x="179" y="124"/>
                  </a:lnTo>
                  <a:lnTo>
                    <a:pt x="166" y="130"/>
                  </a:lnTo>
                  <a:lnTo>
                    <a:pt x="153" y="136"/>
                  </a:lnTo>
                  <a:lnTo>
                    <a:pt x="141" y="137"/>
                  </a:lnTo>
                  <a:lnTo>
                    <a:pt x="130" y="136"/>
                  </a:lnTo>
                  <a:lnTo>
                    <a:pt x="118" y="133"/>
                  </a:lnTo>
                  <a:lnTo>
                    <a:pt x="105" y="132"/>
                  </a:lnTo>
                  <a:lnTo>
                    <a:pt x="97" y="126"/>
                  </a:lnTo>
                  <a:lnTo>
                    <a:pt x="89" y="122"/>
                  </a:lnTo>
                  <a:lnTo>
                    <a:pt x="80" y="118"/>
                  </a:lnTo>
                  <a:lnTo>
                    <a:pt x="72" y="115"/>
                  </a:lnTo>
                  <a:lnTo>
                    <a:pt x="64" y="111"/>
                  </a:lnTo>
                  <a:lnTo>
                    <a:pt x="54" y="109"/>
                  </a:lnTo>
                  <a:lnTo>
                    <a:pt x="46" y="107"/>
                  </a:lnTo>
                  <a:lnTo>
                    <a:pt x="36" y="104"/>
                  </a:lnTo>
                  <a:lnTo>
                    <a:pt x="28" y="103"/>
                  </a:lnTo>
                  <a:lnTo>
                    <a:pt x="20" y="102"/>
                  </a:lnTo>
                  <a:lnTo>
                    <a:pt x="10" y="99"/>
                  </a:lnTo>
                  <a:lnTo>
                    <a:pt x="2" y="95"/>
                  </a:lnTo>
                  <a:lnTo>
                    <a:pt x="0" y="93"/>
                  </a:lnTo>
                  <a:lnTo>
                    <a:pt x="0" y="92"/>
                  </a:lnTo>
                  <a:lnTo>
                    <a:pt x="0" y="91"/>
                  </a:lnTo>
                  <a:close/>
                </a:path>
              </a:pathLst>
            </a:custGeom>
            <a:solidFill>
              <a:srgbClr val="992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4" name="Freeform 39"/>
            <p:cNvSpPr>
              <a:spLocks/>
            </p:cNvSpPr>
            <p:nvPr/>
          </p:nvSpPr>
          <p:spPr bwMode="auto">
            <a:xfrm>
              <a:off x="2696" y="1288"/>
              <a:ext cx="148" cy="205"/>
            </a:xfrm>
            <a:custGeom>
              <a:avLst/>
              <a:gdLst>
                <a:gd name="T0" fmla="*/ 0 w 297"/>
                <a:gd name="T1" fmla="*/ 116 h 411"/>
                <a:gd name="T2" fmla="*/ 1 w 297"/>
                <a:gd name="T3" fmla="*/ 112 h 411"/>
                <a:gd name="T4" fmla="*/ 3 w 297"/>
                <a:gd name="T5" fmla="*/ 107 h 411"/>
                <a:gd name="T6" fmla="*/ 6 w 297"/>
                <a:gd name="T7" fmla="*/ 100 h 411"/>
                <a:gd name="T8" fmla="*/ 10 w 297"/>
                <a:gd name="T9" fmla="*/ 95 h 411"/>
                <a:gd name="T10" fmla="*/ 9 w 297"/>
                <a:gd name="T11" fmla="*/ 93 h 411"/>
                <a:gd name="T12" fmla="*/ 7 w 297"/>
                <a:gd name="T13" fmla="*/ 79 h 411"/>
                <a:gd name="T14" fmla="*/ 6 w 297"/>
                <a:gd name="T15" fmla="*/ 52 h 411"/>
                <a:gd name="T16" fmla="*/ 10 w 297"/>
                <a:gd name="T17" fmla="*/ 34 h 411"/>
                <a:gd name="T18" fmla="*/ 12 w 297"/>
                <a:gd name="T19" fmla="*/ 26 h 411"/>
                <a:gd name="T20" fmla="*/ 16 w 297"/>
                <a:gd name="T21" fmla="*/ 21 h 411"/>
                <a:gd name="T22" fmla="*/ 19 w 297"/>
                <a:gd name="T23" fmla="*/ 18 h 411"/>
                <a:gd name="T24" fmla="*/ 25 w 297"/>
                <a:gd name="T25" fmla="*/ 12 h 411"/>
                <a:gd name="T26" fmla="*/ 36 w 297"/>
                <a:gd name="T27" fmla="*/ 3 h 411"/>
                <a:gd name="T28" fmla="*/ 47 w 297"/>
                <a:gd name="T29" fmla="*/ 0 h 411"/>
                <a:gd name="T30" fmla="*/ 57 w 297"/>
                <a:gd name="T31" fmla="*/ 0 h 411"/>
                <a:gd name="T32" fmla="*/ 66 w 297"/>
                <a:gd name="T33" fmla="*/ 2 h 411"/>
                <a:gd name="T34" fmla="*/ 73 w 297"/>
                <a:gd name="T35" fmla="*/ 5 h 411"/>
                <a:gd name="T36" fmla="*/ 79 w 297"/>
                <a:gd name="T37" fmla="*/ 10 h 411"/>
                <a:gd name="T38" fmla="*/ 86 w 297"/>
                <a:gd name="T39" fmla="*/ 15 h 411"/>
                <a:gd name="T40" fmla="*/ 97 w 297"/>
                <a:gd name="T41" fmla="*/ 23 h 411"/>
                <a:gd name="T42" fmla="*/ 111 w 297"/>
                <a:gd name="T43" fmla="*/ 33 h 411"/>
                <a:gd name="T44" fmla="*/ 122 w 297"/>
                <a:gd name="T45" fmla="*/ 45 h 411"/>
                <a:gd name="T46" fmla="*/ 132 w 297"/>
                <a:gd name="T47" fmla="*/ 58 h 411"/>
                <a:gd name="T48" fmla="*/ 143 w 297"/>
                <a:gd name="T49" fmla="*/ 83 h 411"/>
                <a:gd name="T50" fmla="*/ 148 w 297"/>
                <a:gd name="T51" fmla="*/ 119 h 411"/>
                <a:gd name="T52" fmla="*/ 142 w 297"/>
                <a:gd name="T53" fmla="*/ 148 h 411"/>
                <a:gd name="T54" fmla="*/ 141 w 297"/>
                <a:gd name="T55" fmla="*/ 174 h 411"/>
                <a:gd name="T56" fmla="*/ 139 w 297"/>
                <a:gd name="T57" fmla="*/ 189 h 411"/>
                <a:gd name="T58" fmla="*/ 133 w 297"/>
                <a:gd name="T59" fmla="*/ 190 h 411"/>
                <a:gd name="T60" fmla="*/ 127 w 297"/>
                <a:gd name="T61" fmla="*/ 194 h 411"/>
                <a:gd name="T62" fmla="*/ 121 w 297"/>
                <a:gd name="T63" fmla="*/ 199 h 411"/>
                <a:gd name="T64" fmla="*/ 116 w 297"/>
                <a:gd name="T65" fmla="*/ 202 h 411"/>
                <a:gd name="T66" fmla="*/ 114 w 297"/>
                <a:gd name="T67" fmla="*/ 204 h 411"/>
                <a:gd name="T68" fmla="*/ 108 w 297"/>
                <a:gd name="T69" fmla="*/ 205 h 411"/>
                <a:gd name="T70" fmla="*/ 101 w 297"/>
                <a:gd name="T71" fmla="*/ 205 h 411"/>
                <a:gd name="T72" fmla="*/ 93 w 297"/>
                <a:gd name="T73" fmla="*/ 205 h 411"/>
                <a:gd name="T74" fmla="*/ 86 w 297"/>
                <a:gd name="T75" fmla="*/ 204 h 411"/>
                <a:gd name="T76" fmla="*/ 79 w 297"/>
                <a:gd name="T77" fmla="*/ 202 h 411"/>
                <a:gd name="T78" fmla="*/ 71 w 297"/>
                <a:gd name="T79" fmla="*/ 198 h 411"/>
                <a:gd name="T80" fmla="*/ 66 w 297"/>
                <a:gd name="T81" fmla="*/ 193 h 411"/>
                <a:gd name="T82" fmla="*/ 62 w 297"/>
                <a:gd name="T83" fmla="*/ 186 h 411"/>
                <a:gd name="T84" fmla="*/ 58 w 297"/>
                <a:gd name="T85" fmla="*/ 182 h 411"/>
                <a:gd name="T86" fmla="*/ 52 w 297"/>
                <a:gd name="T87" fmla="*/ 182 h 411"/>
                <a:gd name="T88" fmla="*/ 46 w 297"/>
                <a:gd name="T89" fmla="*/ 181 h 411"/>
                <a:gd name="T90" fmla="*/ 41 w 297"/>
                <a:gd name="T91" fmla="*/ 178 h 411"/>
                <a:gd name="T92" fmla="*/ 33 w 297"/>
                <a:gd name="T93" fmla="*/ 173 h 411"/>
                <a:gd name="T94" fmla="*/ 20 w 297"/>
                <a:gd name="T95" fmla="*/ 166 h 411"/>
                <a:gd name="T96" fmla="*/ 13 w 297"/>
                <a:gd name="T97" fmla="*/ 154 h 411"/>
                <a:gd name="T98" fmla="*/ 11 w 297"/>
                <a:gd name="T99" fmla="*/ 139 h 411"/>
                <a:gd name="T100" fmla="*/ 9 w 297"/>
                <a:gd name="T101" fmla="*/ 129 h 411"/>
                <a:gd name="T102" fmla="*/ 9 w 297"/>
                <a:gd name="T103" fmla="*/ 124 h 411"/>
                <a:gd name="T104" fmla="*/ 8 w 297"/>
                <a:gd name="T105" fmla="*/ 122 h 411"/>
                <a:gd name="T106" fmla="*/ 6 w 297"/>
                <a:gd name="T107" fmla="*/ 121 h 411"/>
                <a:gd name="T108" fmla="*/ 5 w 297"/>
                <a:gd name="T109" fmla="*/ 120 h 411"/>
                <a:gd name="T110" fmla="*/ 2 w 297"/>
                <a:gd name="T111" fmla="*/ 118 h 41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7" h="411">
                  <a:moveTo>
                    <a:pt x="4" y="236"/>
                  </a:moveTo>
                  <a:lnTo>
                    <a:pt x="0" y="232"/>
                  </a:lnTo>
                  <a:lnTo>
                    <a:pt x="0" y="228"/>
                  </a:lnTo>
                  <a:lnTo>
                    <a:pt x="2" y="225"/>
                  </a:lnTo>
                  <a:lnTo>
                    <a:pt x="4" y="221"/>
                  </a:lnTo>
                  <a:lnTo>
                    <a:pt x="7" y="214"/>
                  </a:lnTo>
                  <a:lnTo>
                    <a:pt x="10" y="207"/>
                  </a:lnTo>
                  <a:lnTo>
                    <a:pt x="13" y="200"/>
                  </a:lnTo>
                  <a:lnTo>
                    <a:pt x="20" y="193"/>
                  </a:lnTo>
                  <a:lnTo>
                    <a:pt x="20" y="191"/>
                  </a:lnTo>
                  <a:lnTo>
                    <a:pt x="20" y="189"/>
                  </a:lnTo>
                  <a:lnTo>
                    <a:pt x="18" y="187"/>
                  </a:lnTo>
                  <a:lnTo>
                    <a:pt x="18" y="185"/>
                  </a:lnTo>
                  <a:lnTo>
                    <a:pt x="15" y="158"/>
                  </a:lnTo>
                  <a:lnTo>
                    <a:pt x="13" y="130"/>
                  </a:lnTo>
                  <a:lnTo>
                    <a:pt x="13" y="104"/>
                  </a:lnTo>
                  <a:lnTo>
                    <a:pt x="18" y="77"/>
                  </a:lnTo>
                  <a:lnTo>
                    <a:pt x="20" y="69"/>
                  </a:lnTo>
                  <a:lnTo>
                    <a:pt x="22" y="61"/>
                  </a:lnTo>
                  <a:lnTo>
                    <a:pt x="25" y="52"/>
                  </a:lnTo>
                  <a:lnTo>
                    <a:pt x="30" y="46"/>
                  </a:lnTo>
                  <a:lnTo>
                    <a:pt x="33" y="43"/>
                  </a:lnTo>
                  <a:lnTo>
                    <a:pt x="36" y="40"/>
                  </a:lnTo>
                  <a:lnTo>
                    <a:pt x="38" y="37"/>
                  </a:lnTo>
                  <a:lnTo>
                    <a:pt x="41" y="33"/>
                  </a:lnTo>
                  <a:lnTo>
                    <a:pt x="51" y="24"/>
                  </a:lnTo>
                  <a:lnTo>
                    <a:pt x="63" y="15"/>
                  </a:lnTo>
                  <a:lnTo>
                    <a:pt x="73" y="7"/>
                  </a:lnTo>
                  <a:lnTo>
                    <a:pt x="86" y="2"/>
                  </a:lnTo>
                  <a:lnTo>
                    <a:pt x="94" y="0"/>
                  </a:lnTo>
                  <a:lnTo>
                    <a:pt x="104" y="0"/>
                  </a:lnTo>
                  <a:lnTo>
                    <a:pt x="114" y="0"/>
                  </a:lnTo>
                  <a:lnTo>
                    <a:pt x="123" y="2"/>
                  </a:lnTo>
                  <a:lnTo>
                    <a:pt x="132" y="5"/>
                  </a:lnTo>
                  <a:lnTo>
                    <a:pt x="140" y="7"/>
                  </a:lnTo>
                  <a:lnTo>
                    <a:pt x="146" y="11"/>
                  </a:lnTo>
                  <a:lnTo>
                    <a:pt x="153" y="15"/>
                  </a:lnTo>
                  <a:lnTo>
                    <a:pt x="159" y="21"/>
                  </a:lnTo>
                  <a:lnTo>
                    <a:pt x="166" y="25"/>
                  </a:lnTo>
                  <a:lnTo>
                    <a:pt x="173" y="31"/>
                  </a:lnTo>
                  <a:lnTo>
                    <a:pt x="179" y="35"/>
                  </a:lnTo>
                  <a:lnTo>
                    <a:pt x="194" y="46"/>
                  </a:lnTo>
                  <a:lnTo>
                    <a:pt x="209" y="55"/>
                  </a:lnTo>
                  <a:lnTo>
                    <a:pt x="222" y="67"/>
                  </a:lnTo>
                  <a:lnTo>
                    <a:pt x="233" y="78"/>
                  </a:lnTo>
                  <a:lnTo>
                    <a:pt x="245" y="91"/>
                  </a:lnTo>
                  <a:lnTo>
                    <a:pt x="256" y="103"/>
                  </a:lnTo>
                  <a:lnTo>
                    <a:pt x="264" y="117"/>
                  </a:lnTo>
                  <a:lnTo>
                    <a:pt x="273" y="130"/>
                  </a:lnTo>
                  <a:lnTo>
                    <a:pt x="287" y="166"/>
                  </a:lnTo>
                  <a:lnTo>
                    <a:pt x="296" y="202"/>
                  </a:lnTo>
                  <a:lnTo>
                    <a:pt x="297" y="239"/>
                  </a:lnTo>
                  <a:lnTo>
                    <a:pt x="297" y="274"/>
                  </a:lnTo>
                  <a:lnTo>
                    <a:pt x="284" y="297"/>
                  </a:lnTo>
                  <a:lnTo>
                    <a:pt x="282" y="323"/>
                  </a:lnTo>
                  <a:lnTo>
                    <a:pt x="282" y="349"/>
                  </a:lnTo>
                  <a:lnTo>
                    <a:pt x="281" y="375"/>
                  </a:lnTo>
                  <a:lnTo>
                    <a:pt x="278" y="378"/>
                  </a:lnTo>
                  <a:lnTo>
                    <a:pt x="273" y="379"/>
                  </a:lnTo>
                  <a:lnTo>
                    <a:pt x="266" y="381"/>
                  </a:lnTo>
                  <a:lnTo>
                    <a:pt x="259" y="384"/>
                  </a:lnTo>
                  <a:lnTo>
                    <a:pt x="255" y="389"/>
                  </a:lnTo>
                  <a:lnTo>
                    <a:pt x="250" y="393"/>
                  </a:lnTo>
                  <a:lnTo>
                    <a:pt x="243" y="399"/>
                  </a:lnTo>
                  <a:lnTo>
                    <a:pt x="235" y="404"/>
                  </a:lnTo>
                  <a:lnTo>
                    <a:pt x="233" y="405"/>
                  </a:lnTo>
                  <a:lnTo>
                    <a:pt x="230" y="407"/>
                  </a:lnTo>
                  <a:lnTo>
                    <a:pt x="228" y="408"/>
                  </a:lnTo>
                  <a:lnTo>
                    <a:pt x="225" y="410"/>
                  </a:lnTo>
                  <a:lnTo>
                    <a:pt x="217" y="410"/>
                  </a:lnTo>
                  <a:lnTo>
                    <a:pt x="209" y="411"/>
                  </a:lnTo>
                  <a:lnTo>
                    <a:pt x="202" y="411"/>
                  </a:lnTo>
                  <a:lnTo>
                    <a:pt x="194" y="411"/>
                  </a:lnTo>
                  <a:lnTo>
                    <a:pt x="187" y="411"/>
                  </a:lnTo>
                  <a:lnTo>
                    <a:pt x="179" y="410"/>
                  </a:lnTo>
                  <a:lnTo>
                    <a:pt x="173" y="408"/>
                  </a:lnTo>
                  <a:lnTo>
                    <a:pt x="164" y="407"/>
                  </a:lnTo>
                  <a:lnTo>
                    <a:pt x="158" y="404"/>
                  </a:lnTo>
                  <a:lnTo>
                    <a:pt x="150" y="401"/>
                  </a:lnTo>
                  <a:lnTo>
                    <a:pt x="143" y="397"/>
                  </a:lnTo>
                  <a:lnTo>
                    <a:pt x="138" y="392"/>
                  </a:lnTo>
                  <a:lnTo>
                    <a:pt x="133" y="386"/>
                  </a:lnTo>
                  <a:lnTo>
                    <a:pt x="130" y="379"/>
                  </a:lnTo>
                  <a:lnTo>
                    <a:pt x="125" y="373"/>
                  </a:lnTo>
                  <a:lnTo>
                    <a:pt x="120" y="366"/>
                  </a:lnTo>
                  <a:lnTo>
                    <a:pt x="117" y="364"/>
                  </a:lnTo>
                  <a:lnTo>
                    <a:pt x="110" y="364"/>
                  </a:lnTo>
                  <a:lnTo>
                    <a:pt x="104" y="364"/>
                  </a:lnTo>
                  <a:lnTo>
                    <a:pt x="97" y="364"/>
                  </a:lnTo>
                  <a:lnTo>
                    <a:pt x="92" y="362"/>
                  </a:lnTo>
                  <a:lnTo>
                    <a:pt x="87" y="359"/>
                  </a:lnTo>
                  <a:lnTo>
                    <a:pt x="82" y="356"/>
                  </a:lnTo>
                  <a:lnTo>
                    <a:pt x="79" y="353"/>
                  </a:lnTo>
                  <a:lnTo>
                    <a:pt x="66" y="347"/>
                  </a:lnTo>
                  <a:lnTo>
                    <a:pt x="51" y="340"/>
                  </a:lnTo>
                  <a:lnTo>
                    <a:pt x="40" y="332"/>
                  </a:lnTo>
                  <a:lnTo>
                    <a:pt x="32" y="322"/>
                  </a:lnTo>
                  <a:lnTo>
                    <a:pt x="27" y="308"/>
                  </a:lnTo>
                  <a:lnTo>
                    <a:pt x="23" y="293"/>
                  </a:lnTo>
                  <a:lnTo>
                    <a:pt x="22" y="278"/>
                  </a:lnTo>
                  <a:lnTo>
                    <a:pt x="18" y="263"/>
                  </a:lnTo>
                  <a:lnTo>
                    <a:pt x="18" y="258"/>
                  </a:lnTo>
                  <a:lnTo>
                    <a:pt x="18" y="254"/>
                  </a:lnTo>
                  <a:lnTo>
                    <a:pt x="18" y="248"/>
                  </a:lnTo>
                  <a:lnTo>
                    <a:pt x="18" y="244"/>
                  </a:lnTo>
                  <a:lnTo>
                    <a:pt x="17" y="244"/>
                  </a:lnTo>
                  <a:lnTo>
                    <a:pt x="15" y="244"/>
                  </a:lnTo>
                  <a:lnTo>
                    <a:pt x="13" y="243"/>
                  </a:lnTo>
                  <a:lnTo>
                    <a:pt x="12" y="243"/>
                  </a:lnTo>
                  <a:lnTo>
                    <a:pt x="10" y="241"/>
                  </a:lnTo>
                  <a:lnTo>
                    <a:pt x="9" y="239"/>
                  </a:lnTo>
                  <a:lnTo>
                    <a:pt x="5" y="237"/>
                  </a:lnTo>
                  <a:lnTo>
                    <a:pt x="4" y="236"/>
                  </a:lnTo>
                  <a:close/>
                </a:path>
              </a:pathLst>
            </a:custGeom>
            <a:solidFill>
              <a:srgbClr val="992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5" name="Freeform 40"/>
            <p:cNvSpPr>
              <a:spLocks/>
            </p:cNvSpPr>
            <p:nvPr/>
          </p:nvSpPr>
          <p:spPr bwMode="auto">
            <a:xfrm>
              <a:off x="2341" y="1948"/>
              <a:ext cx="169" cy="150"/>
            </a:xfrm>
            <a:custGeom>
              <a:avLst/>
              <a:gdLst>
                <a:gd name="T0" fmla="*/ 2 w 340"/>
                <a:gd name="T1" fmla="*/ 19 h 301"/>
                <a:gd name="T2" fmla="*/ 6 w 340"/>
                <a:gd name="T3" fmla="*/ 10 h 301"/>
                <a:gd name="T4" fmla="*/ 13 w 340"/>
                <a:gd name="T5" fmla="*/ 3 h 301"/>
                <a:gd name="T6" fmla="*/ 22 w 340"/>
                <a:gd name="T7" fmla="*/ 0 h 301"/>
                <a:gd name="T8" fmla="*/ 30 w 340"/>
                <a:gd name="T9" fmla="*/ 4 h 301"/>
                <a:gd name="T10" fmla="*/ 34 w 340"/>
                <a:gd name="T11" fmla="*/ 13 h 301"/>
                <a:gd name="T12" fmla="*/ 38 w 340"/>
                <a:gd name="T13" fmla="*/ 17 h 301"/>
                <a:gd name="T14" fmla="*/ 45 w 340"/>
                <a:gd name="T15" fmla="*/ 19 h 301"/>
                <a:gd name="T16" fmla="*/ 52 w 340"/>
                <a:gd name="T17" fmla="*/ 21 h 301"/>
                <a:gd name="T18" fmla="*/ 58 w 340"/>
                <a:gd name="T19" fmla="*/ 26 h 301"/>
                <a:gd name="T20" fmla="*/ 66 w 340"/>
                <a:gd name="T21" fmla="*/ 34 h 301"/>
                <a:gd name="T22" fmla="*/ 75 w 340"/>
                <a:gd name="T23" fmla="*/ 43 h 301"/>
                <a:gd name="T24" fmla="*/ 84 w 340"/>
                <a:gd name="T25" fmla="*/ 52 h 301"/>
                <a:gd name="T26" fmla="*/ 92 w 340"/>
                <a:gd name="T27" fmla="*/ 62 h 301"/>
                <a:gd name="T28" fmla="*/ 99 w 340"/>
                <a:gd name="T29" fmla="*/ 70 h 301"/>
                <a:gd name="T30" fmla="*/ 104 w 340"/>
                <a:gd name="T31" fmla="*/ 76 h 301"/>
                <a:gd name="T32" fmla="*/ 108 w 340"/>
                <a:gd name="T33" fmla="*/ 81 h 301"/>
                <a:gd name="T34" fmla="*/ 111 w 340"/>
                <a:gd name="T35" fmla="*/ 83 h 301"/>
                <a:gd name="T36" fmla="*/ 117 w 340"/>
                <a:gd name="T37" fmla="*/ 85 h 301"/>
                <a:gd name="T38" fmla="*/ 128 w 340"/>
                <a:gd name="T39" fmla="*/ 86 h 301"/>
                <a:gd name="T40" fmla="*/ 139 w 340"/>
                <a:gd name="T41" fmla="*/ 86 h 301"/>
                <a:gd name="T42" fmla="*/ 150 w 340"/>
                <a:gd name="T43" fmla="*/ 88 h 301"/>
                <a:gd name="T44" fmla="*/ 155 w 340"/>
                <a:gd name="T45" fmla="*/ 95 h 301"/>
                <a:gd name="T46" fmla="*/ 162 w 340"/>
                <a:gd name="T47" fmla="*/ 109 h 301"/>
                <a:gd name="T48" fmla="*/ 168 w 340"/>
                <a:gd name="T49" fmla="*/ 119 h 301"/>
                <a:gd name="T50" fmla="*/ 169 w 340"/>
                <a:gd name="T51" fmla="*/ 128 h 301"/>
                <a:gd name="T52" fmla="*/ 163 w 340"/>
                <a:gd name="T53" fmla="*/ 136 h 301"/>
                <a:gd name="T54" fmla="*/ 154 w 340"/>
                <a:gd name="T55" fmla="*/ 143 h 301"/>
                <a:gd name="T56" fmla="*/ 143 w 340"/>
                <a:gd name="T57" fmla="*/ 148 h 301"/>
                <a:gd name="T58" fmla="*/ 131 w 340"/>
                <a:gd name="T59" fmla="*/ 150 h 301"/>
                <a:gd name="T60" fmla="*/ 120 w 340"/>
                <a:gd name="T61" fmla="*/ 146 h 301"/>
                <a:gd name="T62" fmla="*/ 111 w 340"/>
                <a:gd name="T63" fmla="*/ 137 h 301"/>
                <a:gd name="T64" fmla="*/ 104 w 340"/>
                <a:gd name="T65" fmla="*/ 128 h 301"/>
                <a:gd name="T66" fmla="*/ 100 w 340"/>
                <a:gd name="T67" fmla="*/ 121 h 301"/>
                <a:gd name="T68" fmla="*/ 99 w 340"/>
                <a:gd name="T69" fmla="*/ 115 h 301"/>
                <a:gd name="T70" fmla="*/ 98 w 340"/>
                <a:gd name="T71" fmla="*/ 110 h 301"/>
                <a:gd name="T72" fmla="*/ 92 w 340"/>
                <a:gd name="T73" fmla="*/ 106 h 301"/>
                <a:gd name="T74" fmla="*/ 83 w 340"/>
                <a:gd name="T75" fmla="*/ 99 h 301"/>
                <a:gd name="T76" fmla="*/ 74 w 340"/>
                <a:gd name="T77" fmla="*/ 95 h 301"/>
                <a:gd name="T78" fmla="*/ 63 w 340"/>
                <a:gd name="T79" fmla="*/ 89 h 301"/>
                <a:gd name="T80" fmla="*/ 55 w 340"/>
                <a:gd name="T81" fmla="*/ 84 h 301"/>
                <a:gd name="T82" fmla="*/ 48 w 340"/>
                <a:gd name="T83" fmla="*/ 79 h 301"/>
                <a:gd name="T84" fmla="*/ 39 w 340"/>
                <a:gd name="T85" fmla="*/ 73 h 301"/>
                <a:gd name="T86" fmla="*/ 28 w 340"/>
                <a:gd name="T87" fmla="*/ 68 h 301"/>
                <a:gd name="T88" fmla="*/ 19 w 340"/>
                <a:gd name="T89" fmla="*/ 65 h 301"/>
                <a:gd name="T90" fmla="*/ 12 w 340"/>
                <a:gd name="T91" fmla="*/ 63 h 301"/>
                <a:gd name="T92" fmla="*/ 6 w 340"/>
                <a:gd name="T93" fmla="*/ 56 h 301"/>
                <a:gd name="T94" fmla="*/ 2 w 340"/>
                <a:gd name="T95" fmla="*/ 41 h 301"/>
                <a:gd name="T96" fmla="*/ 0 w 340"/>
                <a:gd name="T97" fmla="*/ 31 h 301"/>
                <a:gd name="T98" fmla="*/ 0 w 340"/>
                <a:gd name="T99" fmla="*/ 26 h 3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40" h="301">
                  <a:moveTo>
                    <a:pt x="2" y="46"/>
                  </a:moveTo>
                  <a:lnTo>
                    <a:pt x="5" y="38"/>
                  </a:lnTo>
                  <a:lnTo>
                    <a:pt x="8" y="28"/>
                  </a:lnTo>
                  <a:lnTo>
                    <a:pt x="13" y="20"/>
                  </a:lnTo>
                  <a:lnTo>
                    <a:pt x="20" y="12"/>
                  </a:lnTo>
                  <a:lnTo>
                    <a:pt x="26" y="6"/>
                  </a:lnTo>
                  <a:lnTo>
                    <a:pt x="35" y="2"/>
                  </a:lnTo>
                  <a:lnTo>
                    <a:pt x="44" y="0"/>
                  </a:lnTo>
                  <a:lnTo>
                    <a:pt x="56" y="0"/>
                  </a:lnTo>
                  <a:lnTo>
                    <a:pt x="61" y="9"/>
                  </a:lnTo>
                  <a:lnTo>
                    <a:pt x="64" y="17"/>
                  </a:lnTo>
                  <a:lnTo>
                    <a:pt x="69" y="26"/>
                  </a:lnTo>
                  <a:lnTo>
                    <a:pt x="74" y="34"/>
                  </a:lnTo>
                  <a:lnTo>
                    <a:pt x="77" y="35"/>
                  </a:lnTo>
                  <a:lnTo>
                    <a:pt x="84" y="37"/>
                  </a:lnTo>
                  <a:lnTo>
                    <a:pt x="90" y="38"/>
                  </a:lnTo>
                  <a:lnTo>
                    <a:pt x="97" y="39"/>
                  </a:lnTo>
                  <a:lnTo>
                    <a:pt x="104" y="43"/>
                  </a:lnTo>
                  <a:lnTo>
                    <a:pt x="110" y="48"/>
                  </a:lnTo>
                  <a:lnTo>
                    <a:pt x="117" y="53"/>
                  </a:lnTo>
                  <a:lnTo>
                    <a:pt x="123" y="58"/>
                  </a:lnTo>
                  <a:lnTo>
                    <a:pt x="133" y="68"/>
                  </a:lnTo>
                  <a:lnTo>
                    <a:pt x="143" y="76"/>
                  </a:lnTo>
                  <a:lnTo>
                    <a:pt x="151" y="86"/>
                  </a:lnTo>
                  <a:lnTo>
                    <a:pt x="161" y="95"/>
                  </a:lnTo>
                  <a:lnTo>
                    <a:pt x="169" y="105"/>
                  </a:lnTo>
                  <a:lnTo>
                    <a:pt x="177" y="115"/>
                  </a:lnTo>
                  <a:lnTo>
                    <a:pt x="186" y="124"/>
                  </a:lnTo>
                  <a:lnTo>
                    <a:pt x="194" y="135"/>
                  </a:lnTo>
                  <a:lnTo>
                    <a:pt x="200" y="141"/>
                  </a:lnTo>
                  <a:lnTo>
                    <a:pt x="205" y="147"/>
                  </a:lnTo>
                  <a:lnTo>
                    <a:pt x="210" y="153"/>
                  </a:lnTo>
                  <a:lnTo>
                    <a:pt x="213" y="160"/>
                  </a:lnTo>
                  <a:lnTo>
                    <a:pt x="217" y="162"/>
                  </a:lnTo>
                  <a:lnTo>
                    <a:pt x="220" y="165"/>
                  </a:lnTo>
                  <a:lnTo>
                    <a:pt x="223" y="167"/>
                  </a:lnTo>
                  <a:lnTo>
                    <a:pt x="227" y="168"/>
                  </a:lnTo>
                  <a:lnTo>
                    <a:pt x="236" y="171"/>
                  </a:lnTo>
                  <a:lnTo>
                    <a:pt x="246" y="172"/>
                  </a:lnTo>
                  <a:lnTo>
                    <a:pt x="258" y="173"/>
                  </a:lnTo>
                  <a:lnTo>
                    <a:pt x="269" y="173"/>
                  </a:lnTo>
                  <a:lnTo>
                    <a:pt x="279" y="173"/>
                  </a:lnTo>
                  <a:lnTo>
                    <a:pt x="290" y="175"/>
                  </a:lnTo>
                  <a:lnTo>
                    <a:pt x="302" y="176"/>
                  </a:lnTo>
                  <a:lnTo>
                    <a:pt x="312" y="178"/>
                  </a:lnTo>
                  <a:lnTo>
                    <a:pt x="312" y="191"/>
                  </a:lnTo>
                  <a:lnTo>
                    <a:pt x="317" y="205"/>
                  </a:lnTo>
                  <a:lnTo>
                    <a:pt x="325" y="219"/>
                  </a:lnTo>
                  <a:lnTo>
                    <a:pt x="333" y="231"/>
                  </a:lnTo>
                  <a:lnTo>
                    <a:pt x="338" y="239"/>
                  </a:lnTo>
                  <a:lnTo>
                    <a:pt x="340" y="247"/>
                  </a:lnTo>
                  <a:lnTo>
                    <a:pt x="340" y="256"/>
                  </a:lnTo>
                  <a:lnTo>
                    <a:pt x="335" y="264"/>
                  </a:lnTo>
                  <a:lnTo>
                    <a:pt x="327" y="272"/>
                  </a:lnTo>
                  <a:lnTo>
                    <a:pt x="318" y="280"/>
                  </a:lnTo>
                  <a:lnTo>
                    <a:pt x="309" y="287"/>
                  </a:lnTo>
                  <a:lnTo>
                    <a:pt x="299" y="292"/>
                  </a:lnTo>
                  <a:lnTo>
                    <a:pt x="287" y="297"/>
                  </a:lnTo>
                  <a:lnTo>
                    <a:pt x="276" y="299"/>
                  </a:lnTo>
                  <a:lnTo>
                    <a:pt x="263" y="301"/>
                  </a:lnTo>
                  <a:lnTo>
                    <a:pt x="251" y="301"/>
                  </a:lnTo>
                  <a:lnTo>
                    <a:pt x="241" y="292"/>
                  </a:lnTo>
                  <a:lnTo>
                    <a:pt x="231" y="284"/>
                  </a:lnTo>
                  <a:lnTo>
                    <a:pt x="223" y="275"/>
                  </a:lnTo>
                  <a:lnTo>
                    <a:pt x="215" y="264"/>
                  </a:lnTo>
                  <a:lnTo>
                    <a:pt x="210" y="257"/>
                  </a:lnTo>
                  <a:lnTo>
                    <a:pt x="205" y="250"/>
                  </a:lnTo>
                  <a:lnTo>
                    <a:pt x="202" y="243"/>
                  </a:lnTo>
                  <a:lnTo>
                    <a:pt x="199" y="236"/>
                  </a:lnTo>
                  <a:lnTo>
                    <a:pt x="199" y="231"/>
                  </a:lnTo>
                  <a:lnTo>
                    <a:pt x="197" y="225"/>
                  </a:lnTo>
                  <a:lnTo>
                    <a:pt x="197" y="221"/>
                  </a:lnTo>
                  <a:lnTo>
                    <a:pt x="194" y="219"/>
                  </a:lnTo>
                  <a:lnTo>
                    <a:pt x="186" y="212"/>
                  </a:lnTo>
                  <a:lnTo>
                    <a:pt x="176" y="205"/>
                  </a:lnTo>
                  <a:lnTo>
                    <a:pt x="166" y="199"/>
                  </a:lnTo>
                  <a:lnTo>
                    <a:pt x="158" y="194"/>
                  </a:lnTo>
                  <a:lnTo>
                    <a:pt x="148" y="190"/>
                  </a:lnTo>
                  <a:lnTo>
                    <a:pt x="138" y="184"/>
                  </a:lnTo>
                  <a:lnTo>
                    <a:pt x="126" y="179"/>
                  </a:lnTo>
                  <a:lnTo>
                    <a:pt x="117" y="173"/>
                  </a:lnTo>
                  <a:lnTo>
                    <a:pt x="110" y="169"/>
                  </a:lnTo>
                  <a:lnTo>
                    <a:pt x="104" y="164"/>
                  </a:lnTo>
                  <a:lnTo>
                    <a:pt x="97" y="158"/>
                  </a:lnTo>
                  <a:lnTo>
                    <a:pt x="90" y="154"/>
                  </a:lnTo>
                  <a:lnTo>
                    <a:pt x="79" y="147"/>
                  </a:lnTo>
                  <a:lnTo>
                    <a:pt x="67" y="142"/>
                  </a:lnTo>
                  <a:lnTo>
                    <a:pt x="56" y="136"/>
                  </a:lnTo>
                  <a:lnTo>
                    <a:pt x="44" y="131"/>
                  </a:lnTo>
                  <a:lnTo>
                    <a:pt x="38" y="130"/>
                  </a:lnTo>
                  <a:lnTo>
                    <a:pt x="31" y="128"/>
                  </a:lnTo>
                  <a:lnTo>
                    <a:pt x="25" y="127"/>
                  </a:lnTo>
                  <a:lnTo>
                    <a:pt x="20" y="124"/>
                  </a:lnTo>
                  <a:lnTo>
                    <a:pt x="12" y="112"/>
                  </a:lnTo>
                  <a:lnTo>
                    <a:pt x="7" y="98"/>
                  </a:lnTo>
                  <a:lnTo>
                    <a:pt x="5" y="83"/>
                  </a:lnTo>
                  <a:lnTo>
                    <a:pt x="2" y="68"/>
                  </a:lnTo>
                  <a:lnTo>
                    <a:pt x="0" y="63"/>
                  </a:lnTo>
                  <a:lnTo>
                    <a:pt x="0" y="57"/>
                  </a:lnTo>
                  <a:lnTo>
                    <a:pt x="0" y="52"/>
                  </a:lnTo>
                  <a:lnTo>
                    <a:pt x="2" y="46"/>
                  </a:lnTo>
                  <a:close/>
                </a:path>
              </a:pathLst>
            </a:custGeom>
            <a:solidFill>
              <a:srgbClr val="CC8C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6" name="Freeform 41"/>
            <p:cNvSpPr>
              <a:spLocks/>
            </p:cNvSpPr>
            <p:nvPr/>
          </p:nvSpPr>
          <p:spPr bwMode="auto">
            <a:xfrm>
              <a:off x="2104" y="1903"/>
              <a:ext cx="96" cy="183"/>
            </a:xfrm>
            <a:custGeom>
              <a:avLst/>
              <a:gdLst>
                <a:gd name="T0" fmla="*/ 0 w 192"/>
                <a:gd name="T1" fmla="*/ 156 h 365"/>
                <a:gd name="T2" fmla="*/ 3 w 192"/>
                <a:gd name="T3" fmla="*/ 129 h 365"/>
                <a:gd name="T4" fmla="*/ 6 w 192"/>
                <a:gd name="T5" fmla="*/ 111 h 365"/>
                <a:gd name="T6" fmla="*/ 9 w 192"/>
                <a:gd name="T7" fmla="*/ 103 h 365"/>
                <a:gd name="T8" fmla="*/ 11 w 192"/>
                <a:gd name="T9" fmla="*/ 91 h 365"/>
                <a:gd name="T10" fmla="*/ 13 w 192"/>
                <a:gd name="T11" fmla="*/ 79 h 365"/>
                <a:gd name="T12" fmla="*/ 16 w 192"/>
                <a:gd name="T13" fmla="*/ 66 h 365"/>
                <a:gd name="T14" fmla="*/ 20 w 192"/>
                <a:gd name="T15" fmla="*/ 56 h 365"/>
                <a:gd name="T16" fmla="*/ 25 w 192"/>
                <a:gd name="T17" fmla="*/ 44 h 365"/>
                <a:gd name="T18" fmla="*/ 32 w 192"/>
                <a:gd name="T19" fmla="*/ 32 h 365"/>
                <a:gd name="T20" fmla="*/ 37 w 192"/>
                <a:gd name="T21" fmla="*/ 25 h 365"/>
                <a:gd name="T22" fmla="*/ 43 w 192"/>
                <a:gd name="T23" fmla="*/ 21 h 365"/>
                <a:gd name="T24" fmla="*/ 50 w 192"/>
                <a:gd name="T25" fmla="*/ 14 h 365"/>
                <a:gd name="T26" fmla="*/ 57 w 192"/>
                <a:gd name="T27" fmla="*/ 6 h 365"/>
                <a:gd name="T28" fmla="*/ 65 w 192"/>
                <a:gd name="T29" fmla="*/ 0 h 365"/>
                <a:gd name="T30" fmla="*/ 73 w 192"/>
                <a:gd name="T31" fmla="*/ 0 h 365"/>
                <a:gd name="T32" fmla="*/ 82 w 192"/>
                <a:gd name="T33" fmla="*/ 4 h 365"/>
                <a:gd name="T34" fmla="*/ 91 w 192"/>
                <a:gd name="T35" fmla="*/ 10 h 365"/>
                <a:gd name="T36" fmla="*/ 95 w 192"/>
                <a:gd name="T37" fmla="*/ 19 h 365"/>
                <a:gd name="T38" fmla="*/ 95 w 192"/>
                <a:gd name="T39" fmla="*/ 26 h 365"/>
                <a:gd name="T40" fmla="*/ 94 w 192"/>
                <a:gd name="T41" fmla="*/ 33 h 365"/>
                <a:gd name="T42" fmla="*/ 91 w 192"/>
                <a:gd name="T43" fmla="*/ 38 h 365"/>
                <a:gd name="T44" fmla="*/ 84 w 192"/>
                <a:gd name="T45" fmla="*/ 47 h 365"/>
                <a:gd name="T46" fmla="*/ 75 w 192"/>
                <a:gd name="T47" fmla="*/ 58 h 365"/>
                <a:gd name="T48" fmla="*/ 67 w 192"/>
                <a:gd name="T49" fmla="*/ 73 h 365"/>
                <a:gd name="T50" fmla="*/ 56 w 192"/>
                <a:gd name="T51" fmla="*/ 90 h 365"/>
                <a:gd name="T52" fmla="*/ 49 w 192"/>
                <a:gd name="T53" fmla="*/ 110 h 365"/>
                <a:gd name="T54" fmla="*/ 48 w 192"/>
                <a:gd name="T55" fmla="*/ 131 h 365"/>
                <a:gd name="T56" fmla="*/ 50 w 192"/>
                <a:gd name="T57" fmla="*/ 146 h 365"/>
                <a:gd name="T58" fmla="*/ 54 w 192"/>
                <a:gd name="T59" fmla="*/ 153 h 365"/>
                <a:gd name="T60" fmla="*/ 56 w 192"/>
                <a:gd name="T61" fmla="*/ 160 h 365"/>
                <a:gd name="T62" fmla="*/ 57 w 192"/>
                <a:gd name="T63" fmla="*/ 165 h 365"/>
                <a:gd name="T64" fmla="*/ 53 w 192"/>
                <a:gd name="T65" fmla="*/ 168 h 365"/>
                <a:gd name="T66" fmla="*/ 47 w 192"/>
                <a:gd name="T67" fmla="*/ 165 h 365"/>
                <a:gd name="T68" fmla="*/ 43 w 192"/>
                <a:gd name="T69" fmla="*/ 163 h 365"/>
                <a:gd name="T70" fmla="*/ 42 w 192"/>
                <a:gd name="T71" fmla="*/ 163 h 365"/>
                <a:gd name="T72" fmla="*/ 41 w 192"/>
                <a:gd name="T73" fmla="*/ 167 h 365"/>
                <a:gd name="T74" fmla="*/ 41 w 192"/>
                <a:gd name="T75" fmla="*/ 175 h 365"/>
                <a:gd name="T76" fmla="*/ 39 w 192"/>
                <a:gd name="T77" fmla="*/ 179 h 365"/>
                <a:gd name="T78" fmla="*/ 36 w 192"/>
                <a:gd name="T79" fmla="*/ 181 h 365"/>
                <a:gd name="T80" fmla="*/ 32 w 192"/>
                <a:gd name="T81" fmla="*/ 182 h 365"/>
                <a:gd name="T82" fmla="*/ 23 w 192"/>
                <a:gd name="T83" fmla="*/ 183 h 365"/>
                <a:gd name="T84" fmla="*/ 13 w 192"/>
                <a:gd name="T85" fmla="*/ 181 h 365"/>
                <a:gd name="T86" fmla="*/ 3 w 192"/>
                <a:gd name="T87" fmla="*/ 175 h 36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92" h="365">
                  <a:moveTo>
                    <a:pt x="2" y="339"/>
                  </a:moveTo>
                  <a:lnTo>
                    <a:pt x="0" y="312"/>
                  </a:lnTo>
                  <a:lnTo>
                    <a:pt x="2" y="284"/>
                  </a:lnTo>
                  <a:lnTo>
                    <a:pt x="5" y="258"/>
                  </a:lnTo>
                  <a:lnTo>
                    <a:pt x="10" y="230"/>
                  </a:lnTo>
                  <a:lnTo>
                    <a:pt x="12" y="221"/>
                  </a:lnTo>
                  <a:lnTo>
                    <a:pt x="15" y="213"/>
                  </a:lnTo>
                  <a:lnTo>
                    <a:pt x="18" y="205"/>
                  </a:lnTo>
                  <a:lnTo>
                    <a:pt x="20" y="195"/>
                  </a:lnTo>
                  <a:lnTo>
                    <a:pt x="21" y="182"/>
                  </a:lnTo>
                  <a:lnTo>
                    <a:pt x="25" y="169"/>
                  </a:lnTo>
                  <a:lnTo>
                    <a:pt x="26" y="157"/>
                  </a:lnTo>
                  <a:lnTo>
                    <a:pt x="28" y="143"/>
                  </a:lnTo>
                  <a:lnTo>
                    <a:pt x="31" y="131"/>
                  </a:lnTo>
                  <a:lnTo>
                    <a:pt x="36" y="120"/>
                  </a:lnTo>
                  <a:lnTo>
                    <a:pt x="40" y="111"/>
                  </a:lnTo>
                  <a:lnTo>
                    <a:pt x="44" y="100"/>
                  </a:lnTo>
                  <a:lnTo>
                    <a:pt x="49" y="87"/>
                  </a:lnTo>
                  <a:lnTo>
                    <a:pt x="56" y="76"/>
                  </a:lnTo>
                  <a:lnTo>
                    <a:pt x="63" y="64"/>
                  </a:lnTo>
                  <a:lnTo>
                    <a:pt x="69" y="53"/>
                  </a:lnTo>
                  <a:lnTo>
                    <a:pt x="74" y="49"/>
                  </a:lnTo>
                  <a:lnTo>
                    <a:pt x="81" y="45"/>
                  </a:lnTo>
                  <a:lnTo>
                    <a:pt x="85" y="42"/>
                  </a:lnTo>
                  <a:lnTo>
                    <a:pt x="90" y="38"/>
                  </a:lnTo>
                  <a:lnTo>
                    <a:pt x="99" y="28"/>
                  </a:lnTo>
                  <a:lnTo>
                    <a:pt x="107" y="20"/>
                  </a:lnTo>
                  <a:lnTo>
                    <a:pt x="113" y="11"/>
                  </a:lnTo>
                  <a:lnTo>
                    <a:pt x="123" y="2"/>
                  </a:lnTo>
                  <a:lnTo>
                    <a:pt x="130" y="0"/>
                  </a:lnTo>
                  <a:lnTo>
                    <a:pt x="138" y="0"/>
                  </a:lnTo>
                  <a:lnTo>
                    <a:pt x="145" y="0"/>
                  </a:lnTo>
                  <a:lnTo>
                    <a:pt x="151" y="1"/>
                  </a:lnTo>
                  <a:lnTo>
                    <a:pt x="163" y="7"/>
                  </a:lnTo>
                  <a:lnTo>
                    <a:pt x="174" y="12"/>
                  </a:lnTo>
                  <a:lnTo>
                    <a:pt x="182" y="20"/>
                  </a:lnTo>
                  <a:lnTo>
                    <a:pt x="189" y="30"/>
                  </a:lnTo>
                  <a:lnTo>
                    <a:pt x="190" y="37"/>
                  </a:lnTo>
                  <a:lnTo>
                    <a:pt x="192" y="45"/>
                  </a:lnTo>
                  <a:lnTo>
                    <a:pt x="190" y="52"/>
                  </a:lnTo>
                  <a:lnTo>
                    <a:pt x="189" y="60"/>
                  </a:lnTo>
                  <a:lnTo>
                    <a:pt x="187" y="65"/>
                  </a:lnTo>
                  <a:lnTo>
                    <a:pt x="186" y="71"/>
                  </a:lnTo>
                  <a:lnTo>
                    <a:pt x="182" y="76"/>
                  </a:lnTo>
                  <a:lnTo>
                    <a:pt x="179" y="82"/>
                  </a:lnTo>
                  <a:lnTo>
                    <a:pt x="167" y="93"/>
                  </a:lnTo>
                  <a:lnTo>
                    <a:pt x="158" y="104"/>
                  </a:lnTo>
                  <a:lnTo>
                    <a:pt x="149" y="115"/>
                  </a:lnTo>
                  <a:lnTo>
                    <a:pt x="143" y="127"/>
                  </a:lnTo>
                  <a:lnTo>
                    <a:pt x="133" y="145"/>
                  </a:lnTo>
                  <a:lnTo>
                    <a:pt x="123" y="163"/>
                  </a:lnTo>
                  <a:lnTo>
                    <a:pt x="112" y="180"/>
                  </a:lnTo>
                  <a:lnTo>
                    <a:pt x="104" y="198"/>
                  </a:lnTo>
                  <a:lnTo>
                    <a:pt x="97" y="219"/>
                  </a:lnTo>
                  <a:lnTo>
                    <a:pt x="94" y="241"/>
                  </a:lnTo>
                  <a:lnTo>
                    <a:pt x="95" y="262"/>
                  </a:lnTo>
                  <a:lnTo>
                    <a:pt x="97" y="284"/>
                  </a:lnTo>
                  <a:lnTo>
                    <a:pt x="99" y="291"/>
                  </a:lnTo>
                  <a:lnTo>
                    <a:pt x="102" y="298"/>
                  </a:lnTo>
                  <a:lnTo>
                    <a:pt x="107" y="306"/>
                  </a:lnTo>
                  <a:lnTo>
                    <a:pt x="110" y="313"/>
                  </a:lnTo>
                  <a:lnTo>
                    <a:pt x="112" y="319"/>
                  </a:lnTo>
                  <a:lnTo>
                    <a:pt x="113" y="324"/>
                  </a:lnTo>
                  <a:lnTo>
                    <a:pt x="113" y="329"/>
                  </a:lnTo>
                  <a:lnTo>
                    <a:pt x="110" y="334"/>
                  </a:lnTo>
                  <a:lnTo>
                    <a:pt x="105" y="335"/>
                  </a:lnTo>
                  <a:lnTo>
                    <a:pt x="100" y="334"/>
                  </a:lnTo>
                  <a:lnTo>
                    <a:pt x="94" y="329"/>
                  </a:lnTo>
                  <a:lnTo>
                    <a:pt x="87" y="325"/>
                  </a:lnTo>
                  <a:lnTo>
                    <a:pt x="85" y="325"/>
                  </a:lnTo>
                  <a:lnTo>
                    <a:pt x="84" y="325"/>
                  </a:lnTo>
                  <a:lnTo>
                    <a:pt x="82" y="325"/>
                  </a:lnTo>
                  <a:lnTo>
                    <a:pt x="81" y="334"/>
                  </a:lnTo>
                  <a:lnTo>
                    <a:pt x="82" y="340"/>
                  </a:lnTo>
                  <a:lnTo>
                    <a:pt x="82" y="349"/>
                  </a:lnTo>
                  <a:lnTo>
                    <a:pt x="79" y="357"/>
                  </a:lnTo>
                  <a:lnTo>
                    <a:pt x="77" y="358"/>
                  </a:lnTo>
                  <a:lnTo>
                    <a:pt x="76" y="360"/>
                  </a:lnTo>
                  <a:lnTo>
                    <a:pt x="72" y="361"/>
                  </a:lnTo>
                  <a:lnTo>
                    <a:pt x="71" y="362"/>
                  </a:lnTo>
                  <a:lnTo>
                    <a:pt x="63" y="364"/>
                  </a:lnTo>
                  <a:lnTo>
                    <a:pt x="54" y="365"/>
                  </a:lnTo>
                  <a:lnTo>
                    <a:pt x="46" y="365"/>
                  </a:lnTo>
                  <a:lnTo>
                    <a:pt x="38" y="365"/>
                  </a:lnTo>
                  <a:lnTo>
                    <a:pt x="25" y="362"/>
                  </a:lnTo>
                  <a:lnTo>
                    <a:pt x="15" y="357"/>
                  </a:lnTo>
                  <a:lnTo>
                    <a:pt x="5" y="349"/>
                  </a:lnTo>
                  <a:lnTo>
                    <a:pt x="2" y="339"/>
                  </a:lnTo>
                  <a:close/>
                </a:path>
              </a:pathLst>
            </a:custGeom>
            <a:solidFill>
              <a:srgbClr val="CC8C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7" name="Freeform 42"/>
            <p:cNvSpPr>
              <a:spLocks/>
            </p:cNvSpPr>
            <p:nvPr/>
          </p:nvSpPr>
          <p:spPr bwMode="auto">
            <a:xfrm>
              <a:off x="2254" y="1714"/>
              <a:ext cx="142" cy="140"/>
            </a:xfrm>
            <a:custGeom>
              <a:avLst/>
              <a:gdLst>
                <a:gd name="T0" fmla="*/ 4 w 284"/>
                <a:gd name="T1" fmla="*/ 15 h 279"/>
                <a:gd name="T2" fmla="*/ 3 w 284"/>
                <a:gd name="T3" fmla="*/ 32 h 279"/>
                <a:gd name="T4" fmla="*/ 1 w 284"/>
                <a:gd name="T5" fmla="*/ 48 h 279"/>
                <a:gd name="T6" fmla="*/ 0 w 284"/>
                <a:gd name="T7" fmla="*/ 63 h 279"/>
                <a:gd name="T8" fmla="*/ 7 w 284"/>
                <a:gd name="T9" fmla="*/ 82 h 279"/>
                <a:gd name="T10" fmla="*/ 17 w 284"/>
                <a:gd name="T11" fmla="*/ 104 h 279"/>
                <a:gd name="T12" fmla="*/ 26 w 284"/>
                <a:gd name="T13" fmla="*/ 118 h 279"/>
                <a:gd name="T14" fmla="*/ 31 w 284"/>
                <a:gd name="T15" fmla="*/ 122 h 279"/>
                <a:gd name="T16" fmla="*/ 35 w 284"/>
                <a:gd name="T17" fmla="*/ 127 h 279"/>
                <a:gd name="T18" fmla="*/ 35 w 284"/>
                <a:gd name="T19" fmla="*/ 132 h 279"/>
                <a:gd name="T20" fmla="*/ 38 w 284"/>
                <a:gd name="T21" fmla="*/ 136 h 279"/>
                <a:gd name="T22" fmla="*/ 40 w 284"/>
                <a:gd name="T23" fmla="*/ 138 h 279"/>
                <a:gd name="T24" fmla="*/ 45 w 284"/>
                <a:gd name="T25" fmla="*/ 139 h 279"/>
                <a:gd name="T26" fmla="*/ 53 w 284"/>
                <a:gd name="T27" fmla="*/ 140 h 279"/>
                <a:gd name="T28" fmla="*/ 60 w 284"/>
                <a:gd name="T29" fmla="*/ 140 h 279"/>
                <a:gd name="T30" fmla="*/ 67 w 284"/>
                <a:gd name="T31" fmla="*/ 139 h 279"/>
                <a:gd name="T32" fmla="*/ 75 w 284"/>
                <a:gd name="T33" fmla="*/ 137 h 279"/>
                <a:gd name="T34" fmla="*/ 82 w 284"/>
                <a:gd name="T35" fmla="*/ 134 h 279"/>
                <a:gd name="T36" fmla="*/ 89 w 284"/>
                <a:gd name="T37" fmla="*/ 129 h 279"/>
                <a:gd name="T38" fmla="*/ 94 w 284"/>
                <a:gd name="T39" fmla="*/ 123 h 279"/>
                <a:gd name="T40" fmla="*/ 100 w 284"/>
                <a:gd name="T41" fmla="*/ 116 h 279"/>
                <a:gd name="T42" fmla="*/ 109 w 284"/>
                <a:gd name="T43" fmla="*/ 107 h 279"/>
                <a:gd name="T44" fmla="*/ 120 w 284"/>
                <a:gd name="T45" fmla="*/ 99 h 279"/>
                <a:gd name="T46" fmla="*/ 131 w 284"/>
                <a:gd name="T47" fmla="*/ 92 h 279"/>
                <a:gd name="T48" fmla="*/ 140 w 284"/>
                <a:gd name="T49" fmla="*/ 83 h 279"/>
                <a:gd name="T50" fmla="*/ 142 w 284"/>
                <a:gd name="T51" fmla="*/ 73 h 279"/>
                <a:gd name="T52" fmla="*/ 139 w 284"/>
                <a:gd name="T53" fmla="*/ 65 h 279"/>
                <a:gd name="T54" fmla="*/ 131 w 284"/>
                <a:gd name="T55" fmla="*/ 63 h 279"/>
                <a:gd name="T56" fmla="*/ 126 w 284"/>
                <a:gd name="T57" fmla="*/ 52 h 279"/>
                <a:gd name="T58" fmla="*/ 121 w 284"/>
                <a:gd name="T59" fmla="*/ 33 h 279"/>
                <a:gd name="T60" fmla="*/ 117 w 284"/>
                <a:gd name="T61" fmla="*/ 19 h 279"/>
                <a:gd name="T62" fmla="*/ 108 w 284"/>
                <a:gd name="T63" fmla="*/ 11 h 279"/>
                <a:gd name="T64" fmla="*/ 97 w 284"/>
                <a:gd name="T65" fmla="*/ 9 h 279"/>
                <a:gd name="T66" fmla="*/ 85 w 284"/>
                <a:gd name="T67" fmla="*/ 11 h 279"/>
                <a:gd name="T68" fmla="*/ 73 w 284"/>
                <a:gd name="T69" fmla="*/ 11 h 279"/>
                <a:gd name="T70" fmla="*/ 63 w 284"/>
                <a:gd name="T71" fmla="*/ 9 h 279"/>
                <a:gd name="T72" fmla="*/ 55 w 284"/>
                <a:gd name="T73" fmla="*/ 5 h 279"/>
                <a:gd name="T74" fmla="*/ 49 w 284"/>
                <a:gd name="T75" fmla="*/ 0 h 279"/>
                <a:gd name="T76" fmla="*/ 42 w 284"/>
                <a:gd name="T77" fmla="*/ 4 h 279"/>
                <a:gd name="T78" fmla="*/ 35 w 284"/>
                <a:gd name="T79" fmla="*/ 8 h 279"/>
                <a:gd name="T80" fmla="*/ 25 w 284"/>
                <a:gd name="T81" fmla="*/ 9 h 279"/>
                <a:gd name="T82" fmla="*/ 15 w 284"/>
                <a:gd name="T83" fmla="*/ 7 h 279"/>
                <a:gd name="T84" fmla="*/ 9 w 284"/>
                <a:gd name="T85" fmla="*/ 5 h 279"/>
                <a:gd name="T86" fmla="*/ 5 w 284"/>
                <a:gd name="T87" fmla="*/ 5 h 27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84" h="279">
                  <a:moveTo>
                    <a:pt x="8" y="12"/>
                  </a:moveTo>
                  <a:lnTo>
                    <a:pt x="8" y="30"/>
                  </a:lnTo>
                  <a:lnTo>
                    <a:pt x="7" y="47"/>
                  </a:lnTo>
                  <a:lnTo>
                    <a:pt x="5" y="63"/>
                  </a:lnTo>
                  <a:lnTo>
                    <a:pt x="3" y="81"/>
                  </a:lnTo>
                  <a:lnTo>
                    <a:pt x="2" y="96"/>
                  </a:lnTo>
                  <a:lnTo>
                    <a:pt x="0" y="109"/>
                  </a:lnTo>
                  <a:lnTo>
                    <a:pt x="0" y="125"/>
                  </a:lnTo>
                  <a:lnTo>
                    <a:pt x="5" y="140"/>
                  </a:lnTo>
                  <a:lnTo>
                    <a:pt x="13" y="163"/>
                  </a:lnTo>
                  <a:lnTo>
                    <a:pt x="21" y="186"/>
                  </a:lnTo>
                  <a:lnTo>
                    <a:pt x="33" y="208"/>
                  </a:lnTo>
                  <a:lnTo>
                    <a:pt x="46" y="231"/>
                  </a:lnTo>
                  <a:lnTo>
                    <a:pt x="51" y="235"/>
                  </a:lnTo>
                  <a:lnTo>
                    <a:pt x="56" y="239"/>
                  </a:lnTo>
                  <a:lnTo>
                    <a:pt x="61" y="244"/>
                  </a:lnTo>
                  <a:lnTo>
                    <a:pt x="66" y="248"/>
                  </a:lnTo>
                  <a:lnTo>
                    <a:pt x="69" y="253"/>
                  </a:lnTo>
                  <a:lnTo>
                    <a:pt x="69" y="257"/>
                  </a:lnTo>
                  <a:lnTo>
                    <a:pt x="70" y="263"/>
                  </a:lnTo>
                  <a:lnTo>
                    <a:pt x="72" y="268"/>
                  </a:lnTo>
                  <a:lnTo>
                    <a:pt x="75" y="271"/>
                  </a:lnTo>
                  <a:lnTo>
                    <a:pt x="77" y="275"/>
                  </a:lnTo>
                  <a:lnTo>
                    <a:pt x="80" y="276"/>
                  </a:lnTo>
                  <a:lnTo>
                    <a:pt x="82" y="278"/>
                  </a:lnTo>
                  <a:lnTo>
                    <a:pt x="90" y="278"/>
                  </a:lnTo>
                  <a:lnTo>
                    <a:pt x="98" y="279"/>
                  </a:lnTo>
                  <a:lnTo>
                    <a:pt x="105" y="279"/>
                  </a:lnTo>
                  <a:lnTo>
                    <a:pt x="113" y="279"/>
                  </a:lnTo>
                  <a:lnTo>
                    <a:pt x="120" y="279"/>
                  </a:lnTo>
                  <a:lnTo>
                    <a:pt x="128" y="279"/>
                  </a:lnTo>
                  <a:lnTo>
                    <a:pt x="134" y="278"/>
                  </a:lnTo>
                  <a:lnTo>
                    <a:pt x="141" y="276"/>
                  </a:lnTo>
                  <a:lnTo>
                    <a:pt x="149" y="274"/>
                  </a:lnTo>
                  <a:lnTo>
                    <a:pt x="156" y="271"/>
                  </a:lnTo>
                  <a:lnTo>
                    <a:pt x="164" y="267"/>
                  </a:lnTo>
                  <a:lnTo>
                    <a:pt x="171" y="263"/>
                  </a:lnTo>
                  <a:lnTo>
                    <a:pt x="177" y="257"/>
                  </a:lnTo>
                  <a:lnTo>
                    <a:pt x="182" y="252"/>
                  </a:lnTo>
                  <a:lnTo>
                    <a:pt x="187" y="246"/>
                  </a:lnTo>
                  <a:lnTo>
                    <a:pt x="192" y="241"/>
                  </a:lnTo>
                  <a:lnTo>
                    <a:pt x="200" y="231"/>
                  </a:lnTo>
                  <a:lnTo>
                    <a:pt x="208" y="222"/>
                  </a:lnTo>
                  <a:lnTo>
                    <a:pt x="218" y="213"/>
                  </a:lnTo>
                  <a:lnTo>
                    <a:pt x="228" y="205"/>
                  </a:lnTo>
                  <a:lnTo>
                    <a:pt x="239" y="197"/>
                  </a:lnTo>
                  <a:lnTo>
                    <a:pt x="251" y="190"/>
                  </a:lnTo>
                  <a:lnTo>
                    <a:pt x="261" y="183"/>
                  </a:lnTo>
                  <a:lnTo>
                    <a:pt x="272" y="175"/>
                  </a:lnTo>
                  <a:lnTo>
                    <a:pt x="280" y="166"/>
                  </a:lnTo>
                  <a:lnTo>
                    <a:pt x="284" y="156"/>
                  </a:lnTo>
                  <a:lnTo>
                    <a:pt x="284" y="145"/>
                  </a:lnTo>
                  <a:lnTo>
                    <a:pt x="280" y="134"/>
                  </a:lnTo>
                  <a:lnTo>
                    <a:pt x="277" y="130"/>
                  </a:lnTo>
                  <a:lnTo>
                    <a:pt x="271" y="127"/>
                  </a:lnTo>
                  <a:lnTo>
                    <a:pt x="262" y="125"/>
                  </a:lnTo>
                  <a:lnTo>
                    <a:pt x="254" y="125"/>
                  </a:lnTo>
                  <a:lnTo>
                    <a:pt x="251" y="104"/>
                  </a:lnTo>
                  <a:lnTo>
                    <a:pt x="246" y="85"/>
                  </a:lnTo>
                  <a:lnTo>
                    <a:pt x="241" y="66"/>
                  </a:lnTo>
                  <a:lnTo>
                    <a:pt x="236" y="47"/>
                  </a:lnTo>
                  <a:lnTo>
                    <a:pt x="233" y="37"/>
                  </a:lnTo>
                  <a:lnTo>
                    <a:pt x="225" y="29"/>
                  </a:lnTo>
                  <a:lnTo>
                    <a:pt x="215" y="22"/>
                  </a:lnTo>
                  <a:lnTo>
                    <a:pt x="203" y="19"/>
                  </a:lnTo>
                  <a:lnTo>
                    <a:pt x="193" y="18"/>
                  </a:lnTo>
                  <a:lnTo>
                    <a:pt x="182" y="19"/>
                  </a:lnTo>
                  <a:lnTo>
                    <a:pt x="169" y="21"/>
                  </a:lnTo>
                  <a:lnTo>
                    <a:pt x="157" y="22"/>
                  </a:lnTo>
                  <a:lnTo>
                    <a:pt x="146" y="22"/>
                  </a:lnTo>
                  <a:lnTo>
                    <a:pt x="136" y="21"/>
                  </a:lnTo>
                  <a:lnTo>
                    <a:pt x="126" y="18"/>
                  </a:lnTo>
                  <a:lnTo>
                    <a:pt x="118" y="12"/>
                  </a:lnTo>
                  <a:lnTo>
                    <a:pt x="110" y="10"/>
                  </a:lnTo>
                  <a:lnTo>
                    <a:pt x="103" y="4"/>
                  </a:lnTo>
                  <a:lnTo>
                    <a:pt x="97" y="0"/>
                  </a:lnTo>
                  <a:lnTo>
                    <a:pt x="89" y="0"/>
                  </a:lnTo>
                  <a:lnTo>
                    <a:pt x="84" y="8"/>
                  </a:lnTo>
                  <a:lnTo>
                    <a:pt x="77" y="14"/>
                  </a:lnTo>
                  <a:lnTo>
                    <a:pt x="69" y="16"/>
                  </a:lnTo>
                  <a:lnTo>
                    <a:pt x="59" y="18"/>
                  </a:lnTo>
                  <a:lnTo>
                    <a:pt x="49" y="18"/>
                  </a:lnTo>
                  <a:lnTo>
                    <a:pt x="39" y="16"/>
                  </a:lnTo>
                  <a:lnTo>
                    <a:pt x="29" y="14"/>
                  </a:lnTo>
                  <a:lnTo>
                    <a:pt x="21" y="11"/>
                  </a:lnTo>
                  <a:lnTo>
                    <a:pt x="18" y="10"/>
                  </a:lnTo>
                  <a:lnTo>
                    <a:pt x="13" y="8"/>
                  </a:lnTo>
                  <a:lnTo>
                    <a:pt x="10" y="10"/>
                  </a:lnTo>
                  <a:lnTo>
                    <a:pt x="8" y="12"/>
                  </a:lnTo>
                  <a:close/>
                </a:path>
              </a:pathLst>
            </a:custGeom>
            <a:solidFill>
              <a:srgbClr val="CC8C7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8" name="Freeform 43"/>
            <p:cNvSpPr>
              <a:spLocks/>
            </p:cNvSpPr>
            <p:nvPr/>
          </p:nvSpPr>
          <p:spPr bwMode="auto">
            <a:xfrm>
              <a:off x="3102" y="2172"/>
              <a:ext cx="77" cy="136"/>
            </a:xfrm>
            <a:custGeom>
              <a:avLst/>
              <a:gdLst>
                <a:gd name="T0" fmla="*/ 1 w 152"/>
                <a:gd name="T1" fmla="*/ 11 h 272"/>
                <a:gd name="T2" fmla="*/ 5 w 152"/>
                <a:gd name="T3" fmla="*/ 26 h 272"/>
                <a:gd name="T4" fmla="*/ 9 w 152"/>
                <a:gd name="T5" fmla="*/ 41 h 272"/>
                <a:gd name="T6" fmla="*/ 13 w 152"/>
                <a:gd name="T7" fmla="*/ 56 h 272"/>
                <a:gd name="T8" fmla="*/ 18 w 152"/>
                <a:gd name="T9" fmla="*/ 71 h 272"/>
                <a:gd name="T10" fmla="*/ 21 w 152"/>
                <a:gd name="T11" fmla="*/ 78 h 272"/>
                <a:gd name="T12" fmla="*/ 25 w 152"/>
                <a:gd name="T13" fmla="*/ 85 h 272"/>
                <a:gd name="T14" fmla="*/ 28 w 152"/>
                <a:gd name="T15" fmla="*/ 92 h 272"/>
                <a:gd name="T16" fmla="*/ 31 w 152"/>
                <a:gd name="T17" fmla="*/ 99 h 272"/>
                <a:gd name="T18" fmla="*/ 34 w 152"/>
                <a:gd name="T19" fmla="*/ 106 h 272"/>
                <a:gd name="T20" fmla="*/ 35 w 152"/>
                <a:gd name="T21" fmla="*/ 113 h 272"/>
                <a:gd name="T22" fmla="*/ 36 w 152"/>
                <a:gd name="T23" fmla="*/ 120 h 272"/>
                <a:gd name="T24" fmla="*/ 37 w 152"/>
                <a:gd name="T25" fmla="*/ 128 h 272"/>
                <a:gd name="T26" fmla="*/ 42 w 152"/>
                <a:gd name="T27" fmla="*/ 130 h 272"/>
                <a:gd name="T28" fmla="*/ 47 w 152"/>
                <a:gd name="T29" fmla="*/ 132 h 272"/>
                <a:gd name="T30" fmla="*/ 52 w 152"/>
                <a:gd name="T31" fmla="*/ 133 h 272"/>
                <a:gd name="T32" fmla="*/ 56 w 152"/>
                <a:gd name="T33" fmla="*/ 134 h 272"/>
                <a:gd name="T34" fmla="*/ 61 w 152"/>
                <a:gd name="T35" fmla="*/ 135 h 272"/>
                <a:gd name="T36" fmla="*/ 65 w 152"/>
                <a:gd name="T37" fmla="*/ 136 h 272"/>
                <a:gd name="T38" fmla="*/ 71 w 152"/>
                <a:gd name="T39" fmla="*/ 136 h 272"/>
                <a:gd name="T40" fmla="*/ 76 w 152"/>
                <a:gd name="T41" fmla="*/ 136 h 272"/>
                <a:gd name="T42" fmla="*/ 76 w 152"/>
                <a:gd name="T43" fmla="*/ 113 h 272"/>
                <a:gd name="T44" fmla="*/ 77 w 152"/>
                <a:gd name="T45" fmla="*/ 91 h 272"/>
                <a:gd name="T46" fmla="*/ 76 w 152"/>
                <a:gd name="T47" fmla="*/ 68 h 272"/>
                <a:gd name="T48" fmla="*/ 74 w 152"/>
                <a:gd name="T49" fmla="*/ 45 h 272"/>
                <a:gd name="T50" fmla="*/ 73 w 152"/>
                <a:gd name="T51" fmla="*/ 40 h 272"/>
                <a:gd name="T52" fmla="*/ 71 w 152"/>
                <a:gd name="T53" fmla="*/ 35 h 272"/>
                <a:gd name="T54" fmla="*/ 68 w 152"/>
                <a:gd name="T55" fmla="*/ 30 h 272"/>
                <a:gd name="T56" fmla="*/ 65 w 152"/>
                <a:gd name="T57" fmla="*/ 26 h 272"/>
                <a:gd name="T58" fmla="*/ 63 w 152"/>
                <a:gd name="T59" fmla="*/ 22 h 272"/>
                <a:gd name="T60" fmla="*/ 60 w 152"/>
                <a:gd name="T61" fmla="*/ 18 h 272"/>
                <a:gd name="T62" fmla="*/ 56 w 152"/>
                <a:gd name="T63" fmla="*/ 15 h 272"/>
                <a:gd name="T64" fmla="*/ 52 w 152"/>
                <a:gd name="T65" fmla="*/ 11 h 272"/>
                <a:gd name="T66" fmla="*/ 51 w 152"/>
                <a:gd name="T67" fmla="*/ 9 h 272"/>
                <a:gd name="T68" fmla="*/ 49 w 152"/>
                <a:gd name="T69" fmla="*/ 6 h 272"/>
                <a:gd name="T70" fmla="*/ 47 w 152"/>
                <a:gd name="T71" fmla="*/ 3 h 272"/>
                <a:gd name="T72" fmla="*/ 45 w 152"/>
                <a:gd name="T73" fmla="*/ 0 h 272"/>
                <a:gd name="T74" fmla="*/ 39 w 152"/>
                <a:gd name="T75" fmla="*/ 0 h 272"/>
                <a:gd name="T76" fmla="*/ 34 w 152"/>
                <a:gd name="T77" fmla="*/ 1 h 272"/>
                <a:gd name="T78" fmla="*/ 28 w 152"/>
                <a:gd name="T79" fmla="*/ 1 h 272"/>
                <a:gd name="T80" fmla="*/ 22 w 152"/>
                <a:gd name="T81" fmla="*/ 1 h 272"/>
                <a:gd name="T82" fmla="*/ 17 w 152"/>
                <a:gd name="T83" fmla="*/ 2 h 272"/>
                <a:gd name="T84" fmla="*/ 12 w 152"/>
                <a:gd name="T85" fmla="*/ 2 h 272"/>
                <a:gd name="T86" fmla="*/ 6 w 152"/>
                <a:gd name="T87" fmla="*/ 3 h 272"/>
                <a:gd name="T88" fmla="*/ 1 w 152"/>
                <a:gd name="T89" fmla="*/ 4 h 272"/>
                <a:gd name="T90" fmla="*/ 0 w 152"/>
                <a:gd name="T91" fmla="*/ 6 h 272"/>
                <a:gd name="T92" fmla="*/ 0 w 152"/>
                <a:gd name="T93" fmla="*/ 7 h 272"/>
                <a:gd name="T94" fmla="*/ 0 w 152"/>
                <a:gd name="T95" fmla="*/ 9 h 272"/>
                <a:gd name="T96" fmla="*/ 1 w 152"/>
                <a:gd name="T97" fmla="*/ 11 h 2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2" h="272">
                  <a:moveTo>
                    <a:pt x="1" y="22"/>
                  </a:moveTo>
                  <a:lnTo>
                    <a:pt x="10" y="52"/>
                  </a:lnTo>
                  <a:lnTo>
                    <a:pt x="18" y="82"/>
                  </a:lnTo>
                  <a:lnTo>
                    <a:pt x="26" y="112"/>
                  </a:lnTo>
                  <a:lnTo>
                    <a:pt x="36" y="142"/>
                  </a:lnTo>
                  <a:lnTo>
                    <a:pt x="41" y="156"/>
                  </a:lnTo>
                  <a:lnTo>
                    <a:pt x="49" y="170"/>
                  </a:lnTo>
                  <a:lnTo>
                    <a:pt x="56" y="184"/>
                  </a:lnTo>
                  <a:lnTo>
                    <a:pt x="62" y="197"/>
                  </a:lnTo>
                  <a:lnTo>
                    <a:pt x="67" y="211"/>
                  </a:lnTo>
                  <a:lnTo>
                    <a:pt x="69" y="226"/>
                  </a:lnTo>
                  <a:lnTo>
                    <a:pt x="72" y="240"/>
                  </a:lnTo>
                  <a:lnTo>
                    <a:pt x="74" y="255"/>
                  </a:lnTo>
                  <a:lnTo>
                    <a:pt x="82" y="259"/>
                  </a:lnTo>
                  <a:lnTo>
                    <a:pt x="92" y="263"/>
                  </a:lnTo>
                  <a:lnTo>
                    <a:pt x="102" y="266"/>
                  </a:lnTo>
                  <a:lnTo>
                    <a:pt x="110" y="268"/>
                  </a:lnTo>
                  <a:lnTo>
                    <a:pt x="120" y="270"/>
                  </a:lnTo>
                  <a:lnTo>
                    <a:pt x="129" y="272"/>
                  </a:lnTo>
                  <a:lnTo>
                    <a:pt x="141" y="272"/>
                  </a:lnTo>
                  <a:lnTo>
                    <a:pt x="151" y="272"/>
                  </a:lnTo>
                  <a:lnTo>
                    <a:pt x="151" y="226"/>
                  </a:lnTo>
                  <a:lnTo>
                    <a:pt x="152" y="181"/>
                  </a:lnTo>
                  <a:lnTo>
                    <a:pt x="151" y="136"/>
                  </a:lnTo>
                  <a:lnTo>
                    <a:pt x="147" y="89"/>
                  </a:lnTo>
                  <a:lnTo>
                    <a:pt x="144" y="80"/>
                  </a:lnTo>
                  <a:lnTo>
                    <a:pt x="141" y="70"/>
                  </a:lnTo>
                  <a:lnTo>
                    <a:pt x="134" y="60"/>
                  </a:lnTo>
                  <a:lnTo>
                    <a:pt x="129" y="51"/>
                  </a:lnTo>
                  <a:lnTo>
                    <a:pt x="124" y="43"/>
                  </a:lnTo>
                  <a:lnTo>
                    <a:pt x="118" y="36"/>
                  </a:lnTo>
                  <a:lnTo>
                    <a:pt x="111" y="29"/>
                  </a:lnTo>
                  <a:lnTo>
                    <a:pt x="103" y="22"/>
                  </a:lnTo>
                  <a:lnTo>
                    <a:pt x="100" y="17"/>
                  </a:lnTo>
                  <a:lnTo>
                    <a:pt x="97" y="11"/>
                  </a:lnTo>
                  <a:lnTo>
                    <a:pt x="92" y="6"/>
                  </a:lnTo>
                  <a:lnTo>
                    <a:pt x="88" y="0"/>
                  </a:lnTo>
                  <a:lnTo>
                    <a:pt x="77" y="0"/>
                  </a:lnTo>
                  <a:lnTo>
                    <a:pt x="67" y="2"/>
                  </a:lnTo>
                  <a:lnTo>
                    <a:pt x="56" y="2"/>
                  </a:lnTo>
                  <a:lnTo>
                    <a:pt x="44" y="2"/>
                  </a:lnTo>
                  <a:lnTo>
                    <a:pt x="33" y="3"/>
                  </a:lnTo>
                  <a:lnTo>
                    <a:pt x="23" y="4"/>
                  </a:lnTo>
                  <a:lnTo>
                    <a:pt x="11" y="6"/>
                  </a:lnTo>
                  <a:lnTo>
                    <a:pt x="1" y="8"/>
                  </a:lnTo>
                  <a:lnTo>
                    <a:pt x="0" y="11"/>
                  </a:lnTo>
                  <a:lnTo>
                    <a:pt x="0" y="14"/>
                  </a:lnTo>
                  <a:lnTo>
                    <a:pt x="0" y="18"/>
                  </a:lnTo>
                  <a:lnTo>
                    <a:pt x="1" y="22"/>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59" name="Freeform 44"/>
            <p:cNvSpPr>
              <a:spLocks/>
            </p:cNvSpPr>
            <p:nvPr/>
          </p:nvSpPr>
          <p:spPr bwMode="auto">
            <a:xfrm>
              <a:off x="2943" y="1694"/>
              <a:ext cx="47" cy="66"/>
            </a:xfrm>
            <a:custGeom>
              <a:avLst/>
              <a:gdLst>
                <a:gd name="T0" fmla="*/ 0 w 95"/>
                <a:gd name="T1" fmla="*/ 9 h 133"/>
                <a:gd name="T2" fmla="*/ 3 w 95"/>
                <a:gd name="T3" fmla="*/ 7 h 133"/>
                <a:gd name="T4" fmla="*/ 7 w 95"/>
                <a:gd name="T5" fmla="*/ 5 h 133"/>
                <a:gd name="T6" fmla="*/ 12 w 95"/>
                <a:gd name="T7" fmla="*/ 2 h 133"/>
                <a:gd name="T8" fmla="*/ 16 w 95"/>
                <a:gd name="T9" fmla="*/ 1 h 133"/>
                <a:gd name="T10" fmla="*/ 20 w 95"/>
                <a:gd name="T11" fmla="*/ 0 h 133"/>
                <a:gd name="T12" fmla="*/ 24 w 95"/>
                <a:gd name="T13" fmla="*/ 0 h 133"/>
                <a:gd name="T14" fmla="*/ 28 w 95"/>
                <a:gd name="T15" fmla="*/ 1 h 133"/>
                <a:gd name="T16" fmla="*/ 30 w 95"/>
                <a:gd name="T17" fmla="*/ 5 h 133"/>
                <a:gd name="T18" fmla="*/ 31 w 95"/>
                <a:gd name="T19" fmla="*/ 10 h 133"/>
                <a:gd name="T20" fmla="*/ 33 w 95"/>
                <a:gd name="T21" fmla="*/ 15 h 133"/>
                <a:gd name="T22" fmla="*/ 35 w 95"/>
                <a:gd name="T23" fmla="*/ 20 h 133"/>
                <a:gd name="T24" fmla="*/ 38 w 95"/>
                <a:gd name="T25" fmla="*/ 25 h 133"/>
                <a:gd name="T26" fmla="*/ 40 w 95"/>
                <a:gd name="T27" fmla="*/ 25 h 133"/>
                <a:gd name="T28" fmla="*/ 42 w 95"/>
                <a:gd name="T29" fmla="*/ 25 h 133"/>
                <a:gd name="T30" fmla="*/ 43 w 95"/>
                <a:gd name="T31" fmla="*/ 26 h 133"/>
                <a:gd name="T32" fmla="*/ 45 w 95"/>
                <a:gd name="T33" fmla="*/ 26 h 133"/>
                <a:gd name="T34" fmla="*/ 47 w 95"/>
                <a:gd name="T35" fmla="*/ 29 h 133"/>
                <a:gd name="T36" fmla="*/ 47 w 95"/>
                <a:gd name="T37" fmla="*/ 33 h 133"/>
                <a:gd name="T38" fmla="*/ 47 w 95"/>
                <a:gd name="T39" fmla="*/ 37 h 133"/>
                <a:gd name="T40" fmla="*/ 45 w 95"/>
                <a:gd name="T41" fmla="*/ 40 h 133"/>
                <a:gd name="T42" fmla="*/ 42 w 95"/>
                <a:gd name="T43" fmla="*/ 45 h 133"/>
                <a:gd name="T44" fmla="*/ 39 w 95"/>
                <a:gd name="T45" fmla="*/ 49 h 133"/>
                <a:gd name="T46" fmla="*/ 36 w 95"/>
                <a:gd name="T47" fmla="*/ 54 h 133"/>
                <a:gd name="T48" fmla="*/ 33 w 95"/>
                <a:gd name="T49" fmla="*/ 59 h 133"/>
                <a:gd name="T50" fmla="*/ 30 w 95"/>
                <a:gd name="T51" fmla="*/ 63 h 133"/>
                <a:gd name="T52" fmla="*/ 24 w 95"/>
                <a:gd name="T53" fmla="*/ 65 h 133"/>
                <a:gd name="T54" fmla="*/ 18 w 95"/>
                <a:gd name="T55" fmla="*/ 66 h 133"/>
                <a:gd name="T56" fmla="*/ 11 w 95"/>
                <a:gd name="T57" fmla="*/ 65 h 133"/>
                <a:gd name="T58" fmla="*/ 9 w 95"/>
                <a:gd name="T59" fmla="*/ 57 h 133"/>
                <a:gd name="T60" fmla="*/ 7 w 95"/>
                <a:gd name="T61" fmla="*/ 48 h 133"/>
                <a:gd name="T62" fmla="*/ 5 w 95"/>
                <a:gd name="T63" fmla="*/ 40 h 133"/>
                <a:gd name="T64" fmla="*/ 2 w 95"/>
                <a:gd name="T65" fmla="*/ 32 h 133"/>
                <a:gd name="T66" fmla="*/ 2 w 95"/>
                <a:gd name="T67" fmla="*/ 26 h 133"/>
                <a:gd name="T68" fmla="*/ 2 w 95"/>
                <a:gd name="T69" fmla="*/ 20 h 133"/>
                <a:gd name="T70" fmla="*/ 2 w 95"/>
                <a:gd name="T71" fmla="*/ 14 h 133"/>
                <a:gd name="T72" fmla="*/ 2 w 95"/>
                <a:gd name="T73" fmla="*/ 8 h 133"/>
                <a:gd name="T74" fmla="*/ 2 w 95"/>
                <a:gd name="T75" fmla="*/ 9 h 133"/>
                <a:gd name="T76" fmla="*/ 1 w 95"/>
                <a:gd name="T77" fmla="*/ 9 h 133"/>
                <a:gd name="T78" fmla="*/ 1 w 95"/>
                <a:gd name="T79" fmla="*/ 9 h 133"/>
                <a:gd name="T80" fmla="*/ 0 w 95"/>
                <a:gd name="T81" fmla="*/ 9 h 1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5" h="133">
                  <a:moveTo>
                    <a:pt x="0" y="19"/>
                  </a:moveTo>
                  <a:lnTo>
                    <a:pt x="7" y="14"/>
                  </a:lnTo>
                  <a:lnTo>
                    <a:pt x="15" y="10"/>
                  </a:lnTo>
                  <a:lnTo>
                    <a:pt x="25" y="5"/>
                  </a:lnTo>
                  <a:lnTo>
                    <a:pt x="33" y="3"/>
                  </a:lnTo>
                  <a:lnTo>
                    <a:pt x="41" y="1"/>
                  </a:lnTo>
                  <a:lnTo>
                    <a:pt x="49" y="0"/>
                  </a:lnTo>
                  <a:lnTo>
                    <a:pt x="56" y="3"/>
                  </a:lnTo>
                  <a:lnTo>
                    <a:pt x="61" y="10"/>
                  </a:lnTo>
                  <a:lnTo>
                    <a:pt x="62" y="20"/>
                  </a:lnTo>
                  <a:lnTo>
                    <a:pt x="66" y="31"/>
                  </a:lnTo>
                  <a:lnTo>
                    <a:pt x="71" y="41"/>
                  </a:lnTo>
                  <a:lnTo>
                    <a:pt x="77" y="51"/>
                  </a:lnTo>
                  <a:lnTo>
                    <a:pt x="80" y="51"/>
                  </a:lnTo>
                  <a:lnTo>
                    <a:pt x="84" y="51"/>
                  </a:lnTo>
                  <a:lnTo>
                    <a:pt x="87" y="52"/>
                  </a:lnTo>
                  <a:lnTo>
                    <a:pt x="90" y="52"/>
                  </a:lnTo>
                  <a:lnTo>
                    <a:pt x="94" y="59"/>
                  </a:lnTo>
                  <a:lnTo>
                    <a:pt x="95" y="66"/>
                  </a:lnTo>
                  <a:lnTo>
                    <a:pt x="94" y="74"/>
                  </a:lnTo>
                  <a:lnTo>
                    <a:pt x="90" y="81"/>
                  </a:lnTo>
                  <a:lnTo>
                    <a:pt x="85" y="90"/>
                  </a:lnTo>
                  <a:lnTo>
                    <a:pt x="79" y="98"/>
                  </a:lnTo>
                  <a:lnTo>
                    <a:pt x="72" y="108"/>
                  </a:lnTo>
                  <a:lnTo>
                    <a:pt x="67" y="118"/>
                  </a:lnTo>
                  <a:lnTo>
                    <a:pt x="61" y="126"/>
                  </a:lnTo>
                  <a:lnTo>
                    <a:pt x="49" y="131"/>
                  </a:lnTo>
                  <a:lnTo>
                    <a:pt x="36" y="133"/>
                  </a:lnTo>
                  <a:lnTo>
                    <a:pt x="23" y="131"/>
                  </a:lnTo>
                  <a:lnTo>
                    <a:pt x="18" y="115"/>
                  </a:lnTo>
                  <a:lnTo>
                    <a:pt x="15" y="97"/>
                  </a:lnTo>
                  <a:lnTo>
                    <a:pt x="10" y="81"/>
                  </a:lnTo>
                  <a:lnTo>
                    <a:pt x="5" y="64"/>
                  </a:lnTo>
                  <a:lnTo>
                    <a:pt x="5" y="52"/>
                  </a:lnTo>
                  <a:lnTo>
                    <a:pt x="5" y="40"/>
                  </a:lnTo>
                  <a:lnTo>
                    <a:pt x="5" y="29"/>
                  </a:lnTo>
                  <a:lnTo>
                    <a:pt x="5" y="16"/>
                  </a:lnTo>
                  <a:lnTo>
                    <a:pt x="5" y="18"/>
                  </a:lnTo>
                  <a:lnTo>
                    <a:pt x="3" y="19"/>
                  </a:lnTo>
                  <a:lnTo>
                    <a:pt x="2" y="19"/>
                  </a:lnTo>
                  <a:lnTo>
                    <a:pt x="0" y="19"/>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0" name="Freeform 45"/>
            <p:cNvSpPr>
              <a:spLocks/>
            </p:cNvSpPr>
            <p:nvPr/>
          </p:nvSpPr>
          <p:spPr bwMode="auto">
            <a:xfrm>
              <a:off x="3004" y="1706"/>
              <a:ext cx="152" cy="165"/>
            </a:xfrm>
            <a:custGeom>
              <a:avLst/>
              <a:gdLst>
                <a:gd name="T0" fmla="*/ 18 w 303"/>
                <a:gd name="T1" fmla="*/ 33 h 330"/>
                <a:gd name="T2" fmla="*/ 25 w 303"/>
                <a:gd name="T3" fmla="*/ 24 h 330"/>
                <a:gd name="T4" fmla="*/ 32 w 303"/>
                <a:gd name="T5" fmla="*/ 16 h 330"/>
                <a:gd name="T6" fmla="*/ 39 w 303"/>
                <a:gd name="T7" fmla="*/ 7 h 330"/>
                <a:gd name="T8" fmla="*/ 49 w 303"/>
                <a:gd name="T9" fmla="*/ 2 h 330"/>
                <a:gd name="T10" fmla="*/ 63 w 303"/>
                <a:gd name="T11" fmla="*/ 0 h 330"/>
                <a:gd name="T12" fmla="*/ 77 w 303"/>
                <a:gd name="T13" fmla="*/ 0 h 330"/>
                <a:gd name="T14" fmla="*/ 90 w 303"/>
                <a:gd name="T15" fmla="*/ 0 h 330"/>
                <a:gd name="T16" fmla="*/ 104 w 303"/>
                <a:gd name="T17" fmla="*/ 4 h 330"/>
                <a:gd name="T18" fmla="*/ 116 w 303"/>
                <a:gd name="T19" fmla="*/ 9 h 330"/>
                <a:gd name="T20" fmla="*/ 124 w 303"/>
                <a:gd name="T21" fmla="*/ 15 h 330"/>
                <a:gd name="T22" fmla="*/ 127 w 303"/>
                <a:gd name="T23" fmla="*/ 22 h 330"/>
                <a:gd name="T24" fmla="*/ 130 w 303"/>
                <a:gd name="T25" fmla="*/ 28 h 330"/>
                <a:gd name="T26" fmla="*/ 131 w 303"/>
                <a:gd name="T27" fmla="*/ 37 h 330"/>
                <a:gd name="T28" fmla="*/ 136 w 303"/>
                <a:gd name="T29" fmla="*/ 48 h 330"/>
                <a:gd name="T30" fmla="*/ 138 w 303"/>
                <a:gd name="T31" fmla="*/ 63 h 330"/>
                <a:gd name="T32" fmla="*/ 133 w 303"/>
                <a:gd name="T33" fmla="*/ 72 h 330"/>
                <a:gd name="T34" fmla="*/ 132 w 303"/>
                <a:gd name="T35" fmla="*/ 75 h 330"/>
                <a:gd name="T36" fmla="*/ 138 w 303"/>
                <a:gd name="T37" fmla="*/ 76 h 330"/>
                <a:gd name="T38" fmla="*/ 146 w 303"/>
                <a:gd name="T39" fmla="*/ 76 h 330"/>
                <a:gd name="T40" fmla="*/ 151 w 303"/>
                <a:gd name="T41" fmla="*/ 80 h 330"/>
                <a:gd name="T42" fmla="*/ 151 w 303"/>
                <a:gd name="T43" fmla="*/ 89 h 330"/>
                <a:gd name="T44" fmla="*/ 147 w 303"/>
                <a:gd name="T45" fmla="*/ 97 h 330"/>
                <a:gd name="T46" fmla="*/ 139 w 303"/>
                <a:gd name="T47" fmla="*/ 105 h 330"/>
                <a:gd name="T48" fmla="*/ 131 w 303"/>
                <a:gd name="T49" fmla="*/ 109 h 330"/>
                <a:gd name="T50" fmla="*/ 123 w 303"/>
                <a:gd name="T51" fmla="*/ 112 h 330"/>
                <a:gd name="T52" fmla="*/ 117 w 303"/>
                <a:gd name="T53" fmla="*/ 115 h 330"/>
                <a:gd name="T54" fmla="*/ 110 w 303"/>
                <a:gd name="T55" fmla="*/ 117 h 330"/>
                <a:gd name="T56" fmla="*/ 104 w 303"/>
                <a:gd name="T57" fmla="*/ 126 h 330"/>
                <a:gd name="T58" fmla="*/ 104 w 303"/>
                <a:gd name="T59" fmla="*/ 141 h 330"/>
                <a:gd name="T60" fmla="*/ 100 w 303"/>
                <a:gd name="T61" fmla="*/ 151 h 330"/>
                <a:gd name="T62" fmla="*/ 94 w 303"/>
                <a:gd name="T63" fmla="*/ 155 h 330"/>
                <a:gd name="T64" fmla="*/ 86 w 303"/>
                <a:gd name="T65" fmla="*/ 158 h 330"/>
                <a:gd name="T66" fmla="*/ 79 w 303"/>
                <a:gd name="T67" fmla="*/ 162 h 330"/>
                <a:gd name="T68" fmla="*/ 70 w 303"/>
                <a:gd name="T69" fmla="*/ 165 h 330"/>
                <a:gd name="T70" fmla="*/ 58 w 303"/>
                <a:gd name="T71" fmla="*/ 165 h 330"/>
                <a:gd name="T72" fmla="*/ 49 w 303"/>
                <a:gd name="T73" fmla="*/ 163 h 330"/>
                <a:gd name="T74" fmla="*/ 45 w 303"/>
                <a:gd name="T75" fmla="*/ 160 h 330"/>
                <a:gd name="T76" fmla="*/ 40 w 303"/>
                <a:gd name="T77" fmla="*/ 153 h 330"/>
                <a:gd name="T78" fmla="*/ 38 w 303"/>
                <a:gd name="T79" fmla="*/ 145 h 330"/>
                <a:gd name="T80" fmla="*/ 31 w 303"/>
                <a:gd name="T81" fmla="*/ 134 h 330"/>
                <a:gd name="T82" fmla="*/ 20 w 303"/>
                <a:gd name="T83" fmla="*/ 126 h 330"/>
                <a:gd name="T84" fmla="*/ 11 w 303"/>
                <a:gd name="T85" fmla="*/ 115 h 330"/>
                <a:gd name="T86" fmla="*/ 5 w 303"/>
                <a:gd name="T87" fmla="*/ 104 h 330"/>
                <a:gd name="T88" fmla="*/ 0 w 303"/>
                <a:gd name="T89" fmla="*/ 90 h 330"/>
                <a:gd name="T90" fmla="*/ 1 w 303"/>
                <a:gd name="T91" fmla="*/ 74 h 330"/>
                <a:gd name="T92" fmla="*/ 3 w 303"/>
                <a:gd name="T93" fmla="*/ 60 h 330"/>
                <a:gd name="T94" fmla="*/ 7 w 303"/>
                <a:gd name="T95" fmla="*/ 50 h 330"/>
                <a:gd name="T96" fmla="*/ 11 w 303"/>
                <a:gd name="T97" fmla="*/ 44 h 330"/>
                <a:gd name="T98" fmla="*/ 14 w 303"/>
                <a:gd name="T99" fmla="*/ 40 h 33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3" h="330">
                  <a:moveTo>
                    <a:pt x="30" y="75"/>
                  </a:moveTo>
                  <a:lnTo>
                    <a:pt x="36" y="66"/>
                  </a:lnTo>
                  <a:lnTo>
                    <a:pt x="43" y="56"/>
                  </a:lnTo>
                  <a:lnTo>
                    <a:pt x="49" y="48"/>
                  </a:lnTo>
                  <a:lnTo>
                    <a:pt x="57" y="40"/>
                  </a:lnTo>
                  <a:lnTo>
                    <a:pt x="64" y="32"/>
                  </a:lnTo>
                  <a:lnTo>
                    <a:pt x="71" y="22"/>
                  </a:lnTo>
                  <a:lnTo>
                    <a:pt x="77" y="14"/>
                  </a:lnTo>
                  <a:lnTo>
                    <a:pt x="84" y="6"/>
                  </a:lnTo>
                  <a:lnTo>
                    <a:pt x="97" y="3"/>
                  </a:lnTo>
                  <a:lnTo>
                    <a:pt x="112" y="2"/>
                  </a:lnTo>
                  <a:lnTo>
                    <a:pt x="125" y="0"/>
                  </a:lnTo>
                  <a:lnTo>
                    <a:pt x="139" y="0"/>
                  </a:lnTo>
                  <a:lnTo>
                    <a:pt x="153" y="0"/>
                  </a:lnTo>
                  <a:lnTo>
                    <a:pt x="167" y="0"/>
                  </a:lnTo>
                  <a:lnTo>
                    <a:pt x="180" y="0"/>
                  </a:lnTo>
                  <a:lnTo>
                    <a:pt x="195" y="0"/>
                  </a:lnTo>
                  <a:lnTo>
                    <a:pt x="207" y="7"/>
                  </a:lnTo>
                  <a:lnTo>
                    <a:pt x="218" y="13"/>
                  </a:lnTo>
                  <a:lnTo>
                    <a:pt x="231" y="18"/>
                  </a:lnTo>
                  <a:lnTo>
                    <a:pt x="243" y="26"/>
                  </a:lnTo>
                  <a:lnTo>
                    <a:pt x="248" y="30"/>
                  </a:lnTo>
                  <a:lnTo>
                    <a:pt x="251" y="37"/>
                  </a:lnTo>
                  <a:lnTo>
                    <a:pt x="254" y="43"/>
                  </a:lnTo>
                  <a:lnTo>
                    <a:pt x="258" y="49"/>
                  </a:lnTo>
                  <a:lnTo>
                    <a:pt x="259" y="56"/>
                  </a:lnTo>
                  <a:lnTo>
                    <a:pt x="261" y="65"/>
                  </a:lnTo>
                  <a:lnTo>
                    <a:pt x="262" y="73"/>
                  </a:lnTo>
                  <a:lnTo>
                    <a:pt x="266" y="81"/>
                  </a:lnTo>
                  <a:lnTo>
                    <a:pt x="272" y="95"/>
                  </a:lnTo>
                  <a:lnTo>
                    <a:pt x="277" y="111"/>
                  </a:lnTo>
                  <a:lnTo>
                    <a:pt x="276" y="126"/>
                  </a:lnTo>
                  <a:lnTo>
                    <a:pt x="267" y="141"/>
                  </a:lnTo>
                  <a:lnTo>
                    <a:pt x="266" y="143"/>
                  </a:lnTo>
                  <a:lnTo>
                    <a:pt x="264" y="145"/>
                  </a:lnTo>
                  <a:lnTo>
                    <a:pt x="264" y="149"/>
                  </a:lnTo>
                  <a:lnTo>
                    <a:pt x="267" y="151"/>
                  </a:lnTo>
                  <a:lnTo>
                    <a:pt x="276" y="152"/>
                  </a:lnTo>
                  <a:lnTo>
                    <a:pt x="284" y="151"/>
                  </a:lnTo>
                  <a:lnTo>
                    <a:pt x="292" y="151"/>
                  </a:lnTo>
                  <a:lnTo>
                    <a:pt x="299" y="153"/>
                  </a:lnTo>
                  <a:lnTo>
                    <a:pt x="302" y="160"/>
                  </a:lnTo>
                  <a:lnTo>
                    <a:pt x="303" y="169"/>
                  </a:lnTo>
                  <a:lnTo>
                    <a:pt x="302" y="177"/>
                  </a:lnTo>
                  <a:lnTo>
                    <a:pt x="300" y="185"/>
                  </a:lnTo>
                  <a:lnTo>
                    <a:pt x="294" y="193"/>
                  </a:lnTo>
                  <a:lnTo>
                    <a:pt x="287" y="201"/>
                  </a:lnTo>
                  <a:lnTo>
                    <a:pt x="277" y="210"/>
                  </a:lnTo>
                  <a:lnTo>
                    <a:pt x="267" y="215"/>
                  </a:lnTo>
                  <a:lnTo>
                    <a:pt x="261" y="218"/>
                  </a:lnTo>
                  <a:lnTo>
                    <a:pt x="253" y="221"/>
                  </a:lnTo>
                  <a:lnTo>
                    <a:pt x="246" y="223"/>
                  </a:lnTo>
                  <a:lnTo>
                    <a:pt x="239" y="226"/>
                  </a:lnTo>
                  <a:lnTo>
                    <a:pt x="233" y="229"/>
                  </a:lnTo>
                  <a:lnTo>
                    <a:pt x="226" y="231"/>
                  </a:lnTo>
                  <a:lnTo>
                    <a:pt x="220" y="234"/>
                  </a:lnTo>
                  <a:lnTo>
                    <a:pt x="215" y="238"/>
                  </a:lnTo>
                  <a:lnTo>
                    <a:pt x="207" y="252"/>
                  </a:lnTo>
                  <a:lnTo>
                    <a:pt x="205" y="266"/>
                  </a:lnTo>
                  <a:lnTo>
                    <a:pt x="207" y="282"/>
                  </a:lnTo>
                  <a:lnTo>
                    <a:pt x="207" y="297"/>
                  </a:lnTo>
                  <a:lnTo>
                    <a:pt x="200" y="301"/>
                  </a:lnTo>
                  <a:lnTo>
                    <a:pt x="194" y="305"/>
                  </a:lnTo>
                  <a:lnTo>
                    <a:pt x="187" y="309"/>
                  </a:lnTo>
                  <a:lnTo>
                    <a:pt x="179" y="312"/>
                  </a:lnTo>
                  <a:lnTo>
                    <a:pt x="172" y="316"/>
                  </a:lnTo>
                  <a:lnTo>
                    <a:pt x="166" y="319"/>
                  </a:lnTo>
                  <a:lnTo>
                    <a:pt x="157" y="323"/>
                  </a:lnTo>
                  <a:lnTo>
                    <a:pt x="151" y="326"/>
                  </a:lnTo>
                  <a:lnTo>
                    <a:pt x="139" y="330"/>
                  </a:lnTo>
                  <a:lnTo>
                    <a:pt x="128" y="330"/>
                  </a:lnTo>
                  <a:lnTo>
                    <a:pt x="115" y="329"/>
                  </a:lnTo>
                  <a:lnTo>
                    <a:pt x="103" y="327"/>
                  </a:lnTo>
                  <a:lnTo>
                    <a:pt x="98" y="326"/>
                  </a:lnTo>
                  <a:lnTo>
                    <a:pt x="94" y="323"/>
                  </a:lnTo>
                  <a:lnTo>
                    <a:pt x="89" y="319"/>
                  </a:lnTo>
                  <a:lnTo>
                    <a:pt x="85" y="315"/>
                  </a:lnTo>
                  <a:lnTo>
                    <a:pt x="80" y="305"/>
                  </a:lnTo>
                  <a:lnTo>
                    <a:pt x="79" y="297"/>
                  </a:lnTo>
                  <a:lnTo>
                    <a:pt x="75" y="289"/>
                  </a:lnTo>
                  <a:lnTo>
                    <a:pt x="71" y="279"/>
                  </a:lnTo>
                  <a:lnTo>
                    <a:pt x="61" y="268"/>
                  </a:lnTo>
                  <a:lnTo>
                    <a:pt x="51" y="260"/>
                  </a:lnTo>
                  <a:lnTo>
                    <a:pt x="39" y="251"/>
                  </a:lnTo>
                  <a:lnTo>
                    <a:pt x="30" y="241"/>
                  </a:lnTo>
                  <a:lnTo>
                    <a:pt x="21" y="230"/>
                  </a:lnTo>
                  <a:lnTo>
                    <a:pt x="16" y="219"/>
                  </a:lnTo>
                  <a:lnTo>
                    <a:pt x="10" y="208"/>
                  </a:lnTo>
                  <a:lnTo>
                    <a:pt x="5" y="196"/>
                  </a:lnTo>
                  <a:lnTo>
                    <a:pt x="0" y="179"/>
                  </a:lnTo>
                  <a:lnTo>
                    <a:pt x="0" y="163"/>
                  </a:lnTo>
                  <a:lnTo>
                    <a:pt x="2" y="147"/>
                  </a:lnTo>
                  <a:lnTo>
                    <a:pt x="3" y="130"/>
                  </a:lnTo>
                  <a:lnTo>
                    <a:pt x="5" y="119"/>
                  </a:lnTo>
                  <a:lnTo>
                    <a:pt x="8" y="110"/>
                  </a:lnTo>
                  <a:lnTo>
                    <a:pt x="13" y="100"/>
                  </a:lnTo>
                  <a:lnTo>
                    <a:pt x="18" y="91"/>
                  </a:lnTo>
                  <a:lnTo>
                    <a:pt x="21" y="88"/>
                  </a:lnTo>
                  <a:lnTo>
                    <a:pt x="25" y="84"/>
                  </a:lnTo>
                  <a:lnTo>
                    <a:pt x="28" y="80"/>
                  </a:lnTo>
                  <a:lnTo>
                    <a:pt x="30" y="75"/>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1" name="Freeform 46"/>
            <p:cNvSpPr>
              <a:spLocks/>
            </p:cNvSpPr>
            <p:nvPr/>
          </p:nvSpPr>
          <p:spPr bwMode="auto">
            <a:xfrm>
              <a:off x="3016" y="2178"/>
              <a:ext cx="74" cy="116"/>
            </a:xfrm>
            <a:custGeom>
              <a:avLst/>
              <a:gdLst>
                <a:gd name="T0" fmla="*/ 1 w 147"/>
                <a:gd name="T1" fmla="*/ 6 h 231"/>
                <a:gd name="T2" fmla="*/ 0 w 147"/>
                <a:gd name="T3" fmla="*/ 15 h 231"/>
                <a:gd name="T4" fmla="*/ 0 w 147"/>
                <a:gd name="T5" fmla="*/ 23 h 231"/>
                <a:gd name="T6" fmla="*/ 1 w 147"/>
                <a:gd name="T7" fmla="*/ 32 h 231"/>
                <a:gd name="T8" fmla="*/ 1 w 147"/>
                <a:gd name="T9" fmla="*/ 40 h 231"/>
                <a:gd name="T10" fmla="*/ 7 w 147"/>
                <a:gd name="T11" fmla="*/ 51 h 231"/>
                <a:gd name="T12" fmla="*/ 12 w 147"/>
                <a:gd name="T13" fmla="*/ 63 h 231"/>
                <a:gd name="T14" fmla="*/ 16 w 147"/>
                <a:gd name="T15" fmla="*/ 75 h 231"/>
                <a:gd name="T16" fmla="*/ 20 w 147"/>
                <a:gd name="T17" fmla="*/ 88 h 231"/>
                <a:gd name="T18" fmla="*/ 21 w 147"/>
                <a:gd name="T19" fmla="*/ 90 h 231"/>
                <a:gd name="T20" fmla="*/ 22 w 147"/>
                <a:gd name="T21" fmla="*/ 91 h 231"/>
                <a:gd name="T22" fmla="*/ 23 w 147"/>
                <a:gd name="T23" fmla="*/ 93 h 231"/>
                <a:gd name="T24" fmla="*/ 24 w 147"/>
                <a:gd name="T25" fmla="*/ 95 h 231"/>
                <a:gd name="T26" fmla="*/ 25 w 147"/>
                <a:gd name="T27" fmla="*/ 99 h 231"/>
                <a:gd name="T28" fmla="*/ 25 w 147"/>
                <a:gd name="T29" fmla="*/ 102 h 231"/>
                <a:gd name="T30" fmla="*/ 26 w 147"/>
                <a:gd name="T31" fmla="*/ 106 h 231"/>
                <a:gd name="T32" fmla="*/ 28 w 147"/>
                <a:gd name="T33" fmla="*/ 108 h 231"/>
                <a:gd name="T34" fmla="*/ 32 w 147"/>
                <a:gd name="T35" fmla="*/ 111 h 231"/>
                <a:gd name="T36" fmla="*/ 37 w 147"/>
                <a:gd name="T37" fmla="*/ 114 h 231"/>
                <a:gd name="T38" fmla="*/ 42 w 147"/>
                <a:gd name="T39" fmla="*/ 115 h 231"/>
                <a:gd name="T40" fmla="*/ 48 w 147"/>
                <a:gd name="T41" fmla="*/ 116 h 231"/>
                <a:gd name="T42" fmla="*/ 53 w 147"/>
                <a:gd name="T43" fmla="*/ 116 h 231"/>
                <a:gd name="T44" fmla="*/ 59 w 147"/>
                <a:gd name="T45" fmla="*/ 116 h 231"/>
                <a:gd name="T46" fmla="*/ 64 w 147"/>
                <a:gd name="T47" fmla="*/ 116 h 231"/>
                <a:gd name="T48" fmla="*/ 70 w 147"/>
                <a:gd name="T49" fmla="*/ 116 h 231"/>
                <a:gd name="T50" fmla="*/ 71 w 147"/>
                <a:gd name="T51" fmla="*/ 115 h 231"/>
                <a:gd name="T52" fmla="*/ 72 w 147"/>
                <a:gd name="T53" fmla="*/ 114 h 231"/>
                <a:gd name="T54" fmla="*/ 74 w 147"/>
                <a:gd name="T55" fmla="*/ 113 h 231"/>
                <a:gd name="T56" fmla="*/ 74 w 147"/>
                <a:gd name="T57" fmla="*/ 112 h 231"/>
                <a:gd name="T58" fmla="*/ 74 w 147"/>
                <a:gd name="T59" fmla="*/ 95 h 231"/>
                <a:gd name="T60" fmla="*/ 74 w 147"/>
                <a:gd name="T61" fmla="*/ 77 h 231"/>
                <a:gd name="T62" fmla="*/ 74 w 147"/>
                <a:gd name="T63" fmla="*/ 60 h 231"/>
                <a:gd name="T64" fmla="*/ 74 w 147"/>
                <a:gd name="T65" fmla="*/ 43 h 231"/>
                <a:gd name="T66" fmla="*/ 69 w 147"/>
                <a:gd name="T67" fmla="*/ 36 h 231"/>
                <a:gd name="T68" fmla="*/ 65 w 147"/>
                <a:gd name="T69" fmla="*/ 30 h 231"/>
                <a:gd name="T70" fmla="*/ 60 w 147"/>
                <a:gd name="T71" fmla="*/ 24 h 231"/>
                <a:gd name="T72" fmla="*/ 55 w 147"/>
                <a:gd name="T73" fmla="*/ 18 h 231"/>
                <a:gd name="T74" fmla="*/ 53 w 147"/>
                <a:gd name="T75" fmla="*/ 14 h 231"/>
                <a:gd name="T76" fmla="*/ 51 w 147"/>
                <a:gd name="T77" fmla="*/ 9 h 231"/>
                <a:gd name="T78" fmla="*/ 49 w 147"/>
                <a:gd name="T79" fmla="*/ 5 h 231"/>
                <a:gd name="T80" fmla="*/ 48 w 147"/>
                <a:gd name="T81" fmla="*/ 0 h 231"/>
                <a:gd name="T82" fmla="*/ 44 w 147"/>
                <a:gd name="T83" fmla="*/ 0 h 231"/>
                <a:gd name="T84" fmla="*/ 39 w 147"/>
                <a:gd name="T85" fmla="*/ 0 h 231"/>
                <a:gd name="T86" fmla="*/ 34 w 147"/>
                <a:gd name="T87" fmla="*/ 0 h 231"/>
                <a:gd name="T88" fmla="*/ 29 w 147"/>
                <a:gd name="T89" fmla="*/ 0 h 231"/>
                <a:gd name="T90" fmla="*/ 24 w 147"/>
                <a:gd name="T91" fmla="*/ 1 h 231"/>
                <a:gd name="T92" fmla="*/ 19 w 147"/>
                <a:gd name="T93" fmla="*/ 2 h 231"/>
                <a:gd name="T94" fmla="*/ 13 w 147"/>
                <a:gd name="T95" fmla="*/ 2 h 231"/>
                <a:gd name="T96" fmla="*/ 8 w 147"/>
                <a:gd name="T97" fmla="*/ 3 h 231"/>
                <a:gd name="T98" fmla="*/ 6 w 147"/>
                <a:gd name="T99" fmla="*/ 3 h 231"/>
                <a:gd name="T100" fmla="*/ 4 w 147"/>
                <a:gd name="T101" fmla="*/ 4 h 231"/>
                <a:gd name="T102" fmla="*/ 2 w 147"/>
                <a:gd name="T103" fmla="*/ 4 h 231"/>
                <a:gd name="T104" fmla="*/ 1 w 147"/>
                <a:gd name="T105" fmla="*/ 6 h 23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7" h="231">
                  <a:moveTo>
                    <a:pt x="1" y="12"/>
                  </a:moveTo>
                  <a:lnTo>
                    <a:pt x="0" y="29"/>
                  </a:lnTo>
                  <a:lnTo>
                    <a:pt x="0" y="45"/>
                  </a:lnTo>
                  <a:lnTo>
                    <a:pt x="1" y="63"/>
                  </a:lnTo>
                  <a:lnTo>
                    <a:pt x="1" y="79"/>
                  </a:lnTo>
                  <a:lnTo>
                    <a:pt x="14" y="101"/>
                  </a:lnTo>
                  <a:lnTo>
                    <a:pt x="24" y="126"/>
                  </a:lnTo>
                  <a:lnTo>
                    <a:pt x="32" y="150"/>
                  </a:lnTo>
                  <a:lnTo>
                    <a:pt x="39" y="175"/>
                  </a:lnTo>
                  <a:lnTo>
                    <a:pt x="41" y="179"/>
                  </a:lnTo>
                  <a:lnTo>
                    <a:pt x="44" y="182"/>
                  </a:lnTo>
                  <a:lnTo>
                    <a:pt x="46" y="186"/>
                  </a:lnTo>
                  <a:lnTo>
                    <a:pt x="47" y="189"/>
                  </a:lnTo>
                  <a:lnTo>
                    <a:pt x="49" y="197"/>
                  </a:lnTo>
                  <a:lnTo>
                    <a:pt x="50" y="204"/>
                  </a:lnTo>
                  <a:lnTo>
                    <a:pt x="52" y="211"/>
                  </a:lnTo>
                  <a:lnTo>
                    <a:pt x="55" y="216"/>
                  </a:lnTo>
                  <a:lnTo>
                    <a:pt x="64" y="222"/>
                  </a:lnTo>
                  <a:lnTo>
                    <a:pt x="73" y="227"/>
                  </a:lnTo>
                  <a:lnTo>
                    <a:pt x="83" y="230"/>
                  </a:lnTo>
                  <a:lnTo>
                    <a:pt x="95" y="231"/>
                  </a:lnTo>
                  <a:lnTo>
                    <a:pt x="106" y="231"/>
                  </a:lnTo>
                  <a:lnTo>
                    <a:pt x="118" y="231"/>
                  </a:lnTo>
                  <a:lnTo>
                    <a:pt x="128" y="231"/>
                  </a:lnTo>
                  <a:lnTo>
                    <a:pt x="139" y="231"/>
                  </a:lnTo>
                  <a:lnTo>
                    <a:pt x="142" y="230"/>
                  </a:lnTo>
                  <a:lnTo>
                    <a:pt x="144" y="228"/>
                  </a:lnTo>
                  <a:lnTo>
                    <a:pt x="147" y="226"/>
                  </a:lnTo>
                  <a:lnTo>
                    <a:pt x="147" y="224"/>
                  </a:lnTo>
                  <a:lnTo>
                    <a:pt x="147" y="189"/>
                  </a:lnTo>
                  <a:lnTo>
                    <a:pt x="147" y="154"/>
                  </a:lnTo>
                  <a:lnTo>
                    <a:pt x="147" y="119"/>
                  </a:lnTo>
                  <a:lnTo>
                    <a:pt x="147" y="85"/>
                  </a:lnTo>
                  <a:lnTo>
                    <a:pt x="137" y="72"/>
                  </a:lnTo>
                  <a:lnTo>
                    <a:pt x="129" y="60"/>
                  </a:lnTo>
                  <a:lnTo>
                    <a:pt x="119" y="48"/>
                  </a:lnTo>
                  <a:lnTo>
                    <a:pt x="110" y="35"/>
                  </a:lnTo>
                  <a:lnTo>
                    <a:pt x="105" y="27"/>
                  </a:lnTo>
                  <a:lnTo>
                    <a:pt x="101" y="18"/>
                  </a:lnTo>
                  <a:lnTo>
                    <a:pt x="98" y="9"/>
                  </a:lnTo>
                  <a:lnTo>
                    <a:pt x="96" y="0"/>
                  </a:lnTo>
                  <a:lnTo>
                    <a:pt x="87" y="0"/>
                  </a:lnTo>
                  <a:lnTo>
                    <a:pt x="77" y="0"/>
                  </a:lnTo>
                  <a:lnTo>
                    <a:pt x="67" y="0"/>
                  </a:lnTo>
                  <a:lnTo>
                    <a:pt x="57" y="0"/>
                  </a:lnTo>
                  <a:lnTo>
                    <a:pt x="47" y="1"/>
                  </a:lnTo>
                  <a:lnTo>
                    <a:pt x="37" y="3"/>
                  </a:lnTo>
                  <a:lnTo>
                    <a:pt x="26" y="4"/>
                  </a:lnTo>
                  <a:lnTo>
                    <a:pt x="16" y="5"/>
                  </a:lnTo>
                  <a:lnTo>
                    <a:pt x="11" y="5"/>
                  </a:lnTo>
                  <a:lnTo>
                    <a:pt x="8" y="7"/>
                  </a:lnTo>
                  <a:lnTo>
                    <a:pt x="3" y="8"/>
                  </a:lnTo>
                  <a:lnTo>
                    <a:pt x="1" y="12"/>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2" name="Freeform 47"/>
            <p:cNvSpPr>
              <a:spLocks/>
            </p:cNvSpPr>
            <p:nvPr/>
          </p:nvSpPr>
          <p:spPr bwMode="auto">
            <a:xfrm>
              <a:off x="1996" y="1972"/>
              <a:ext cx="163" cy="130"/>
            </a:xfrm>
            <a:custGeom>
              <a:avLst/>
              <a:gdLst>
                <a:gd name="T0" fmla="*/ 2 w 327"/>
                <a:gd name="T1" fmla="*/ 28 h 260"/>
                <a:gd name="T2" fmla="*/ 12 w 327"/>
                <a:gd name="T3" fmla="*/ 41 h 260"/>
                <a:gd name="T4" fmla="*/ 21 w 327"/>
                <a:gd name="T5" fmla="*/ 52 h 260"/>
                <a:gd name="T6" fmla="*/ 29 w 327"/>
                <a:gd name="T7" fmla="*/ 60 h 260"/>
                <a:gd name="T8" fmla="*/ 36 w 327"/>
                <a:gd name="T9" fmla="*/ 67 h 260"/>
                <a:gd name="T10" fmla="*/ 44 w 327"/>
                <a:gd name="T11" fmla="*/ 73 h 260"/>
                <a:gd name="T12" fmla="*/ 53 w 327"/>
                <a:gd name="T13" fmla="*/ 80 h 260"/>
                <a:gd name="T14" fmla="*/ 64 w 327"/>
                <a:gd name="T15" fmla="*/ 86 h 260"/>
                <a:gd name="T16" fmla="*/ 74 w 327"/>
                <a:gd name="T17" fmla="*/ 92 h 260"/>
                <a:gd name="T18" fmla="*/ 84 w 327"/>
                <a:gd name="T19" fmla="*/ 99 h 260"/>
                <a:gd name="T20" fmla="*/ 94 w 327"/>
                <a:gd name="T21" fmla="*/ 109 h 260"/>
                <a:gd name="T22" fmla="*/ 105 w 327"/>
                <a:gd name="T23" fmla="*/ 121 h 260"/>
                <a:gd name="T24" fmla="*/ 115 w 327"/>
                <a:gd name="T25" fmla="*/ 128 h 260"/>
                <a:gd name="T26" fmla="*/ 121 w 327"/>
                <a:gd name="T27" fmla="*/ 130 h 260"/>
                <a:gd name="T28" fmla="*/ 127 w 327"/>
                <a:gd name="T29" fmla="*/ 130 h 260"/>
                <a:gd name="T30" fmla="*/ 134 w 327"/>
                <a:gd name="T31" fmla="*/ 130 h 260"/>
                <a:gd name="T32" fmla="*/ 143 w 327"/>
                <a:gd name="T33" fmla="*/ 127 h 260"/>
                <a:gd name="T34" fmla="*/ 156 w 327"/>
                <a:gd name="T35" fmla="*/ 119 h 260"/>
                <a:gd name="T36" fmla="*/ 161 w 327"/>
                <a:gd name="T37" fmla="*/ 112 h 260"/>
                <a:gd name="T38" fmla="*/ 162 w 327"/>
                <a:gd name="T39" fmla="*/ 108 h 260"/>
                <a:gd name="T40" fmla="*/ 163 w 327"/>
                <a:gd name="T41" fmla="*/ 101 h 260"/>
                <a:gd name="T42" fmla="*/ 162 w 327"/>
                <a:gd name="T43" fmla="*/ 93 h 260"/>
                <a:gd name="T44" fmla="*/ 160 w 327"/>
                <a:gd name="T45" fmla="*/ 87 h 260"/>
                <a:gd name="T46" fmla="*/ 153 w 327"/>
                <a:gd name="T47" fmla="*/ 87 h 260"/>
                <a:gd name="T48" fmla="*/ 148 w 327"/>
                <a:gd name="T49" fmla="*/ 92 h 260"/>
                <a:gd name="T50" fmla="*/ 148 w 327"/>
                <a:gd name="T51" fmla="*/ 102 h 260"/>
                <a:gd name="T52" fmla="*/ 143 w 327"/>
                <a:gd name="T53" fmla="*/ 108 h 260"/>
                <a:gd name="T54" fmla="*/ 132 w 327"/>
                <a:gd name="T55" fmla="*/ 108 h 260"/>
                <a:gd name="T56" fmla="*/ 121 w 327"/>
                <a:gd name="T57" fmla="*/ 106 h 260"/>
                <a:gd name="T58" fmla="*/ 112 w 327"/>
                <a:gd name="T59" fmla="*/ 104 h 260"/>
                <a:gd name="T60" fmla="*/ 105 w 327"/>
                <a:gd name="T61" fmla="*/ 96 h 260"/>
                <a:gd name="T62" fmla="*/ 106 w 327"/>
                <a:gd name="T63" fmla="*/ 84 h 260"/>
                <a:gd name="T64" fmla="*/ 102 w 327"/>
                <a:gd name="T65" fmla="*/ 76 h 260"/>
                <a:gd name="T66" fmla="*/ 97 w 327"/>
                <a:gd name="T67" fmla="*/ 72 h 260"/>
                <a:gd name="T68" fmla="*/ 89 w 327"/>
                <a:gd name="T69" fmla="*/ 65 h 260"/>
                <a:gd name="T70" fmla="*/ 81 w 327"/>
                <a:gd name="T71" fmla="*/ 56 h 260"/>
                <a:gd name="T72" fmla="*/ 75 w 327"/>
                <a:gd name="T73" fmla="*/ 50 h 260"/>
                <a:gd name="T74" fmla="*/ 73 w 327"/>
                <a:gd name="T75" fmla="*/ 47 h 260"/>
                <a:gd name="T76" fmla="*/ 65 w 327"/>
                <a:gd name="T77" fmla="*/ 41 h 260"/>
                <a:gd name="T78" fmla="*/ 54 w 327"/>
                <a:gd name="T79" fmla="*/ 30 h 260"/>
                <a:gd name="T80" fmla="*/ 44 w 327"/>
                <a:gd name="T81" fmla="*/ 19 h 260"/>
                <a:gd name="T82" fmla="*/ 36 w 327"/>
                <a:gd name="T83" fmla="*/ 7 h 260"/>
                <a:gd name="T84" fmla="*/ 31 w 327"/>
                <a:gd name="T85" fmla="*/ 0 h 260"/>
                <a:gd name="T86" fmla="*/ 27 w 327"/>
                <a:gd name="T87" fmla="*/ 1 h 260"/>
                <a:gd name="T88" fmla="*/ 21 w 327"/>
                <a:gd name="T89" fmla="*/ 4 h 260"/>
                <a:gd name="T90" fmla="*/ 15 w 327"/>
                <a:gd name="T91" fmla="*/ 8 h 260"/>
                <a:gd name="T92" fmla="*/ 8 w 327"/>
                <a:gd name="T93" fmla="*/ 13 h 260"/>
                <a:gd name="T94" fmla="*/ 2 w 327"/>
                <a:gd name="T95" fmla="*/ 18 h 26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27" h="260">
                  <a:moveTo>
                    <a:pt x="0" y="41"/>
                  </a:moveTo>
                  <a:lnTo>
                    <a:pt x="5" y="56"/>
                  </a:lnTo>
                  <a:lnTo>
                    <a:pt x="15" y="68"/>
                  </a:lnTo>
                  <a:lnTo>
                    <a:pt x="25" y="82"/>
                  </a:lnTo>
                  <a:lnTo>
                    <a:pt x="36" y="96"/>
                  </a:lnTo>
                  <a:lnTo>
                    <a:pt x="43" y="104"/>
                  </a:lnTo>
                  <a:lnTo>
                    <a:pt x="50" y="112"/>
                  </a:lnTo>
                  <a:lnTo>
                    <a:pt x="58" y="119"/>
                  </a:lnTo>
                  <a:lnTo>
                    <a:pt x="64" y="126"/>
                  </a:lnTo>
                  <a:lnTo>
                    <a:pt x="72" y="133"/>
                  </a:lnTo>
                  <a:lnTo>
                    <a:pt x="79" y="139"/>
                  </a:lnTo>
                  <a:lnTo>
                    <a:pt x="89" y="146"/>
                  </a:lnTo>
                  <a:lnTo>
                    <a:pt x="97" y="152"/>
                  </a:lnTo>
                  <a:lnTo>
                    <a:pt x="107" y="159"/>
                  </a:lnTo>
                  <a:lnTo>
                    <a:pt x="118" y="165"/>
                  </a:lnTo>
                  <a:lnTo>
                    <a:pt x="128" y="171"/>
                  </a:lnTo>
                  <a:lnTo>
                    <a:pt x="138" y="178"/>
                  </a:lnTo>
                  <a:lnTo>
                    <a:pt x="148" y="183"/>
                  </a:lnTo>
                  <a:lnTo>
                    <a:pt x="158" y="190"/>
                  </a:lnTo>
                  <a:lnTo>
                    <a:pt x="168" y="197"/>
                  </a:lnTo>
                  <a:lnTo>
                    <a:pt x="177" y="205"/>
                  </a:lnTo>
                  <a:lnTo>
                    <a:pt x="189" y="217"/>
                  </a:lnTo>
                  <a:lnTo>
                    <a:pt x="199" y="230"/>
                  </a:lnTo>
                  <a:lnTo>
                    <a:pt x="210" y="242"/>
                  </a:lnTo>
                  <a:lnTo>
                    <a:pt x="225" y="253"/>
                  </a:lnTo>
                  <a:lnTo>
                    <a:pt x="230" y="256"/>
                  </a:lnTo>
                  <a:lnTo>
                    <a:pt x="236" y="259"/>
                  </a:lnTo>
                  <a:lnTo>
                    <a:pt x="243" y="260"/>
                  </a:lnTo>
                  <a:lnTo>
                    <a:pt x="250" y="260"/>
                  </a:lnTo>
                  <a:lnTo>
                    <a:pt x="255" y="260"/>
                  </a:lnTo>
                  <a:lnTo>
                    <a:pt x="261" y="260"/>
                  </a:lnTo>
                  <a:lnTo>
                    <a:pt x="268" y="259"/>
                  </a:lnTo>
                  <a:lnTo>
                    <a:pt x="274" y="257"/>
                  </a:lnTo>
                  <a:lnTo>
                    <a:pt x="287" y="253"/>
                  </a:lnTo>
                  <a:lnTo>
                    <a:pt x="300" y="246"/>
                  </a:lnTo>
                  <a:lnTo>
                    <a:pt x="312" y="238"/>
                  </a:lnTo>
                  <a:lnTo>
                    <a:pt x="322" y="227"/>
                  </a:lnTo>
                  <a:lnTo>
                    <a:pt x="323" y="224"/>
                  </a:lnTo>
                  <a:lnTo>
                    <a:pt x="325" y="220"/>
                  </a:lnTo>
                  <a:lnTo>
                    <a:pt x="325" y="216"/>
                  </a:lnTo>
                  <a:lnTo>
                    <a:pt x="327" y="212"/>
                  </a:lnTo>
                  <a:lnTo>
                    <a:pt x="327" y="202"/>
                  </a:lnTo>
                  <a:lnTo>
                    <a:pt x="327" y="194"/>
                  </a:lnTo>
                  <a:lnTo>
                    <a:pt x="325" y="185"/>
                  </a:lnTo>
                  <a:lnTo>
                    <a:pt x="325" y="175"/>
                  </a:lnTo>
                  <a:lnTo>
                    <a:pt x="320" y="174"/>
                  </a:lnTo>
                  <a:lnTo>
                    <a:pt x="314" y="172"/>
                  </a:lnTo>
                  <a:lnTo>
                    <a:pt x="307" y="174"/>
                  </a:lnTo>
                  <a:lnTo>
                    <a:pt x="302" y="175"/>
                  </a:lnTo>
                  <a:lnTo>
                    <a:pt x="296" y="183"/>
                  </a:lnTo>
                  <a:lnTo>
                    <a:pt x="296" y="193"/>
                  </a:lnTo>
                  <a:lnTo>
                    <a:pt x="297" y="204"/>
                  </a:lnTo>
                  <a:lnTo>
                    <a:pt x="296" y="213"/>
                  </a:lnTo>
                  <a:lnTo>
                    <a:pt x="286" y="215"/>
                  </a:lnTo>
                  <a:lnTo>
                    <a:pt x="274" y="215"/>
                  </a:lnTo>
                  <a:lnTo>
                    <a:pt x="264" y="215"/>
                  </a:lnTo>
                  <a:lnTo>
                    <a:pt x="255" y="215"/>
                  </a:lnTo>
                  <a:lnTo>
                    <a:pt x="243" y="212"/>
                  </a:lnTo>
                  <a:lnTo>
                    <a:pt x="235" y="209"/>
                  </a:lnTo>
                  <a:lnTo>
                    <a:pt x="225" y="207"/>
                  </a:lnTo>
                  <a:lnTo>
                    <a:pt x="217" y="201"/>
                  </a:lnTo>
                  <a:lnTo>
                    <a:pt x="210" y="191"/>
                  </a:lnTo>
                  <a:lnTo>
                    <a:pt x="212" y="181"/>
                  </a:lnTo>
                  <a:lnTo>
                    <a:pt x="212" y="168"/>
                  </a:lnTo>
                  <a:lnTo>
                    <a:pt x="210" y="157"/>
                  </a:lnTo>
                  <a:lnTo>
                    <a:pt x="205" y="152"/>
                  </a:lnTo>
                  <a:lnTo>
                    <a:pt x="200" y="148"/>
                  </a:lnTo>
                  <a:lnTo>
                    <a:pt x="194" y="144"/>
                  </a:lnTo>
                  <a:lnTo>
                    <a:pt x="187" y="138"/>
                  </a:lnTo>
                  <a:lnTo>
                    <a:pt x="179" y="129"/>
                  </a:lnTo>
                  <a:lnTo>
                    <a:pt x="171" y="120"/>
                  </a:lnTo>
                  <a:lnTo>
                    <a:pt x="163" y="111"/>
                  </a:lnTo>
                  <a:lnTo>
                    <a:pt x="153" y="103"/>
                  </a:lnTo>
                  <a:lnTo>
                    <a:pt x="151" y="100"/>
                  </a:lnTo>
                  <a:lnTo>
                    <a:pt x="148" y="96"/>
                  </a:lnTo>
                  <a:lnTo>
                    <a:pt x="146" y="93"/>
                  </a:lnTo>
                  <a:lnTo>
                    <a:pt x="143" y="90"/>
                  </a:lnTo>
                  <a:lnTo>
                    <a:pt x="130" y="81"/>
                  </a:lnTo>
                  <a:lnTo>
                    <a:pt x="118" y="71"/>
                  </a:lnTo>
                  <a:lnTo>
                    <a:pt x="109" y="60"/>
                  </a:lnTo>
                  <a:lnTo>
                    <a:pt x="99" y="49"/>
                  </a:lnTo>
                  <a:lnTo>
                    <a:pt x="89" y="38"/>
                  </a:lnTo>
                  <a:lnTo>
                    <a:pt x="81" y="26"/>
                  </a:lnTo>
                  <a:lnTo>
                    <a:pt x="72" y="14"/>
                  </a:lnTo>
                  <a:lnTo>
                    <a:pt x="64" y="1"/>
                  </a:lnTo>
                  <a:lnTo>
                    <a:pt x="63" y="0"/>
                  </a:lnTo>
                  <a:lnTo>
                    <a:pt x="58" y="0"/>
                  </a:lnTo>
                  <a:lnTo>
                    <a:pt x="54" y="1"/>
                  </a:lnTo>
                  <a:lnTo>
                    <a:pt x="51" y="3"/>
                  </a:lnTo>
                  <a:lnTo>
                    <a:pt x="43" y="7"/>
                  </a:lnTo>
                  <a:lnTo>
                    <a:pt x="36" y="11"/>
                  </a:lnTo>
                  <a:lnTo>
                    <a:pt x="30" y="15"/>
                  </a:lnTo>
                  <a:lnTo>
                    <a:pt x="23" y="20"/>
                  </a:lnTo>
                  <a:lnTo>
                    <a:pt x="17" y="26"/>
                  </a:lnTo>
                  <a:lnTo>
                    <a:pt x="12" y="30"/>
                  </a:lnTo>
                  <a:lnTo>
                    <a:pt x="5" y="35"/>
                  </a:lnTo>
                  <a:lnTo>
                    <a:pt x="0" y="41"/>
                  </a:lnTo>
                  <a:close/>
                </a:path>
              </a:pathLst>
            </a:custGeom>
            <a:solidFill>
              <a:srgbClr val="F2C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3" name="Freeform 48"/>
            <p:cNvSpPr>
              <a:spLocks/>
            </p:cNvSpPr>
            <p:nvPr/>
          </p:nvSpPr>
          <p:spPr bwMode="auto">
            <a:xfrm>
              <a:off x="1740" y="1938"/>
              <a:ext cx="89" cy="205"/>
            </a:xfrm>
            <a:custGeom>
              <a:avLst/>
              <a:gdLst>
                <a:gd name="T0" fmla="*/ 45 w 177"/>
                <a:gd name="T1" fmla="*/ 5 h 411"/>
                <a:gd name="T2" fmla="*/ 41 w 177"/>
                <a:gd name="T3" fmla="*/ 15 h 411"/>
                <a:gd name="T4" fmla="*/ 34 w 177"/>
                <a:gd name="T5" fmla="*/ 24 h 411"/>
                <a:gd name="T6" fmla="*/ 25 w 177"/>
                <a:gd name="T7" fmla="*/ 32 h 411"/>
                <a:gd name="T8" fmla="*/ 16 w 177"/>
                <a:gd name="T9" fmla="*/ 47 h 411"/>
                <a:gd name="T10" fmla="*/ 7 w 177"/>
                <a:gd name="T11" fmla="*/ 68 h 411"/>
                <a:gd name="T12" fmla="*/ 2 w 177"/>
                <a:gd name="T13" fmla="*/ 104 h 411"/>
                <a:gd name="T14" fmla="*/ 0 w 177"/>
                <a:gd name="T15" fmla="*/ 159 h 411"/>
                <a:gd name="T16" fmla="*/ 1 w 177"/>
                <a:gd name="T17" fmla="*/ 188 h 411"/>
                <a:gd name="T18" fmla="*/ 5 w 177"/>
                <a:gd name="T19" fmla="*/ 194 h 411"/>
                <a:gd name="T20" fmla="*/ 12 w 177"/>
                <a:gd name="T21" fmla="*/ 202 h 411"/>
                <a:gd name="T22" fmla="*/ 25 w 177"/>
                <a:gd name="T23" fmla="*/ 205 h 411"/>
                <a:gd name="T24" fmla="*/ 36 w 177"/>
                <a:gd name="T25" fmla="*/ 202 h 411"/>
                <a:gd name="T26" fmla="*/ 44 w 177"/>
                <a:gd name="T27" fmla="*/ 197 h 411"/>
                <a:gd name="T28" fmla="*/ 51 w 177"/>
                <a:gd name="T29" fmla="*/ 190 h 411"/>
                <a:gd name="T30" fmla="*/ 53 w 177"/>
                <a:gd name="T31" fmla="*/ 181 h 411"/>
                <a:gd name="T32" fmla="*/ 51 w 177"/>
                <a:gd name="T33" fmla="*/ 175 h 411"/>
                <a:gd name="T34" fmla="*/ 48 w 177"/>
                <a:gd name="T35" fmla="*/ 173 h 411"/>
                <a:gd name="T36" fmla="*/ 44 w 177"/>
                <a:gd name="T37" fmla="*/ 167 h 411"/>
                <a:gd name="T38" fmla="*/ 39 w 177"/>
                <a:gd name="T39" fmla="*/ 157 h 411"/>
                <a:gd name="T40" fmla="*/ 37 w 177"/>
                <a:gd name="T41" fmla="*/ 146 h 411"/>
                <a:gd name="T42" fmla="*/ 37 w 177"/>
                <a:gd name="T43" fmla="*/ 134 h 411"/>
                <a:gd name="T44" fmla="*/ 42 w 177"/>
                <a:gd name="T45" fmla="*/ 116 h 411"/>
                <a:gd name="T46" fmla="*/ 53 w 177"/>
                <a:gd name="T47" fmla="*/ 93 h 411"/>
                <a:gd name="T48" fmla="*/ 59 w 177"/>
                <a:gd name="T49" fmla="*/ 81 h 411"/>
                <a:gd name="T50" fmla="*/ 61 w 177"/>
                <a:gd name="T51" fmla="*/ 80 h 411"/>
                <a:gd name="T52" fmla="*/ 61 w 177"/>
                <a:gd name="T53" fmla="*/ 78 h 411"/>
                <a:gd name="T54" fmla="*/ 62 w 177"/>
                <a:gd name="T55" fmla="*/ 76 h 411"/>
                <a:gd name="T56" fmla="*/ 63 w 177"/>
                <a:gd name="T57" fmla="*/ 73 h 411"/>
                <a:gd name="T58" fmla="*/ 66 w 177"/>
                <a:gd name="T59" fmla="*/ 71 h 411"/>
                <a:gd name="T60" fmla="*/ 71 w 177"/>
                <a:gd name="T61" fmla="*/ 65 h 411"/>
                <a:gd name="T62" fmla="*/ 80 w 177"/>
                <a:gd name="T63" fmla="*/ 54 h 411"/>
                <a:gd name="T64" fmla="*/ 86 w 177"/>
                <a:gd name="T65" fmla="*/ 45 h 411"/>
                <a:gd name="T66" fmla="*/ 89 w 177"/>
                <a:gd name="T67" fmla="*/ 37 h 411"/>
                <a:gd name="T68" fmla="*/ 85 w 177"/>
                <a:gd name="T69" fmla="*/ 29 h 411"/>
                <a:gd name="T70" fmla="*/ 78 w 177"/>
                <a:gd name="T71" fmla="*/ 20 h 411"/>
                <a:gd name="T72" fmla="*/ 70 w 177"/>
                <a:gd name="T73" fmla="*/ 13 h 411"/>
                <a:gd name="T74" fmla="*/ 62 w 177"/>
                <a:gd name="T75" fmla="*/ 6 h 411"/>
                <a:gd name="T76" fmla="*/ 55 w 177"/>
                <a:gd name="T77" fmla="*/ 0 h 411"/>
                <a:gd name="T78" fmla="*/ 48 w 177"/>
                <a:gd name="T79" fmla="*/ 0 h 41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7" h="411">
                  <a:moveTo>
                    <a:pt x="90" y="0"/>
                  </a:moveTo>
                  <a:lnTo>
                    <a:pt x="90" y="11"/>
                  </a:lnTo>
                  <a:lnTo>
                    <a:pt x="87" y="21"/>
                  </a:lnTo>
                  <a:lnTo>
                    <a:pt x="82" y="30"/>
                  </a:lnTo>
                  <a:lnTo>
                    <a:pt x="75" y="38"/>
                  </a:lnTo>
                  <a:lnTo>
                    <a:pt x="67" y="48"/>
                  </a:lnTo>
                  <a:lnTo>
                    <a:pt x="59" y="56"/>
                  </a:lnTo>
                  <a:lnTo>
                    <a:pt x="50" y="64"/>
                  </a:lnTo>
                  <a:lnTo>
                    <a:pt x="44" y="74"/>
                  </a:lnTo>
                  <a:lnTo>
                    <a:pt x="32" y="95"/>
                  </a:lnTo>
                  <a:lnTo>
                    <a:pt x="23" y="115"/>
                  </a:lnTo>
                  <a:lnTo>
                    <a:pt x="14" y="136"/>
                  </a:lnTo>
                  <a:lnTo>
                    <a:pt x="6" y="156"/>
                  </a:lnTo>
                  <a:lnTo>
                    <a:pt x="3" y="209"/>
                  </a:lnTo>
                  <a:lnTo>
                    <a:pt x="1" y="263"/>
                  </a:lnTo>
                  <a:lnTo>
                    <a:pt x="0" y="318"/>
                  </a:lnTo>
                  <a:lnTo>
                    <a:pt x="0" y="371"/>
                  </a:lnTo>
                  <a:lnTo>
                    <a:pt x="1" y="376"/>
                  </a:lnTo>
                  <a:lnTo>
                    <a:pt x="5" y="383"/>
                  </a:lnTo>
                  <a:lnTo>
                    <a:pt x="9" y="389"/>
                  </a:lnTo>
                  <a:lnTo>
                    <a:pt x="14" y="396"/>
                  </a:lnTo>
                  <a:lnTo>
                    <a:pt x="24" y="404"/>
                  </a:lnTo>
                  <a:lnTo>
                    <a:pt x="36" y="409"/>
                  </a:lnTo>
                  <a:lnTo>
                    <a:pt x="49" y="411"/>
                  </a:lnTo>
                  <a:lnTo>
                    <a:pt x="62" y="409"/>
                  </a:lnTo>
                  <a:lnTo>
                    <a:pt x="72" y="405"/>
                  </a:lnTo>
                  <a:lnTo>
                    <a:pt x="80" y="401"/>
                  </a:lnTo>
                  <a:lnTo>
                    <a:pt x="88" y="394"/>
                  </a:lnTo>
                  <a:lnTo>
                    <a:pt x="95" y="387"/>
                  </a:lnTo>
                  <a:lnTo>
                    <a:pt x="101" y="381"/>
                  </a:lnTo>
                  <a:lnTo>
                    <a:pt x="105" y="372"/>
                  </a:lnTo>
                  <a:lnTo>
                    <a:pt x="105" y="363"/>
                  </a:lnTo>
                  <a:lnTo>
                    <a:pt x="103" y="353"/>
                  </a:lnTo>
                  <a:lnTo>
                    <a:pt x="101" y="350"/>
                  </a:lnTo>
                  <a:lnTo>
                    <a:pt x="98" y="349"/>
                  </a:lnTo>
                  <a:lnTo>
                    <a:pt x="96" y="346"/>
                  </a:lnTo>
                  <a:lnTo>
                    <a:pt x="93" y="344"/>
                  </a:lnTo>
                  <a:lnTo>
                    <a:pt x="88" y="334"/>
                  </a:lnTo>
                  <a:lnTo>
                    <a:pt x="82" y="324"/>
                  </a:lnTo>
                  <a:lnTo>
                    <a:pt x="77" y="315"/>
                  </a:lnTo>
                  <a:lnTo>
                    <a:pt x="73" y="304"/>
                  </a:lnTo>
                  <a:lnTo>
                    <a:pt x="73" y="293"/>
                  </a:lnTo>
                  <a:lnTo>
                    <a:pt x="73" y="281"/>
                  </a:lnTo>
                  <a:lnTo>
                    <a:pt x="73" y="268"/>
                  </a:lnTo>
                  <a:lnTo>
                    <a:pt x="75" y="257"/>
                  </a:lnTo>
                  <a:lnTo>
                    <a:pt x="83" y="233"/>
                  </a:lnTo>
                  <a:lnTo>
                    <a:pt x="93" y="209"/>
                  </a:lnTo>
                  <a:lnTo>
                    <a:pt x="105" y="186"/>
                  </a:lnTo>
                  <a:lnTo>
                    <a:pt x="116" y="162"/>
                  </a:lnTo>
                  <a:lnTo>
                    <a:pt x="118" y="162"/>
                  </a:lnTo>
                  <a:lnTo>
                    <a:pt x="119" y="160"/>
                  </a:lnTo>
                  <a:lnTo>
                    <a:pt x="121" y="160"/>
                  </a:lnTo>
                  <a:lnTo>
                    <a:pt x="121" y="159"/>
                  </a:lnTo>
                  <a:lnTo>
                    <a:pt x="121" y="156"/>
                  </a:lnTo>
                  <a:lnTo>
                    <a:pt x="123" y="153"/>
                  </a:lnTo>
                  <a:lnTo>
                    <a:pt x="123" y="152"/>
                  </a:lnTo>
                  <a:lnTo>
                    <a:pt x="124" y="149"/>
                  </a:lnTo>
                  <a:lnTo>
                    <a:pt x="126" y="147"/>
                  </a:lnTo>
                  <a:lnTo>
                    <a:pt x="129" y="145"/>
                  </a:lnTo>
                  <a:lnTo>
                    <a:pt x="131" y="142"/>
                  </a:lnTo>
                  <a:lnTo>
                    <a:pt x="132" y="141"/>
                  </a:lnTo>
                  <a:lnTo>
                    <a:pt x="141" y="130"/>
                  </a:lnTo>
                  <a:lnTo>
                    <a:pt x="149" y="119"/>
                  </a:lnTo>
                  <a:lnTo>
                    <a:pt x="159" y="108"/>
                  </a:lnTo>
                  <a:lnTo>
                    <a:pt x="169" y="97"/>
                  </a:lnTo>
                  <a:lnTo>
                    <a:pt x="172" y="90"/>
                  </a:lnTo>
                  <a:lnTo>
                    <a:pt x="177" y="82"/>
                  </a:lnTo>
                  <a:lnTo>
                    <a:pt x="177" y="74"/>
                  </a:lnTo>
                  <a:lnTo>
                    <a:pt x="175" y="67"/>
                  </a:lnTo>
                  <a:lnTo>
                    <a:pt x="170" y="58"/>
                  </a:lnTo>
                  <a:lnTo>
                    <a:pt x="164" y="49"/>
                  </a:lnTo>
                  <a:lnTo>
                    <a:pt x="155" y="41"/>
                  </a:lnTo>
                  <a:lnTo>
                    <a:pt x="147" y="33"/>
                  </a:lnTo>
                  <a:lnTo>
                    <a:pt x="139" y="26"/>
                  </a:lnTo>
                  <a:lnTo>
                    <a:pt x="132" y="19"/>
                  </a:lnTo>
                  <a:lnTo>
                    <a:pt x="124" y="12"/>
                  </a:lnTo>
                  <a:lnTo>
                    <a:pt x="116" y="4"/>
                  </a:lnTo>
                  <a:lnTo>
                    <a:pt x="109" y="1"/>
                  </a:lnTo>
                  <a:lnTo>
                    <a:pt x="103" y="0"/>
                  </a:lnTo>
                  <a:lnTo>
                    <a:pt x="96" y="0"/>
                  </a:lnTo>
                  <a:lnTo>
                    <a:pt x="90" y="0"/>
                  </a:lnTo>
                  <a:close/>
                </a:path>
              </a:pathLst>
            </a:custGeom>
            <a:solidFill>
              <a:srgbClr val="F2C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4" name="Freeform 49"/>
            <p:cNvSpPr>
              <a:spLocks/>
            </p:cNvSpPr>
            <p:nvPr/>
          </p:nvSpPr>
          <p:spPr bwMode="auto">
            <a:xfrm>
              <a:off x="1905" y="1743"/>
              <a:ext cx="162" cy="161"/>
            </a:xfrm>
            <a:custGeom>
              <a:avLst/>
              <a:gdLst>
                <a:gd name="T0" fmla="*/ 4 w 323"/>
                <a:gd name="T1" fmla="*/ 127 h 323"/>
                <a:gd name="T2" fmla="*/ 8 w 323"/>
                <a:gd name="T3" fmla="*/ 123 h 323"/>
                <a:gd name="T4" fmla="*/ 9 w 323"/>
                <a:gd name="T5" fmla="*/ 112 h 323"/>
                <a:gd name="T6" fmla="*/ 9 w 323"/>
                <a:gd name="T7" fmla="*/ 94 h 323"/>
                <a:gd name="T8" fmla="*/ 16 w 323"/>
                <a:gd name="T9" fmla="*/ 83 h 323"/>
                <a:gd name="T10" fmla="*/ 19 w 323"/>
                <a:gd name="T11" fmla="*/ 71 h 323"/>
                <a:gd name="T12" fmla="*/ 16 w 323"/>
                <a:gd name="T13" fmla="*/ 58 h 323"/>
                <a:gd name="T14" fmla="*/ 19 w 323"/>
                <a:gd name="T15" fmla="*/ 44 h 323"/>
                <a:gd name="T16" fmla="*/ 32 w 323"/>
                <a:gd name="T17" fmla="*/ 41 h 323"/>
                <a:gd name="T18" fmla="*/ 40 w 323"/>
                <a:gd name="T19" fmla="*/ 46 h 323"/>
                <a:gd name="T20" fmla="*/ 46 w 323"/>
                <a:gd name="T21" fmla="*/ 52 h 323"/>
                <a:gd name="T22" fmla="*/ 56 w 323"/>
                <a:gd name="T23" fmla="*/ 52 h 323"/>
                <a:gd name="T24" fmla="*/ 61 w 323"/>
                <a:gd name="T25" fmla="*/ 38 h 323"/>
                <a:gd name="T26" fmla="*/ 63 w 323"/>
                <a:gd name="T27" fmla="*/ 17 h 323"/>
                <a:gd name="T28" fmla="*/ 69 w 323"/>
                <a:gd name="T29" fmla="*/ 4 h 323"/>
                <a:gd name="T30" fmla="*/ 73 w 323"/>
                <a:gd name="T31" fmla="*/ 0 h 323"/>
                <a:gd name="T32" fmla="*/ 78 w 323"/>
                <a:gd name="T33" fmla="*/ 2 h 323"/>
                <a:gd name="T34" fmla="*/ 81 w 323"/>
                <a:gd name="T35" fmla="*/ 9 h 323"/>
                <a:gd name="T36" fmla="*/ 91 w 323"/>
                <a:gd name="T37" fmla="*/ 11 h 323"/>
                <a:gd name="T38" fmla="*/ 102 w 323"/>
                <a:gd name="T39" fmla="*/ 9 h 323"/>
                <a:gd name="T40" fmla="*/ 112 w 323"/>
                <a:gd name="T41" fmla="*/ 7 h 323"/>
                <a:gd name="T42" fmla="*/ 122 w 323"/>
                <a:gd name="T43" fmla="*/ 6 h 323"/>
                <a:gd name="T44" fmla="*/ 128 w 323"/>
                <a:gd name="T45" fmla="*/ 7 h 323"/>
                <a:gd name="T46" fmla="*/ 130 w 323"/>
                <a:gd name="T47" fmla="*/ 10 h 323"/>
                <a:gd name="T48" fmla="*/ 132 w 323"/>
                <a:gd name="T49" fmla="*/ 9 h 323"/>
                <a:gd name="T50" fmla="*/ 132 w 323"/>
                <a:gd name="T51" fmla="*/ 6 h 323"/>
                <a:gd name="T52" fmla="*/ 135 w 323"/>
                <a:gd name="T53" fmla="*/ 5 h 323"/>
                <a:gd name="T54" fmla="*/ 141 w 323"/>
                <a:gd name="T55" fmla="*/ 8 h 323"/>
                <a:gd name="T56" fmla="*/ 148 w 323"/>
                <a:gd name="T57" fmla="*/ 10 h 323"/>
                <a:gd name="T58" fmla="*/ 155 w 323"/>
                <a:gd name="T59" fmla="*/ 11 h 323"/>
                <a:gd name="T60" fmla="*/ 161 w 323"/>
                <a:gd name="T61" fmla="*/ 17 h 323"/>
                <a:gd name="T62" fmla="*/ 161 w 323"/>
                <a:gd name="T63" fmla="*/ 28 h 323"/>
                <a:gd name="T64" fmla="*/ 159 w 323"/>
                <a:gd name="T65" fmla="*/ 37 h 323"/>
                <a:gd name="T66" fmla="*/ 155 w 323"/>
                <a:gd name="T67" fmla="*/ 42 h 323"/>
                <a:gd name="T68" fmla="*/ 152 w 323"/>
                <a:gd name="T69" fmla="*/ 49 h 323"/>
                <a:gd name="T70" fmla="*/ 152 w 323"/>
                <a:gd name="T71" fmla="*/ 57 h 323"/>
                <a:gd name="T72" fmla="*/ 156 w 323"/>
                <a:gd name="T73" fmla="*/ 67 h 323"/>
                <a:gd name="T74" fmla="*/ 159 w 323"/>
                <a:gd name="T75" fmla="*/ 79 h 323"/>
                <a:gd name="T76" fmla="*/ 154 w 323"/>
                <a:gd name="T77" fmla="*/ 87 h 323"/>
                <a:gd name="T78" fmla="*/ 142 w 323"/>
                <a:gd name="T79" fmla="*/ 88 h 323"/>
                <a:gd name="T80" fmla="*/ 137 w 323"/>
                <a:gd name="T81" fmla="*/ 92 h 323"/>
                <a:gd name="T82" fmla="*/ 137 w 323"/>
                <a:gd name="T83" fmla="*/ 100 h 323"/>
                <a:gd name="T84" fmla="*/ 132 w 323"/>
                <a:gd name="T85" fmla="*/ 106 h 323"/>
                <a:gd name="T86" fmla="*/ 123 w 323"/>
                <a:gd name="T87" fmla="*/ 109 h 323"/>
                <a:gd name="T88" fmla="*/ 118 w 323"/>
                <a:gd name="T89" fmla="*/ 112 h 323"/>
                <a:gd name="T90" fmla="*/ 115 w 323"/>
                <a:gd name="T91" fmla="*/ 117 h 323"/>
                <a:gd name="T92" fmla="*/ 110 w 323"/>
                <a:gd name="T93" fmla="*/ 122 h 323"/>
                <a:gd name="T94" fmla="*/ 102 w 323"/>
                <a:gd name="T95" fmla="*/ 126 h 323"/>
                <a:gd name="T96" fmla="*/ 93 w 323"/>
                <a:gd name="T97" fmla="*/ 128 h 323"/>
                <a:gd name="T98" fmla="*/ 83 w 323"/>
                <a:gd name="T99" fmla="*/ 126 h 323"/>
                <a:gd name="T100" fmla="*/ 74 w 323"/>
                <a:gd name="T101" fmla="*/ 133 h 323"/>
                <a:gd name="T102" fmla="*/ 70 w 323"/>
                <a:gd name="T103" fmla="*/ 148 h 323"/>
                <a:gd name="T104" fmla="*/ 67 w 323"/>
                <a:gd name="T105" fmla="*/ 156 h 323"/>
                <a:gd name="T106" fmla="*/ 60 w 323"/>
                <a:gd name="T107" fmla="*/ 155 h 323"/>
                <a:gd name="T108" fmla="*/ 55 w 323"/>
                <a:gd name="T109" fmla="*/ 154 h 323"/>
                <a:gd name="T110" fmla="*/ 49 w 323"/>
                <a:gd name="T111" fmla="*/ 153 h 323"/>
                <a:gd name="T112" fmla="*/ 42 w 323"/>
                <a:gd name="T113" fmla="*/ 156 h 323"/>
                <a:gd name="T114" fmla="*/ 33 w 323"/>
                <a:gd name="T115" fmla="*/ 160 h 323"/>
                <a:gd name="T116" fmla="*/ 23 w 323"/>
                <a:gd name="T117" fmla="*/ 156 h 323"/>
                <a:gd name="T118" fmla="*/ 11 w 323"/>
                <a:gd name="T119" fmla="*/ 145 h 323"/>
                <a:gd name="T120" fmla="*/ 4 w 323"/>
                <a:gd name="T121" fmla="*/ 137 h 323"/>
                <a:gd name="T122" fmla="*/ 0 w 323"/>
                <a:gd name="T123" fmla="*/ 132 h 32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3" h="323">
                  <a:moveTo>
                    <a:pt x="2" y="260"/>
                  </a:moveTo>
                  <a:lnTo>
                    <a:pt x="7" y="255"/>
                  </a:lnTo>
                  <a:lnTo>
                    <a:pt x="10" y="251"/>
                  </a:lnTo>
                  <a:lnTo>
                    <a:pt x="15" y="246"/>
                  </a:lnTo>
                  <a:lnTo>
                    <a:pt x="17" y="242"/>
                  </a:lnTo>
                  <a:lnTo>
                    <a:pt x="18" y="225"/>
                  </a:lnTo>
                  <a:lnTo>
                    <a:pt x="18" y="205"/>
                  </a:lnTo>
                  <a:lnTo>
                    <a:pt x="17" y="188"/>
                  </a:lnTo>
                  <a:lnTo>
                    <a:pt x="17" y="170"/>
                  </a:lnTo>
                  <a:lnTo>
                    <a:pt x="31" y="166"/>
                  </a:lnTo>
                  <a:lnTo>
                    <a:pt x="38" y="156"/>
                  </a:lnTo>
                  <a:lnTo>
                    <a:pt x="38" y="142"/>
                  </a:lnTo>
                  <a:lnTo>
                    <a:pt x="36" y="131"/>
                  </a:lnTo>
                  <a:lnTo>
                    <a:pt x="31" y="116"/>
                  </a:lnTo>
                  <a:lnTo>
                    <a:pt x="31" y="101"/>
                  </a:lnTo>
                  <a:lnTo>
                    <a:pt x="38" y="89"/>
                  </a:lnTo>
                  <a:lnTo>
                    <a:pt x="53" y="81"/>
                  </a:lnTo>
                  <a:lnTo>
                    <a:pt x="63" y="82"/>
                  </a:lnTo>
                  <a:lnTo>
                    <a:pt x="71" y="86"/>
                  </a:lnTo>
                  <a:lnTo>
                    <a:pt x="79" y="93"/>
                  </a:lnTo>
                  <a:lnTo>
                    <a:pt x="86" y="100"/>
                  </a:lnTo>
                  <a:lnTo>
                    <a:pt x="92" y="104"/>
                  </a:lnTo>
                  <a:lnTo>
                    <a:pt x="102" y="105"/>
                  </a:lnTo>
                  <a:lnTo>
                    <a:pt x="112" y="104"/>
                  </a:lnTo>
                  <a:lnTo>
                    <a:pt x="117" y="99"/>
                  </a:lnTo>
                  <a:lnTo>
                    <a:pt x="122" y="77"/>
                  </a:lnTo>
                  <a:lnTo>
                    <a:pt x="122" y="55"/>
                  </a:lnTo>
                  <a:lnTo>
                    <a:pt x="125" y="34"/>
                  </a:lnTo>
                  <a:lnTo>
                    <a:pt x="135" y="14"/>
                  </a:lnTo>
                  <a:lnTo>
                    <a:pt x="138" y="8"/>
                  </a:lnTo>
                  <a:lnTo>
                    <a:pt x="141" y="4"/>
                  </a:lnTo>
                  <a:lnTo>
                    <a:pt x="146" y="0"/>
                  </a:lnTo>
                  <a:lnTo>
                    <a:pt x="151" y="0"/>
                  </a:lnTo>
                  <a:lnTo>
                    <a:pt x="156" y="4"/>
                  </a:lnTo>
                  <a:lnTo>
                    <a:pt x="159" y="11"/>
                  </a:lnTo>
                  <a:lnTo>
                    <a:pt x="161" y="18"/>
                  </a:lnTo>
                  <a:lnTo>
                    <a:pt x="168" y="21"/>
                  </a:lnTo>
                  <a:lnTo>
                    <a:pt x="181" y="22"/>
                  </a:lnTo>
                  <a:lnTo>
                    <a:pt x="192" y="22"/>
                  </a:lnTo>
                  <a:lnTo>
                    <a:pt x="204" y="19"/>
                  </a:lnTo>
                  <a:lnTo>
                    <a:pt x="215" y="17"/>
                  </a:lnTo>
                  <a:lnTo>
                    <a:pt x="223" y="14"/>
                  </a:lnTo>
                  <a:lnTo>
                    <a:pt x="233" y="12"/>
                  </a:lnTo>
                  <a:lnTo>
                    <a:pt x="243" y="12"/>
                  </a:lnTo>
                  <a:lnTo>
                    <a:pt x="253" y="14"/>
                  </a:lnTo>
                  <a:lnTo>
                    <a:pt x="256" y="15"/>
                  </a:lnTo>
                  <a:lnTo>
                    <a:pt x="258" y="18"/>
                  </a:lnTo>
                  <a:lnTo>
                    <a:pt x="259" y="21"/>
                  </a:lnTo>
                  <a:lnTo>
                    <a:pt x="263" y="22"/>
                  </a:lnTo>
                  <a:lnTo>
                    <a:pt x="263" y="19"/>
                  </a:lnTo>
                  <a:lnTo>
                    <a:pt x="263" y="15"/>
                  </a:lnTo>
                  <a:lnTo>
                    <a:pt x="263" y="12"/>
                  </a:lnTo>
                  <a:lnTo>
                    <a:pt x="263" y="10"/>
                  </a:lnTo>
                  <a:lnTo>
                    <a:pt x="269" y="11"/>
                  </a:lnTo>
                  <a:lnTo>
                    <a:pt x="276" y="14"/>
                  </a:lnTo>
                  <a:lnTo>
                    <a:pt x="282" y="17"/>
                  </a:lnTo>
                  <a:lnTo>
                    <a:pt x="289" y="18"/>
                  </a:lnTo>
                  <a:lnTo>
                    <a:pt x="295" y="21"/>
                  </a:lnTo>
                  <a:lnTo>
                    <a:pt x="302" y="23"/>
                  </a:lnTo>
                  <a:lnTo>
                    <a:pt x="309" y="23"/>
                  </a:lnTo>
                  <a:lnTo>
                    <a:pt x="315" y="23"/>
                  </a:lnTo>
                  <a:lnTo>
                    <a:pt x="322" y="34"/>
                  </a:lnTo>
                  <a:lnTo>
                    <a:pt x="323" y="45"/>
                  </a:lnTo>
                  <a:lnTo>
                    <a:pt x="322" y="56"/>
                  </a:lnTo>
                  <a:lnTo>
                    <a:pt x="320" y="67"/>
                  </a:lnTo>
                  <a:lnTo>
                    <a:pt x="318" y="74"/>
                  </a:lnTo>
                  <a:lnTo>
                    <a:pt x="315" y="79"/>
                  </a:lnTo>
                  <a:lnTo>
                    <a:pt x="310" y="85"/>
                  </a:lnTo>
                  <a:lnTo>
                    <a:pt x="307" y="90"/>
                  </a:lnTo>
                  <a:lnTo>
                    <a:pt x="304" y="99"/>
                  </a:lnTo>
                  <a:lnTo>
                    <a:pt x="304" y="105"/>
                  </a:lnTo>
                  <a:lnTo>
                    <a:pt x="304" y="114"/>
                  </a:lnTo>
                  <a:lnTo>
                    <a:pt x="307" y="122"/>
                  </a:lnTo>
                  <a:lnTo>
                    <a:pt x="312" y="134"/>
                  </a:lnTo>
                  <a:lnTo>
                    <a:pt x="315" y="147"/>
                  </a:lnTo>
                  <a:lnTo>
                    <a:pt x="317" y="159"/>
                  </a:lnTo>
                  <a:lnTo>
                    <a:pt x="317" y="171"/>
                  </a:lnTo>
                  <a:lnTo>
                    <a:pt x="307" y="174"/>
                  </a:lnTo>
                  <a:lnTo>
                    <a:pt x="295" y="175"/>
                  </a:lnTo>
                  <a:lnTo>
                    <a:pt x="284" y="177"/>
                  </a:lnTo>
                  <a:lnTo>
                    <a:pt x="273" y="177"/>
                  </a:lnTo>
                  <a:lnTo>
                    <a:pt x="273" y="185"/>
                  </a:lnTo>
                  <a:lnTo>
                    <a:pt x="274" y="192"/>
                  </a:lnTo>
                  <a:lnTo>
                    <a:pt x="274" y="200"/>
                  </a:lnTo>
                  <a:lnTo>
                    <a:pt x="271" y="205"/>
                  </a:lnTo>
                  <a:lnTo>
                    <a:pt x="263" y="212"/>
                  </a:lnTo>
                  <a:lnTo>
                    <a:pt x="254" y="215"/>
                  </a:lnTo>
                  <a:lnTo>
                    <a:pt x="245" y="218"/>
                  </a:lnTo>
                  <a:lnTo>
                    <a:pt x="236" y="222"/>
                  </a:lnTo>
                  <a:lnTo>
                    <a:pt x="235" y="225"/>
                  </a:lnTo>
                  <a:lnTo>
                    <a:pt x="232" y="229"/>
                  </a:lnTo>
                  <a:lnTo>
                    <a:pt x="230" y="234"/>
                  </a:lnTo>
                  <a:lnTo>
                    <a:pt x="227" y="238"/>
                  </a:lnTo>
                  <a:lnTo>
                    <a:pt x="220" y="245"/>
                  </a:lnTo>
                  <a:lnTo>
                    <a:pt x="213" y="249"/>
                  </a:lnTo>
                  <a:lnTo>
                    <a:pt x="204" y="253"/>
                  </a:lnTo>
                  <a:lnTo>
                    <a:pt x="195" y="255"/>
                  </a:lnTo>
                  <a:lnTo>
                    <a:pt x="186" y="256"/>
                  </a:lnTo>
                  <a:lnTo>
                    <a:pt x="176" y="255"/>
                  </a:lnTo>
                  <a:lnTo>
                    <a:pt x="166" y="253"/>
                  </a:lnTo>
                  <a:lnTo>
                    <a:pt x="156" y="252"/>
                  </a:lnTo>
                  <a:lnTo>
                    <a:pt x="148" y="266"/>
                  </a:lnTo>
                  <a:lnTo>
                    <a:pt x="143" y="281"/>
                  </a:lnTo>
                  <a:lnTo>
                    <a:pt x="140" y="297"/>
                  </a:lnTo>
                  <a:lnTo>
                    <a:pt x="140" y="312"/>
                  </a:lnTo>
                  <a:lnTo>
                    <a:pt x="133" y="312"/>
                  </a:lnTo>
                  <a:lnTo>
                    <a:pt x="127" y="312"/>
                  </a:lnTo>
                  <a:lnTo>
                    <a:pt x="120" y="311"/>
                  </a:lnTo>
                  <a:lnTo>
                    <a:pt x="113" y="309"/>
                  </a:lnTo>
                  <a:lnTo>
                    <a:pt x="109" y="308"/>
                  </a:lnTo>
                  <a:lnTo>
                    <a:pt x="104" y="307"/>
                  </a:lnTo>
                  <a:lnTo>
                    <a:pt x="97" y="307"/>
                  </a:lnTo>
                  <a:lnTo>
                    <a:pt x="92" y="308"/>
                  </a:lnTo>
                  <a:lnTo>
                    <a:pt x="84" y="312"/>
                  </a:lnTo>
                  <a:lnTo>
                    <a:pt x="76" y="316"/>
                  </a:lnTo>
                  <a:lnTo>
                    <a:pt x="66" y="320"/>
                  </a:lnTo>
                  <a:lnTo>
                    <a:pt x="58" y="323"/>
                  </a:lnTo>
                  <a:lnTo>
                    <a:pt x="45" y="312"/>
                  </a:lnTo>
                  <a:lnTo>
                    <a:pt x="33" y="301"/>
                  </a:lnTo>
                  <a:lnTo>
                    <a:pt x="22" y="290"/>
                  </a:lnTo>
                  <a:lnTo>
                    <a:pt x="10" y="279"/>
                  </a:lnTo>
                  <a:lnTo>
                    <a:pt x="7" y="274"/>
                  </a:lnTo>
                  <a:lnTo>
                    <a:pt x="2" y="268"/>
                  </a:lnTo>
                  <a:lnTo>
                    <a:pt x="0" y="264"/>
                  </a:lnTo>
                  <a:lnTo>
                    <a:pt x="2" y="260"/>
                  </a:lnTo>
                  <a:close/>
                </a:path>
              </a:pathLst>
            </a:custGeom>
            <a:solidFill>
              <a:srgbClr val="F2C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5" name="Freeform 50"/>
            <p:cNvSpPr>
              <a:spLocks/>
            </p:cNvSpPr>
            <p:nvPr/>
          </p:nvSpPr>
          <p:spPr bwMode="auto">
            <a:xfrm>
              <a:off x="1815" y="2176"/>
              <a:ext cx="198" cy="167"/>
            </a:xfrm>
            <a:custGeom>
              <a:avLst/>
              <a:gdLst>
                <a:gd name="T0" fmla="*/ 1 w 395"/>
                <a:gd name="T1" fmla="*/ 137 h 334"/>
                <a:gd name="T2" fmla="*/ 8 w 395"/>
                <a:gd name="T3" fmla="*/ 115 h 334"/>
                <a:gd name="T4" fmla="*/ 16 w 395"/>
                <a:gd name="T5" fmla="*/ 98 h 334"/>
                <a:gd name="T6" fmla="*/ 25 w 395"/>
                <a:gd name="T7" fmla="*/ 85 h 334"/>
                <a:gd name="T8" fmla="*/ 34 w 395"/>
                <a:gd name="T9" fmla="*/ 71 h 334"/>
                <a:gd name="T10" fmla="*/ 43 w 395"/>
                <a:gd name="T11" fmla="*/ 62 h 334"/>
                <a:gd name="T12" fmla="*/ 49 w 395"/>
                <a:gd name="T13" fmla="*/ 57 h 334"/>
                <a:gd name="T14" fmla="*/ 60 w 395"/>
                <a:gd name="T15" fmla="*/ 49 h 334"/>
                <a:gd name="T16" fmla="*/ 66 w 395"/>
                <a:gd name="T17" fmla="*/ 42 h 334"/>
                <a:gd name="T18" fmla="*/ 71 w 395"/>
                <a:gd name="T19" fmla="*/ 33 h 334"/>
                <a:gd name="T20" fmla="*/ 83 w 395"/>
                <a:gd name="T21" fmla="*/ 22 h 334"/>
                <a:gd name="T22" fmla="*/ 95 w 395"/>
                <a:gd name="T23" fmla="*/ 11 h 334"/>
                <a:gd name="T24" fmla="*/ 108 w 395"/>
                <a:gd name="T25" fmla="*/ 3 h 334"/>
                <a:gd name="T26" fmla="*/ 121 w 395"/>
                <a:gd name="T27" fmla="*/ 0 h 334"/>
                <a:gd name="T28" fmla="*/ 135 w 395"/>
                <a:gd name="T29" fmla="*/ 1 h 334"/>
                <a:gd name="T30" fmla="*/ 142 w 395"/>
                <a:gd name="T31" fmla="*/ 2 h 334"/>
                <a:gd name="T32" fmla="*/ 147 w 395"/>
                <a:gd name="T33" fmla="*/ 4 h 334"/>
                <a:gd name="T34" fmla="*/ 151 w 395"/>
                <a:gd name="T35" fmla="*/ 22 h 334"/>
                <a:gd name="T36" fmla="*/ 165 w 395"/>
                <a:gd name="T37" fmla="*/ 71 h 334"/>
                <a:gd name="T38" fmla="*/ 185 w 395"/>
                <a:gd name="T39" fmla="*/ 117 h 334"/>
                <a:gd name="T40" fmla="*/ 197 w 395"/>
                <a:gd name="T41" fmla="*/ 144 h 334"/>
                <a:gd name="T42" fmla="*/ 195 w 395"/>
                <a:gd name="T43" fmla="*/ 156 h 334"/>
                <a:gd name="T44" fmla="*/ 187 w 395"/>
                <a:gd name="T45" fmla="*/ 163 h 334"/>
                <a:gd name="T46" fmla="*/ 177 w 395"/>
                <a:gd name="T47" fmla="*/ 167 h 334"/>
                <a:gd name="T48" fmla="*/ 165 w 395"/>
                <a:gd name="T49" fmla="*/ 160 h 334"/>
                <a:gd name="T50" fmla="*/ 156 w 395"/>
                <a:gd name="T51" fmla="*/ 147 h 334"/>
                <a:gd name="T52" fmla="*/ 149 w 395"/>
                <a:gd name="T53" fmla="*/ 133 h 334"/>
                <a:gd name="T54" fmla="*/ 146 w 395"/>
                <a:gd name="T55" fmla="*/ 130 h 334"/>
                <a:gd name="T56" fmla="*/ 144 w 395"/>
                <a:gd name="T57" fmla="*/ 127 h 334"/>
                <a:gd name="T58" fmla="*/ 139 w 395"/>
                <a:gd name="T59" fmla="*/ 121 h 334"/>
                <a:gd name="T60" fmla="*/ 131 w 395"/>
                <a:gd name="T61" fmla="*/ 113 h 334"/>
                <a:gd name="T62" fmla="*/ 115 w 395"/>
                <a:gd name="T63" fmla="*/ 88 h 334"/>
                <a:gd name="T64" fmla="*/ 108 w 395"/>
                <a:gd name="T65" fmla="*/ 79 h 334"/>
                <a:gd name="T66" fmla="*/ 102 w 395"/>
                <a:gd name="T67" fmla="*/ 85 h 334"/>
                <a:gd name="T68" fmla="*/ 90 w 395"/>
                <a:gd name="T69" fmla="*/ 96 h 334"/>
                <a:gd name="T70" fmla="*/ 80 w 395"/>
                <a:gd name="T71" fmla="*/ 109 h 334"/>
                <a:gd name="T72" fmla="*/ 72 w 395"/>
                <a:gd name="T73" fmla="*/ 123 h 334"/>
                <a:gd name="T74" fmla="*/ 61 w 395"/>
                <a:gd name="T75" fmla="*/ 136 h 334"/>
                <a:gd name="T76" fmla="*/ 50 w 395"/>
                <a:gd name="T77" fmla="*/ 148 h 334"/>
                <a:gd name="T78" fmla="*/ 40 w 395"/>
                <a:gd name="T79" fmla="*/ 159 h 334"/>
                <a:gd name="T80" fmla="*/ 37 w 395"/>
                <a:gd name="T81" fmla="*/ 165 h 334"/>
                <a:gd name="T82" fmla="*/ 36 w 395"/>
                <a:gd name="T83" fmla="*/ 167 h 334"/>
                <a:gd name="T84" fmla="*/ 32 w 395"/>
                <a:gd name="T85" fmla="*/ 167 h 334"/>
                <a:gd name="T86" fmla="*/ 21 w 395"/>
                <a:gd name="T87" fmla="*/ 161 h 334"/>
                <a:gd name="T88" fmla="*/ 8 w 395"/>
                <a:gd name="T89" fmla="*/ 156 h 33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95" h="334">
                  <a:moveTo>
                    <a:pt x="0" y="308"/>
                  </a:moveTo>
                  <a:lnTo>
                    <a:pt x="0" y="290"/>
                  </a:lnTo>
                  <a:lnTo>
                    <a:pt x="1" y="274"/>
                  </a:lnTo>
                  <a:lnTo>
                    <a:pt x="5" y="258"/>
                  </a:lnTo>
                  <a:lnTo>
                    <a:pt x="10" y="240"/>
                  </a:lnTo>
                  <a:lnTo>
                    <a:pt x="15" y="229"/>
                  </a:lnTo>
                  <a:lnTo>
                    <a:pt x="20" y="218"/>
                  </a:lnTo>
                  <a:lnTo>
                    <a:pt x="24" y="207"/>
                  </a:lnTo>
                  <a:lnTo>
                    <a:pt x="31" y="196"/>
                  </a:lnTo>
                  <a:lnTo>
                    <a:pt x="38" y="188"/>
                  </a:lnTo>
                  <a:lnTo>
                    <a:pt x="44" y="178"/>
                  </a:lnTo>
                  <a:lnTo>
                    <a:pt x="49" y="169"/>
                  </a:lnTo>
                  <a:lnTo>
                    <a:pt x="54" y="159"/>
                  </a:lnTo>
                  <a:lnTo>
                    <a:pt x="61" y="151"/>
                  </a:lnTo>
                  <a:lnTo>
                    <a:pt x="67" y="141"/>
                  </a:lnTo>
                  <a:lnTo>
                    <a:pt x="74" y="134"/>
                  </a:lnTo>
                  <a:lnTo>
                    <a:pt x="82" y="126"/>
                  </a:lnTo>
                  <a:lnTo>
                    <a:pt x="85" y="124"/>
                  </a:lnTo>
                  <a:lnTo>
                    <a:pt x="88" y="119"/>
                  </a:lnTo>
                  <a:lnTo>
                    <a:pt x="92" y="117"/>
                  </a:lnTo>
                  <a:lnTo>
                    <a:pt x="97" y="114"/>
                  </a:lnTo>
                  <a:lnTo>
                    <a:pt x="105" y="110"/>
                  </a:lnTo>
                  <a:lnTo>
                    <a:pt x="113" y="104"/>
                  </a:lnTo>
                  <a:lnTo>
                    <a:pt x="120" y="98"/>
                  </a:lnTo>
                  <a:lnTo>
                    <a:pt x="125" y="92"/>
                  </a:lnTo>
                  <a:lnTo>
                    <a:pt x="128" y="88"/>
                  </a:lnTo>
                  <a:lnTo>
                    <a:pt x="131" y="84"/>
                  </a:lnTo>
                  <a:lnTo>
                    <a:pt x="134" y="78"/>
                  </a:lnTo>
                  <a:lnTo>
                    <a:pt x="133" y="73"/>
                  </a:lnTo>
                  <a:lnTo>
                    <a:pt x="141" y="65"/>
                  </a:lnTo>
                  <a:lnTo>
                    <a:pt x="149" y="58"/>
                  </a:lnTo>
                  <a:lnTo>
                    <a:pt x="157" y="50"/>
                  </a:lnTo>
                  <a:lnTo>
                    <a:pt x="166" y="43"/>
                  </a:lnTo>
                  <a:lnTo>
                    <a:pt x="174" y="35"/>
                  </a:lnTo>
                  <a:lnTo>
                    <a:pt x="182" y="28"/>
                  </a:lnTo>
                  <a:lnTo>
                    <a:pt x="190" y="21"/>
                  </a:lnTo>
                  <a:lnTo>
                    <a:pt x="200" y="14"/>
                  </a:lnTo>
                  <a:lnTo>
                    <a:pt x="208" y="10"/>
                  </a:lnTo>
                  <a:lnTo>
                    <a:pt x="216" y="6"/>
                  </a:lnTo>
                  <a:lnTo>
                    <a:pt x="225" y="3"/>
                  </a:lnTo>
                  <a:lnTo>
                    <a:pt x="233" y="2"/>
                  </a:lnTo>
                  <a:lnTo>
                    <a:pt x="241" y="0"/>
                  </a:lnTo>
                  <a:lnTo>
                    <a:pt x="251" y="0"/>
                  </a:lnTo>
                  <a:lnTo>
                    <a:pt x="259" y="0"/>
                  </a:lnTo>
                  <a:lnTo>
                    <a:pt x="269" y="2"/>
                  </a:lnTo>
                  <a:lnTo>
                    <a:pt x="274" y="2"/>
                  </a:lnTo>
                  <a:lnTo>
                    <a:pt x="279" y="2"/>
                  </a:lnTo>
                  <a:lnTo>
                    <a:pt x="284" y="3"/>
                  </a:lnTo>
                  <a:lnTo>
                    <a:pt x="290" y="3"/>
                  </a:lnTo>
                  <a:lnTo>
                    <a:pt x="292" y="4"/>
                  </a:lnTo>
                  <a:lnTo>
                    <a:pt x="293" y="7"/>
                  </a:lnTo>
                  <a:lnTo>
                    <a:pt x="293" y="9"/>
                  </a:lnTo>
                  <a:lnTo>
                    <a:pt x="295" y="11"/>
                  </a:lnTo>
                  <a:lnTo>
                    <a:pt x="302" y="44"/>
                  </a:lnTo>
                  <a:lnTo>
                    <a:pt x="310" y="77"/>
                  </a:lnTo>
                  <a:lnTo>
                    <a:pt x="320" y="110"/>
                  </a:lnTo>
                  <a:lnTo>
                    <a:pt x="330" y="141"/>
                  </a:lnTo>
                  <a:lnTo>
                    <a:pt x="341" y="173"/>
                  </a:lnTo>
                  <a:lnTo>
                    <a:pt x="354" y="204"/>
                  </a:lnTo>
                  <a:lnTo>
                    <a:pt x="369" y="234"/>
                  </a:lnTo>
                  <a:lnTo>
                    <a:pt x="384" y="266"/>
                  </a:lnTo>
                  <a:lnTo>
                    <a:pt x="389" y="277"/>
                  </a:lnTo>
                  <a:lnTo>
                    <a:pt x="393" y="288"/>
                  </a:lnTo>
                  <a:lnTo>
                    <a:pt x="395" y="299"/>
                  </a:lnTo>
                  <a:lnTo>
                    <a:pt x="395" y="310"/>
                  </a:lnTo>
                  <a:lnTo>
                    <a:pt x="390" y="312"/>
                  </a:lnTo>
                  <a:lnTo>
                    <a:pt x="384" y="316"/>
                  </a:lnTo>
                  <a:lnTo>
                    <a:pt x="379" y="321"/>
                  </a:lnTo>
                  <a:lnTo>
                    <a:pt x="374" y="325"/>
                  </a:lnTo>
                  <a:lnTo>
                    <a:pt x="367" y="327"/>
                  </a:lnTo>
                  <a:lnTo>
                    <a:pt x="361" y="330"/>
                  </a:lnTo>
                  <a:lnTo>
                    <a:pt x="354" y="333"/>
                  </a:lnTo>
                  <a:lnTo>
                    <a:pt x="346" y="333"/>
                  </a:lnTo>
                  <a:lnTo>
                    <a:pt x="338" y="326"/>
                  </a:lnTo>
                  <a:lnTo>
                    <a:pt x="330" y="319"/>
                  </a:lnTo>
                  <a:lnTo>
                    <a:pt x="323" y="311"/>
                  </a:lnTo>
                  <a:lnTo>
                    <a:pt x="318" y="301"/>
                  </a:lnTo>
                  <a:lnTo>
                    <a:pt x="311" y="293"/>
                  </a:lnTo>
                  <a:lnTo>
                    <a:pt x="307" y="284"/>
                  </a:lnTo>
                  <a:lnTo>
                    <a:pt x="302" y="274"/>
                  </a:lnTo>
                  <a:lnTo>
                    <a:pt x="297" y="266"/>
                  </a:lnTo>
                  <a:lnTo>
                    <a:pt x="295" y="264"/>
                  </a:lnTo>
                  <a:lnTo>
                    <a:pt x="293" y="262"/>
                  </a:lnTo>
                  <a:lnTo>
                    <a:pt x="292" y="260"/>
                  </a:lnTo>
                  <a:lnTo>
                    <a:pt x="292" y="259"/>
                  </a:lnTo>
                  <a:lnTo>
                    <a:pt x="289" y="256"/>
                  </a:lnTo>
                  <a:lnTo>
                    <a:pt x="287" y="254"/>
                  </a:lnTo>
                  <a:lnTo>
                    <a:pt x="284" y="251"/>
                  </a:lnTo>
                  <a:lnTo>
                    <a:pt x="282" y="247"/>
                  </a:lnTo>
                  <a:lnTo>
                    <a:pt x="277" y="241"/>
                  </a:lnTo>
                  <a:lnTo>
                    <a:pt x="270" y="236"/>
                  </a:lnTo>
                  <a:lnTo>
                    <a:pt x="266" y="230"/>
                  </a:lnTo>
                  <a:lnTo>
                    <a:pt x="261" y="225"/>
                  </a:lnTo>
                  <a:lnTo>
                    <a:pt x="249" y="208"/>
                  </a:lnTo>
                  <a:lnTo>
                    <a:pt x="239" y="192"/>
                  </a:lnTo>
                  <a:lnTo>
                    <a:pt x="229" y="176"/>
                  </a:lnTo>
                  <a:lnTo>
                    <a:pt x="221" y="159"/>
                  </a:lnTo>
                  <a:lnTo>
                    <a:pt x="220" y="158"/>
                  </a:lnTo>
                  <a:lnTo>
                    <a:pt x="216" y="158"/>
                  </a:lnTo>
                  <a:lnTo>
                    <a:pt x="213" y="159"/>
                  </a:lnTo>
                  <a:lnTo>
                    <a:pt x="211" y="160"/>
                  </a:lnTo>
                  <a:lnTo>
                    <a:pt x="203" y="169"/>
                  </a:lnTo>
                  <a:lnTo>
                    <a:pt x="195" y="176"/>
                  </a:lnTo>
                  <a:lnTo>
                    <a:pt x="187" y="184"/>
                  </a:lnTo>
                  <a:lnTo>
                    <a:pt x="179" y="192"/>
                  </a:lnTo>
                  <a:lnTo>
                    <a:pt x="172" y="200"/>
                  </a:lnTo>
                  <a:lnTo>
                    <a:pt x="166" y="208"/>
                  </a:lnTo>
                  <a:lnTo>
                    <a:pt x="159" y="218"/>
                  </a:lnTo>
                  <a:lnTo>
                    <a:pt x="154" y="228"/>
                  </a:lnTo>
                  <a:lnTo>
                    <a:pt x="149" y="237"/>
                  </a:lnTo>
                  <a:lnTo>
                    <a:pt x="143" y="245"/>
                  </a:lnTo>
                  <a:lnTo>
                    <a:pt x="134" y="255"/>
                  </a:lnTo>
                  <a:lnTo>
                    <a:pt x="128" y="263"/>
                  </a:lnTo>
                  <a:lnTo>
                    <a:pt x="121" y="271"/>
                  </a:lnTo>
                  <a:lnTo>
                    <a:pt x="115" y="280"/>
                  </a:lnTo>
                  <a:lnTo>
                    <a:pt x="106" y="288"/>
                  </a:lnTo>
                  <a:lnTo>
                    <a:pt x="100" y="295"/>
                  </a:lnTo>
                  <a:lnTo>
                    <a:pt x="93" y="301"/>
                  </a:lnTo>
                  <a:lnTo>
                    <a:pt x="87" y="310"/>
                  </a:lnTo>
                  <a:lnTo>
                    <a:pt x="80" y="318"/>
                  </a:lnTo>
                  <a:lnTo>
                    <a:pt x="74" y="326"/>
                  </a:lnTo>
                  <a:lnTo>
                    <a:pt x="74" y="327"/>
                  </a:lnTo>
                  <a:lnTo>
                    <a:pt x="74" y="329"/>
                  </a:lnTo>
                  <a:lnTo>
                    <a:pt x="74" y="332"/>
                  </a:lnTo>
                  <a:lnTo>
                    <a:pt x="74" y="333"/>
                  </a:lnTo>
                  <a:lnTo>
                    <a:pt x="72" y="334"/>
                  </a:lnTo>
                  <a:lnTo>
                    <a:pt x="69" y="334"/>
                  </a:lnTo>
                  <a:lnTo>
                    <a:pt x="67" y="334"/>
                  </a:lnTo>
                  <a:lnTo>
                    <a:pt x="64" y="333"/>
                  </a:lnTo>
                  <a:lnTo>
                    <a:pt x="56" y="330"/>
                  </a:lnTo>
                  <a:lnTo>
                    <a:pt x="47" y="326"/>
                  </a:lnTo>
                  <a:lnTo>
                    <a:pt x="41" y="322"/>
                  </a:lnTo>
                  <a:lnTo>
                    <a:pt x="33" y="318"/>
                  </a:lnTo>
                  <a:lnTo>
                    <a:pt x="24" y="315"/>
                  </a:lnTo>
                  <a:lnTo>
                    <a:pt x="16" y="312"/>
                  </a:lnTo>
                  <a:lnTo>
                    <a:pt x="8" y="310"/>
                  </a:lnTo>
                  <a:lnTo>
                    <a:pt x="0" y="308"/>
                  </a:lnTo>
                  <a:close/>
                </a:path>
              </a:pathLst>
            </a:custGeom>
            <a:solidFill>
              <a:srgbClr val="F2C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6" name="Freeform 51"/>
            <p:cNvSpPr>
              <a:spLocks/>
            </p:cNvSpPr>
            <p:nvPr/>
          </p:nvSpPr>
          <p:spPr bwMode="auto">
            <a:xfrm>
              <a:off x="3029" y="2276"/>
              <a:ext cx="73" cy="46"/>
            </a:xfrm>
            <a:custGeom>
              <a:avLst/>
              <a:gdLst>
                <a:gd name="T0" fmla="*/ 19 w 146"/>
                <a:gd name="T1" fmla="*/ 45 h 91"/>
                <a:gd name="T2" fmla="*/ 9 w 146"/>
                <a:gd name="T3" fmla="*/ 40 h 91"/>
                <a:gd name="T4" fmla="*/ 3 w 146"/>
                <a:gd name="T5" fmla="*/ 31 h 91"/>
                <a:gd name="T6" fmla="*/ 0 w 146"/>
                <a:gd name="T7" fmla="*/ 21 h 91"/>
                <a:gd name="T8" fmla="*/ 1 w 146"/>
                <a:gd name="T9" fmla="*/ 10 h 91"/>
                <a:gd name="T10" fmla="*/ 5 w 146"/>
                <a:gd name="T11" fmla="*/ 10 h 91"/>
                <a:gd name="T12" fmla="*/ 9 w 146"/>
                <a:gd name="T13" fmla="*/ 10 h 91"/>
                <a:gd name="T14" fmla="*/ 13 w 146"/>
                <a:gd name="T15" fmla="*/ 10 h 91"/>
                <a:gd name="T16" fmla="*/ 18 w 146"/>
                <a:gd name="T17" fmla="*/ 10 h 91"/>
                <a:gd name="T18" fmla="*/ 22 w 146"/>
                <a:gd name="T19" fmla="*/ 10 h 91"/>
                <a:gd name="T20" fmla="*/ 26 w 146"/>
                <a:gd name="T21" fmla="*/ 9 h 91"/>
                <a:gd name="T22" fmla="*/ 30 w 146"/>
                <a:gd name="T23" fmla="*/ 9 h 91"/>
                <a:gd name="T24" fmla="*/ 34 w 146"/>
                <a:gd name="T25" fmla="*/ 8 h 91"/>
                <a:gd name="T26" fmla="*/ 37 w 146"/>
                <a:gd name="T27" fmla="*/ 8 h 91"/>
                <a:gd name="T28" fmla="*/ 41 w 146"/>
                <a:gd name="T29" fmla="*/ 7 h 91"/>
                <a:gd name="T30" fmla="*/ 44 w 146"/>
                <a:gd name="T31" fmla="*/ 6 h 91"/>
                <a:gd name="T32" fmla="*/ 47 w 146"/>
                <a:gd name="T33" fmla="*/ 5 h 91"/>
                <a:gd name="T34" fmla="*/ 50 w 146"/>
                <a:gd name="T35" fmla="*/ 4 h 91"/>
                <a:gd name="T36" fmla="*/ 53 w 146"/>
                <a:gd name="T37" fmla="*/ 3 h 91"/>
                <a:gd name="T38" fmla="*/ 56 w 146"/>
                <a:gd name="T39" fmla="*/ 2 h 91"/>
                <a:gd name="T40" fmla="*/ 59 w 146"/>
                <a:gd name="T41" fmla="*/ 1 h 91"/>
                <a:gd name="T42" fmla="*/ 62 w 146"/>
                <a:gd name="T43" fmla="*/ 0 h 91"/>
                <a:gd name="T44" fmla="*/ 64 w 146"/>
                <a:gd name="T45" fmla="*/ 0 h 91"/>
                <a:gd name="T46" fmla="*/ 67 w 146"/>
                <a:gd name="T47" fmla="*/ 1 h 91"/>
                <a:gd name="T48" fmla="*/ 69 w 146"/>
                <a:gd name="T49" fmla="*/ 2 h 91"/>
                <a:gd name="T50" fmla="*/ 71 w 146"/>
                <a:gd name="T51" fmla="*/ 7 h 91"/>
                <a:gd name="T52" fmla="*/ 71 w 146"/>
                <a:gd name="T53" fmla="*/ 12 h 91"/>
                <a:gd name="T54" fmla="*/ 70 w 146"/>
                <a:gd name="T55" fmla="*/ 17 h 91"/>
                <a:gd name="T56" fmla="*/ 72 w 146"/>
                <a:gd name="T57" fmla="*/ 22 h 91"/>
                <a:gd name="T58" fmla="*/ 73 w 146"/>
                <a:gd name="T59" fmla="*/ 26 h 91"/>
                <a:gd name="T60" fmla="*/ 73 w 146"/>
                <a:gd name="T61" fmla="*/ 30 h 91"/>
                <a:gd name="T62" fmla="*/ 72 w 146"/>
                <a:gd name="T63" fmla="*/ 34 h 91"/>
                <a:gd name="T64" fmla="*/ 69 w 146"/>
                <a:gd name="T65" fmla="*/ 36 h 91"/>
                <a:gd name="T66" fmla="*/ 66 w 146"/>
                <a:gd name="T67" fmla="*/ 38 h 91"/>
                <a:gd name="T68" fmla="*/ 63 w 146"/>
                <a:gd name="T69" fmla="*/ 39 h 91"/>
                <a:gd name="T70" fmla="*/ 59 w 146"/>
                <a:gd name="T71" fmla="*/ 40 h 91"/>
                <a:gd name="T72" fmla="*/ 56 w 146"/>
                <a:gd name="T73" fmla="*/ 42 h 91"/>
                <a:gd name="T74" fmla="*/ 52 w 146"/>
                <a:gd name="T75" fmla="*/ 42 h 91"/>
                <a:gd name="T76" fmla="*/ 49 w 146"/>
                <a:gd name="T77" fmla="*/ 44 h 91"/>
                <a:gd name="T78" fmla="*/ 45 w 146"/>
                <a:gd name="T79" fmla="*/ 44 h 91"/>
                <a:gd name="T80" fmla="*/ 41 w 146"/>
                <a:gd name="T81" fmla="*/ 45 h 91"/>
                <a:gd name="T82" fmla="*/ 36 w 146"/>
                <a:gd name="T83" fmla="*/ 46 h 91"/>
                <a:gd name="T84" fmla="*/ 31 w 146"/>
                <a:gd name="T85" fmla="*/ 46 h 91"/>
                <a:gd name="T86" fmla="*/ 25 w 146"/>
                <a:gd name="T87" fmla="*/ 46 h 91"/>
                <a:gd name="T88" fmla="*/ 19 w 146"/>
                <a:gd name="T89" fmla="*/ 45 h 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46" h="91">
                  <a:moveTo>
                    <a:pt x="38" y="90"/>
                  </a:moveTo>
                  <a:lnTo>
                    <a:pt x="17" y="80"/>
                  </a:lnTo>
                  <a:lnTo>
                    <a:pt x="5" y="62"/>
                  </a:lnTo>
                  <a:lnTo>
                    <a:pt x="0" y="41"/>
                  </a:lnTo>
                  <a:lnTo>
                    <a:pt x="2" y="20"/>
                  </a:lnTo>
                  <a:lnTo>
                    <a:pt x="10" y="19"/>
                  </a:lnTo>
                  <a:lnTo>
                    <a:pt x="18" y="19"/>
                  </a:lnTo>
                  <a:lnTo>
                    <a:pt x="26" y="19"/>
                  </a:lnTo>
                  <a:lnTo>
                    <a:pt x="35" y="19"/>
                  </a:lnTo>
                  <a:lnTo>
                    <a:pt x="43" y="19"/>
                  </a:lnTo>
                  <a:lnTo>
                    <a:pt x="51" y="17"/>
                  </a:lnTo>
                  <a:lnTo>
                    <a:pt x="59" y="17"/>
                  </a:lnTo>
                  <a:lnTo>
                    <a:pt x="67" y="16"/>
                  </a:lnTo>
                  <a:lnTo>
                    <a:pt x="74" y="15"/>
                  </a:lnTo>
                  <a:lnTo>
                    <a:pt x="81" y="13"/>
                  </a:lnTo>
                  <a:lnTo>
                    <a:pt x="87" y="12"/>
                  </a:lnTo>
                  <a:lnTo>
                    <a:pt x="94" y="10"/>
                  </a:lnTo>
                  <a:lnTo>
                    <a:pt x="100" y="8"/>
                  </a:lnTo>
                  <a:lnTo>
                    <a:pt x="105" y="5"/>
                  </a:lnTo>
                  <a:lnTo>
                    <a:pt x="112" y="4"/>
                  </a:lnTo>
                  <a:lnTo>
                    <a:pt x="118" y="1"/>
                  </a:lnTo>
                  <a:lnTo>
                    <a:pt x="123" y="0"/>
                  </a:lnTo>
                  <a:lnTo>
                    <a:pt x="128" y="0"/>
                  </a:lnTo>
                  <a:lnTo>
                    <a:pt x="133" y="1"/>
                  </a:lnTo>
                  <a:lnTo>
                    <a:pt x="138" y="4"/>
                  </a:lnTo>
                  <a:lnTo>
                    <a:pt x="141" y="13"/>
                  </a:lnTo>
                  <a:lnTo>
                    <a:pt x="141" y="23"/>
                  </a:lnTo>
                  <a:lnTo>
                    <a:pt x="140" y="34"/>
                  </a:lnTo>
                  <a:lnTo>
                    <a:pt x="143" y="43"/>
                  </a:lnTo>
                  <a:lnTo>
                    <a:pt x="146" y="52"/>
                  </a:lnTo>
                  <a:lnTo>
                    <a:pt x="146" y="60"/>
                  </a:lnTo>
                  <a:lnTo>
                    <a:pt x="143" y="67"/>
                  </a:lnTo>
                  <a:lnTo>
                    <a:pt x="138" y="72"/>
                  </a:lnTo>
                  <a:lnTo>
                    <a:pt x="131" y="75"/>
                  </a:lnTo>
                  <a:lnTo>
                    <a:pt x="125" y="78"/>
                  </a:lnTo>
                  <a:lnTo>
                    <a:pt x="118" y="80"/>
                  </a:lnTo>
                  <a:lnTo>
                    <a:pt x="112" y="83"/>
                  </a:lnTo>
                  <a:lnTo>
                    <a:pt x="104" y="84"/>
                  </a:lnTo>
                  <a:lnTo>
                    <a:pt x="97" y="87"/>
                  </a:lnTo>
                  <a:lnTo>
                    <a:pt x="89" y="88"/>
                  </a:lnTo>
                  <a:lnTo>
                    <a:pt x="81" y="90"/>
                  </a:lnTo>
                  <a:lnTo>
                    <a:pt x="71" y="91"/>
                  </a:lnTo>
                  <a:lnTo>
                    <a:pt x="61" y="91"/>
                  </a:lnTo>
                  <a:lnTo>
                    <a:pt x="49" y="91"/>
                  </a:lnTo>
                  <a:lnTo>
                    <a:pt x="38" y="9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7" name="Freeform 52"/>
            <p:cNvSpPr>
              <a:spLocks/>
            </p:cNvSpPr>
            <p:nvPr/>
          </p:nvSpPr>
          <p:spPr bwMode="auto">
            <a:xfrm>
              <a:off x="3127" y="2286"/>
              <a:ext cx="69" cy="44"/>
            </a:xfrm>
            <a:custGeom>
              <a:avLst/>
              <a:gdLst>
                <a:gd name="T0" fmla="*/ 13 w 138"/>
                <a:gd name="T1" fmla="*/ 42 h 87"/>
                <a:gd name="T2" fmla="*/ 12 w 138"/>
                <a:gd name="T3" fmla="*/ 40 h 87"/>
                <a:gd name="T4" fmla="*/ 10 w 138"/>
                <a:gd name="T5" fmla="*/ 39 h 87"/>
                <a:gd name="T6" fmla="*/ 8 w 138"/>
                <a:gd name="T7" fmla="*/ 38 h 87"/>
                <a:gd name="T8" fmla="*/ 8 w 138"/>
                <a:gd name="T9" fmla="*/ 37 h 87"/>
                <a:gd name="T10" fmla="*/ 8 w 138"/>
                <a:gd name="T11" fmla="*/ 34 h 87"/>
                <a:gd name="T12" fmla="*/ 8 w 138"/>
                <a:gd name="T13" fmla="*/ 30 h 87"/>
                <a:gd name="T14" fmla="*/ 8 w 138"/>
                <a:gd name="T15" fmla="*/ 27 h 87"/>
                <a:gd name="T16" fmla="*/ 7 w 138"/>
                <a:gd name="T17" fmla="*/ 23 h 87"/>
                <a:gd name="T18" fmla="*/ 4 w 138"/>
                <a:gd name="T19" fmla="*/ 19 h 87"/>
                <a:gd name="T20" fmla="*/ 2 w 138"/>
                <a:gd name="T21" fmla="*/ 13 h 87"/>
                <a:gd name="T22" fmla="*/ 0 w 138"/>
                <a:gd name="T23" fmla="*/ 8 h 87"/>
                <a:gd name="T24" fmla="*/ 2 w 138"/>
                <a:gd name="T25" fmla="*/ 4 h 87"/>
                <a:gd name="T26" fmla="*/ 4 w 138"/>
                <a:gd name="T27" fmla="*/ 2 h 87"/>
                <a:gd name="T28" fmla="*/ 6 w 138"/>
                <a:gd name="T29" fmla="*/ 1 h 87"/>
                <a:gd name="T30" fmla="*/ 8 w 138"/>
                <a:gd name="T31" fmla="*/ 0 h 87"/>
                <a:gd name="T32" fmla="*/ 11 w 138"/>
                <a:gd name="T33" fmla="*/ 1 h 87"/>
                <a:gd name="T34" fmla="*/ 16 w 138"/>
                <a:gd name="T35" fmla="*/ 4 h 87"/>
                <a:gd name="T36" fmla="*/ 21 w 138"/>
                <a:gd name="T37" fmla="*/ 6 h 87"/>
                <a:gd name="T38" fmla="*/ 27 w 138"/>
                <a:gd name="T39" fmla="*/ 8 h 87"/>
                <a:gd name="T40" fmla="*/ 31 w 138"/>
                <a:gd name="T41" fmla="*/ 8 h 87"/>
                <a:gd name="T42" fmla="*/ 37 w 138"/>
                <a:gd name="T43" fmla="*/ 8 h 87"/>
                <a:gd name="T44" fmla="*/ 43 w 138"/>
                <a:gd name="T45" fmla="*/ 8 h 87"/>
                <a:gd name="T46" fmla="*/ 49 w 138"/>
                <a:gd name="T47" fmla="*/ 6 h 87"/>
                <a:gd name="T48" fmla="*/ 54 w 138"/>
                <a:gd name="T49" fmla="*/ 6 h 87"/>
                <a:gd name="T50" fmla="*/ 57 w 138"/>
                <a:gd name="T51" fmla="*/ 5 h 87"/>
                <a:gd name="T52" fmla="*/ 59 w 138"/>
                <a:gd name="T53" fmla="*/ 5 h 87"/>
                <a:gd name="T54" fmla="*/ 61 w 138"/>
                <a:gd name="T55" fmla="*/ 6 h 87"/>
                <a:gd name="T56" fmla="*/ 63 w 138"/>
                <a:gd name="T57" fmla="*/ 6 h 87"/>
                <a:gd name="T58" fmla="*/ 63 w 138"/>
                <a:gd name="T59" fmla="*/ 7 h 87"/>
                <a:gd name="T60" fmla="*/ 63 w 138"/>
                <a:gd name="T61" fmla="*/ 8 h 87"/>
                <a:gd name="T62" fmla="*/ 63 w 138"/>
                <a:gd name="T63" fmla="*/ 10 h 87"/>
                <a:gd name="T64" fmla="*/ 64 w 138"/>
                <a:gd name="T65" fmla="*/ 12 h 87"/>
                <a:gd name="T66" fmla="*/ 67 w 138"/>
                <a:gd name="T67" fmla="*/ 17 h 87"/>
                <a:gd name="T68" fmla="*/ 69 w 138"/>
                <a:gd name="T69" fmla="*/ 21 h 87"/>
                <a:gd name="T70" fmla="*/ 69 w 138"/>
                <a:gd name="T71" fmla="*/ 25 h 87"/>
                <a:gd name="T72" fmla="*/ 67 w 138"/>
                <a:gd name="T73" fmla="*/ 30 h 87"/>
                <a:gd name="T74" fmla="*/ 64 w 138"/>
                <a:gd name="T75" fmla="*/ 32 h 87"/>
                <a:gd name="T76" fmla="*/ 62 w 138"/>
                <a:gd name="T77" fmla="*/ 33 h 87"/>
                <a:gd name="T78" fmla="*/ 59 w 138"/>
                <a:gd name="T79" fmla="*/ 34 h 87"/>
                <a:gd name="T80" fmla="*/ 57 w 138"/>
                <a:gd name="T81" fmla="*/ 36 h 87"/>
                <a:gd name="T82" fmla="*/ 52 w 138"/>
                <a:gd name="T83" fmla="*/ 39 h 87"/>
                <a:gd name="T84" fmla="*/ 46 w 138"/>
                <a:gd name="T85" fmla="*/ 42 h 87"/>
                <a:gd name="T86" fmla="*/ 41 w 138"/>
                <a:gd name="T87" fmla="*/ 43 h 87"/>
                <a:gd name="T88" fmla="*/ 36 w 138"/>
                <a:gd name="T89" fmla="*/ 44 h 87"/>
                <a:gd name="T90" fmla="*/ 30 w 138"/>
                <a:gd name="T91" fmla="*/ 44 h 87"/>
                <a:gd name="T92" fmla="*/ 24 w 138"/>
                <a:gd name="T93" fmla="*/ 44 h 87"/>
                <a:gd name="T94" fmla="*/ 18 w 138"/>
                <a:gd name="T95" fmla="*/ 44 h 87"/>
                <a:gd name="T96" fmla="*/ 13 w 138"/>
                <a:gd name="T97" fmla="*/ 44 h 87"/>
                <a:gd name="T98" fmla="*/ 13 w 138"/>
                <a:gd name="T99" fmla="*/ 43 h 87"/>
                <a:gd name="T100" fmla="*/ 13 w 138"/>
                <a:gd name="T101" fmla="*/ 43 h 87"/>
                <a:gd name="T102" fmla="*/ 13 w 138"/>
                <a:gd name="T103" fmla="*/ 43 h 87"/>
                <a:gd name="T104" fmla="*/ 13 w 138"/>
                <a:gd name="T105" fmla="*/ 42 h 8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38" h="87">
                  <a:moveTo>
                    <a:pt x="25" y="83"/>
                  </a:moveTo>
                  <a:lnTo>
                    <a:pt x="23" y="80"/>
                  </a:lnTo>
                  <a:lnTo>
                    <a:pt x="20" y="78"/>
                  </a:lnTo>
                  <a:lnTo>
                    <a:pt x="16" y="76"/>
                  </a:lnTo>
                  <a:lnTo>
                    <a:pt x="15" y="74"/>
                  </a:lnTo>
                  <a:lnTo>
                    <a:pt x="15" y="67"/>
                  </a:lnTo>
                  <a:lnTo>
                    <a:pt x="15" y="60"/>
                  </a:lnTo>
                  <a:lnTo>
                    <a:pt x="15" y="53"/>
                  </a:lnTo>
                  <a:lnTo>
                    <a:pt x="13" y="46"/>
                  </a:lnTo>
                  <a:lnTo>
                    <a:pt x="8" y="37"/>
                  </a:lnTo>
                  <a:lnTo>
                    <a:pt x="3" y="26"/>
                  </a:lnTo>
                  <a:lnTo>
                    <a:pt x="0" y="16"/>
                  </a:lnTo>
                  <a:lnTo>
                    <a:pt x="3" y="7"/>
                  </a:lnTo>
                  <a:lnTo>
                    <a:pt x="7" y="4"/>
                  </a:lnTo>
                  <a:lnTo>
                    <a:pt x="12" y="1"/>
                  </a:lnTo>
                  <a:lnTo>
                    <a:pt x="16" y="0"/>
                  </a:lnTo>
                  <a:lnTo>
                    <a:pt x="21" y="2"/>
                  </a:lnTo>
                  <a:lnTo>
                    <a:pt x="31" y="8"/>
                  </a:lnTo>
                  <a:lnTo>
                    <a:pt x="41" y="12"/>
                  </a:lnTo>
                  <a:lnTo>
                    <a:pt x="53" y="15"/>
                  </a:lnTo>
                  <a:lnTo>
                    <a:pt x="62" y="15"/>
                  </a:lnTo>
                  <a:lnTo>
                    <a:pt x="74" y="15"/>
                  </a:lnTo>
                  <a:lnTo>
                    <a:pt x="85" y="15"/>
                  </a:lnTo>
                  <a:lnTo>
                    <a:pt x="97" y="12"/>
                  </a:lnTo>
                  <a:lnTo>
                    <a:pt x="108" y="11"/>
                  </a:lnTo>
                  <a:lnTo>
                    <a:pt x="113" y="9"/>
                  </a:lnTo>
                  <a:lnTo>
                    <a:pt x="118" y="9"/>
                  </a:lnTo>
                  <a:lnTo>
                    <a:pt x="121" y="11"/>
                  </a:lnTo>
                  <a:lnTo>
                    <a:pt x="125" y="12"/>
                  </a:lnTo>
                  <a:lnTo>
                    <a:pt x="126" y="13"/>
                  </a:lnTo>
                  <a:lnTo>
                    <a:pt x="126" y="16"/>
                  </a:lnTo>
                  <a:lnTo>
                    <a:pt x="126" y="20"/>
                  </a:lnTo>
                  <a:lnTo>
                    <a:pt x="128" y="23"/>
                  </a:lnTo>
                  <a:lnTo>
                    <a:pt x="133" y="33"/>
                  </a:lnTo>
                  <a:lnTo>
                    <a:pt x="138" y="42"/>
                  </a:lnTo>
                  <a:lnTo>
                    <a:pt x="138" y="50"/>
                  </a:lnTo>
                  <a:lnTo>
                    <a:pt x="133" y="59"/>
                  </a:lnTo>
                  <a:lnTo>
                    <a:pt x="128" y="63"/>
                  </a:lnTo>
                  <a:lnTo>
                    <a:pt x="123" y="65"/>
                  </a:lnTo>
                  <a:lnTo>
                    <a:pt x="118" y="68"/>
                  </a:lnTo>
                  <a:lnTo>
                    <a:pt x="113" y="72"/>
                  </a:lnTo>
                  <a:lnTo>
                    <a:pt x="103" y="78"/>
                  </a:lnTo>
                  <a:lnTo>
                    <a:pt x="92" y="83"/>
                  </a:lnTo>
                  <a:lnTo>
                    <a:pt x="82" y="86"/>
                  </a:lnTo>
                  <a:lnTo>
                    <a:pt x="71" y="87"/>
                  </a:lnTo>
                  <a:lnTo>
                    <a:pt x="59" y="87"/>
                  </a:lnTo>
                  <a:lnTo>
                    <a:pt x="48" y="87"/>
                  </a:lnTo>
                  <a:lnTo>
                    <a:pt x="36" y="87"/>
                  </a:lnTo>
                  <a:lnTo>
                    <a:pt x="25" y="87"/>
                  </a:lnTo>
                  <a:lnTo>
                    <a:pt x="25" y="86"/>
                  </a:lnTo>
                  <a:lnTo>
                    <a:pt x="25" y="85"/>
                  </a:lnTo>
                  <a:lnTo>
                    <a:pt x="25" y="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8" name="Freeform 53"/>
            <p:cNvSpPr>
              <a:spLocks/>
            </p:cNvSpPr>
            <p:nvPr/>
          </p:nvSpPr>
          <p:spPr bwMode="auto">
            <a:xfrm>
              <a:off x="1778" y="2322"/>
              <a:ext cx="82" cy="52"/>
            </a:xfrm>
            <a:custGeom>
              <a:avLst/>
              <a:gdLst>
                <a:gd name="T0" fmla="*/ 21 w 164"/>
                <a:gd name="T1" fmla="*/ 0 h 104"/>
                <a:gd name="T2" fmla="*/ 17 w 164"/>
                <a:gd name="T3" fmla="*/ 2 h 104"/>
                <a:gd name="T4" fmla="*/ 15 w 164"/>
                <a:gd name="T5" fmla="*/ 5 h 104"/>
                <a:gd name="T6" fmla="*/ 12 w 164"/>
                <a:gd name="T7" fmla="*/ 9 h 104"/>
                <a:gd name="T8" fmla="*/ 9 w 164"/>
                <a:gd name="T9" fmla="*/ 11 h 104"/>
                <a:gd name="T10" fmla="*/ 4 w 164"/>
                <a:gd name="T11" fmla="*/ 13 h 104"/>
                <a:gd name="T12" fmla="*/ 1 w 164"/>
                <a:gd name="T13" fmla="*/ 16 h 104"/>
                <a:gd name="T14" fmla="*/ 0 w 164"/>
                <a:gd name="T15" fmla="*/ 20 h 104"/>
                <a:gd name="T16" fmla="*/ 0 w 164"/>
                <a:gd name="T17" fmla="*/ 24 h 104"/>
                <a:gd name="T18" fmla="*/ 1 w 164"/>
                <a:gd name="T19" fmla="*/ 26 h 104"/>
                <a:gd name="T20" fmla="*/ 3 w 164"/>
                <a:gd name="T21" fmla="*/ 26 h 104"/>
                <a:gd name="T22" fmla="*/ 4 w 164"/>
                <a:gd name="T23" fmla="*/ 26 h 104"/>
                <a:gd name="T24" fmla="*/ 6 w 164"/>
                <a:gd name="T25" fmla="*/ 27 h 104"/>
                <a:gd name="T26" fmla="*/ 9 w 164"/>
                <a:gd name="T27" fmla="*/ 29 h 104"/>
                <a:gd name="T28" fmla="*/ 13 w 164"/>
                <a:gd name="T29" fmla="*/ 31 h 104"/>
                <a:gd name="T30" fmla="*/ 16 w 164"/>
                <a:gd name="T31" fmla="*/ 33 h 104"/>
                <a:gd name="T32" fmla="*/ 19 w 164"/>
                <a:gd name="T33" fmla="*/ 35 h 104"/>
                <a:gd name="T34" fmla="*/ 25 w 164"/>
                <a:gd name="T35" fmla="*/ 37 h 104"/>
                <a:gd name="T36" fmla="*/ 30 w 164"/>
                <a:gd name="T37" fmla="*/ 39 h 104"/>
                <a:gd name="T38" fmla="*/ 36 w 164"/>
                <a:gd name="T39" fmla="*/ 41 h 104"/>
                <a:gd name="T40" fmla="*/ 40 w 164"/>
                <a:gd name="T41" fmla="*/ 43 h 104"/>
                <a:gd name="T42" fmla="*/ 45 w 164"/>
                <a:gd name="T43" fmla="*/ 46 h 104"/>
                <a:gd name="T44" fmla="*/ 50 w 164"/>
                <a:gd name="T45" fmla="*/ 48 h 104"/>
                <a:gd name="T46" fmla="*/ 56 w 164"/>
                <a:gd name="T47" fmla="*/ 50 h 104"/>
                <a:gd name="T48" fmla="*/ 61 w 164"/>
                <a:gd name="T49" fmla="*/ 52 h 104"/>
                <a:gd name="T50" fmla="*/ 62 w 164"/>
                <a:gd name="T51" fmla="*/ 52 h 104"/>
                <a:gd name="T52" fmla="*/ 63 w 164"/>
                <a:gd name="T53" fmla="*/ 52 h 104"/>
                <a:gd name="T54" fmla="*/ 63 w 164"/>
                <a:gd name="T55" fmla="*/ 52 h 104"/>
                <a:gd name="T56" fmla="*/ 64 w 164"/>
                <a:gd name="T57" fmla="*/ 51 h 104"/>
                <a:gd name="T58" fmla="*/ 66 w 164"/>
                <a:gd name="T59" fmla="*/ 49 h 104"/>
                <a:gd name="T60" fmla="*/ 68 w 164"/>
                <a:gd name="T61" fmla="*/ 47 h 104"/>
                <a:gd name="T62" fmla="*/ 69 w 164"/>
                <a:gd name="T63" fmla="*/ 46 h 104"/>
                <a:gd name="T64" fmla="*/ 72 w 164"/>
                <a:gd name="T65" fmla="*/ 44 h 104"/>
                <a:gd name="T66" fmla="*/ 74 w 164"/>
                <a:gd name="T67" fmla="*/ 43 h 104"/>
                <a:gd name="T68" fmla="*/ 77 w 164"/>
                <a:gd name="T69" fmla="*/ 42 h 104"/>
                <a:gd name="T70" fmla="*/ 79 w 164"/>
                <a:gd name="T71" fmla="*/ 41 h 104"/>
                <a:gd name="T72" fmla="*/ 81 w 164"/>
                <a:gd name="T73" fmla="*/ 39 h 104"/>
                <a:gd name="T74" fmla="*/ 81 w 164"/>
                <a:gd name="T75" fmla="*/ 37 h 104"/>
                <a:gd name="T76" fmla="*/ 82 w 164"/>
                <a:gd name="T77" fmla="*/ 35 h 104"/>
                <a:gd name="T78" fmla="*/ 81 w 164"/>
                <a:gd name="T79" fmla="*/ 33 h 104"/>
                <a:gd name="T80" fmla="*/ 81 w 164"/>
                <a:gd name="T81" fmla="*/ 32 h 104"/>
                <a:gd name="T82" fmla="*/ 76 w 164"/>
                <a:gd name="T83" fmla="*/ 26 h 104"/>
                <a:gd name="T84" fmla="*/ 71 w 164"/>
                <a:gd name="T85" fmla="*/ 21 h 104"/>
                <a:gd name="T86" fmla="*/ 65 w 164"/>
                <a:gd name="T87" fmla="*/ 16 h 104"/>
                <a:gd name="T88" fmla="*/ 59 w 164"/>
                <a:gd name="T89" fmla="*/ 11 h 104"/>
                <a:gd name="T90" fmla="*/ 55 w 164"/>
                <a:gd name="T91" fmla="*/ 9 h 104"/>
                <a:gd name="T92" fmla="*/ 50 w 164"/>
                <a:gd name="T93" fmla="*/ 8 h 104"/>
                <a:gd name="T94" fmla="*/ 45 w 164"/>
                <a:gd name="T95" fmla="*/ 7 h 104"/>
                <a:gd name="T96" fmla="*/ 40 w 164"/>
                <a:gd name="T97" fmla="*/ 7 h 104"/>
                <a:gd name="T98" fmla="*/ 40 w 164"/>
                <a:gd name="T99" fmla="*/ 7 h 104"/>
                <a:gd name="T100" fmla="*/ 39 w 164"/>
                <a:gd name="T101" fmla="*/ 7 h 104"/>
                <a:gd name="T102" fmla="*/ 38 w 164"/>
                <a:gd name="T103" fmla="*/ 8 h 104"/>
                <a:gd name="T104" fmla="*/ 37 w 164"/>
                <a:gd name="T105" fmla="*/ 8 h 104"/>
                <a:gd name="T106" fmla="*/ 33 w 164"/>
                <a:gd name="T107" fmla="*/ 4 h 104"/>
                <a:gd name="T108" fmla="*/ 30 w 164"/>
                <a:gd name="T109" fmla="*/ 2 h 104"/>
                <a:gd name="T110" fmla="*/ 26 w 164"/>
                <a:gd name="T111" fmla="*/ 0 h 104"/>
                <a:gd name="T112" fmla="*/ 21 w 164"/>
                <a:gd name="T113" fmla="*/ 0 h 10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64" h="104">
                  <a:moveTo>
                    <a:pt x="41" y="0"/>
                  </a:moveTo>
                  <a:lnTo>
                    <a:pt x="34" y="4"/>
                  </a:lnTo>
                  <a:lnTo>
                    <a:pt x="30" y="10"/>
                  </a:lnTo>
                  <a:lnTo>
                    <a:pt x="23" y="17"/>
                  </a:lnTo>
                  <a:lnTo>
                    <a:pt x="18" y="21"/>
                  </a:lnTo>
                  <a:lnTo>
                    <a:pt x="8" y="26"/>
                  </a:lnTo>
                  <a:lnTo>
                    <a:pt x="2" y="32"/>
                  </a:lnTo>
                  <a:lnTo>
                    <a:pt x="0" y="40"/>
                  </a:lnTo>
                  <a:lnTo>
                    <a:pt x="0" y="48"/>
                  </a:lnTo>
                  <a:lnTo>
                    <a:pt x="2" y="51"/>
                  </a:lnTo>
                  <a:lnTo>
                    <a:pt x="5" y="51"/>
                  </a:lnTo>
                  <a:lnTo>
                    <a:pt x="8" y="52"/>
                  </a:lnTo>
                  <a:lnTo>
                    <a:pt x="12" y="54"/>
                  </a:lnTo>
                  <a:lnTo>
                    <a:pt x="18" y="58"/>
                  </a:lnTo>
                  <a:lnTo>
                    <a:pt x="25" y="62"/>
                  </a:lnTo>
                  <a:lnTo>
                    <a:pt x="31" y="66"/>
                  </a:lnTo>
                  <a:lnTo>
                    <a:pt x="38" y="69"/>
                  </a:lnTo>
                  <a:lnTo>
                    <a:pt x="49" y="73"/>
                  </a:lnTo>
                  <a:lnTo>
                    <a:pt x="59" y="77"/>
                  </a:lnTo>
                  <a:lnTo>
                    <a:pt x="71" y="81"/>
                  </a:lnTo>
                  <a:lnTo>
                    <a:pt x="80" y="86"/>
                  </a:lnTo>
                  <a:lnTo>
                    <a:pt x="90" y="91"/>
                  </a:lnTo>
                  <a:lnTo>
                    <a:pt x="100" y="95"/>
                  </a:lnTo>
                  <a:lnTo>
                    <a:pt x="112" y="100"/>
                  </a:lnTo>
                  <a:lnTo>
                    <a:pt x="121" y="104"/>
                  </a:lnTo>
                  <a:lnTo>
                    <a:pt x="123" y="104"/>
                  </a:lnTo>
                  <a:lnTo>
                    <a:pt x="125" y="104"/>
                  </a:lnTo>
                  <a:lnTo>
                    <a:pt x="126" y="103"/>
                  </a:lnTo>
                  <a:lnTo>
                    <a:pt x="128" y="101"/>
                  </a:lnTo>
                  <a:lnTo>
                    <a:pt x="131" y="97"/>
                  </a:lnTo>
                  <a:lnTo>
                    <a:pt x="135" y="93"/>
                  </a:lnTo>
                  <a:lnTo>
                    <a:pt x="138" y="91"/>
                  </a:lnTo>
                  <a:lnTo>
                    <a:pt x="143" y="88"/>
                  </a:lnTo>
                  <a:lnTo>
                    <a:pt x="148" y="86"/>
                  </a:lnTo>
                  <a:lnTo>
                    <a:pt x="153" y="84"/>
                  </a:lnTo>
                  <a:lnTo>
                    <a:pt x="157" y="81"/>
                  </a:lnTo>
                  <a:lnTo>
                    <a:pt x="161" y="78"/>
                  </a:lnTo>
                  <a:lnTo>
                    <a:pt x="162" y="74"/>
                  </a:lnTo>
                  <a:lnTo>
                    <a:pt x="164" y="70"/>
                  </a:lnTo>
                  <a:lnTo>
                    <a:pt x="162" y="66"/>
                  </a:lnTo>
                  <a:lnTo>
                    <a:pt x="161" y="63"/>
                  </a:lnTo>
                  <a:lnTo>
                    <a:pt x="151" y="52"/>
                  </a:lnTo>
                  <a:lnTo>
                    <a:pt x="141" y="41"/>
                  </a:lnTo>
                  <a:lnTo>
                    <a:pt x="130" y="32"/>
                  </a:lnTo>
                  <a:lnTo>
                    <a:pt x="118" y="22"/>
                  </a:lnTo>
                  <a:lnTo>
                    <a:pt x="110" y="18"/>
                  </a:lnTo>
                  <a:lnTo>
                    <a:pt x="100" y="15"/>
                  </a:lnTo>
                  <a:lnTo>
                    <a:pt x="90" y="14"/>
                  </a:lnTo>
                  <a:lnTo>
                    <a:pt x="80" y="13"/>
                  </a:lnTo>
                  <a:lnTo>
                    <a:pt x="79" y="13"/>
                  </a:lnTo>
                  <a:lnTo>
                    <a:pt x="77" y="14"/>
                  </a:lnTo>
                  <a:lnTo>
                    <a:pt x="75" y="15"/>
                  </a:lnTo>
                  <a:lnTo>
                    <a:pt x="74" y="15"/>
                  </a:lnTo>
                  <a:lnTo>
                    <a:pt x="66" y="8"/>
                  </a:lnTo>
                  <a:lnTo>
                    <a:pt x="59" y="3"/>
                  </a:lnTo>
                  <a:lnTo>
                    <a:pt x="51" y="0"/>
                  </a:lnTo>
                  <a:lnTo>
                    <a:pt x="4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69" name="Freeform 54"/>
            <p:cNvSpPr>
              <a:spLocks/>
            </p:cNvSpPr>
            <p:nvPr/>
          </p:nvSpPr>
          <p:spPr bwMode="auto">
            <a:xfrm>
              <a:off x="1972" y="2330"/>
              <a:ext cx="76" cy="54"/>
            </a:xfrm>
            <a:custGeom>
              <a:avLst/>
              <a:gdLst>
                <a:gd name="T0" fmla="*/ 26 w 151"/>
                <a:gd name="T1" fmla="*/ 8 h 108"/>
                <a:gd name="T2" fmla="*/ 19 w 151"/>
                <a:gd name="T3" fmla="*/ 10 h 108"/>
                <a:gd name="T4" fmla="*/ 13 w 151"/>
                <a:gd name="T5" fmla="*/ 13 h 108"/>
                <a:gd name="T6" fmla="*/ 8 w 151"/>
                <a:gd name="T7" fmla="*/ 17 h 108"/>
                <a:gd name="T8" fmla="*/ 3 w 151"/>
                <a:gd name="T9" fmla="*/ 22 h 108"/>
                <a:gd name="T10" fmla="*/ 2 w 151"/>
                <a:gd name="T11" fmla="*/ 25 h 108"/>
                <a:gd name="T12" fmla="*/ 0 w 151"/>
                <a:gd name="T13" fmla="*/ 28 h 108"/>
                <a:gd name="T14" fmla="*/ 0 w 151"/>
                <a:gd name="T15" fmla="*/ 32 h 108"/>
                <a:gd name="T16" fmla="*/ 2 w 151"/>
                <a:gd name="T17" fmla="*/ 35 h 108"/>
                <a:gd name="T18" fmla="*/ 3 w 151"/>
                <a:gd name="T19" fmla="*/ 39 h 108"/>
                <a:gd name="T20" fmla="*/ 7 w 151"/>
                <a:gd name="T21" fmla="*/ 41 h 108"/>
                <a:gd name="T22" fmla="*/ 10 w 151"/>
                <a:gd name="T23" fmla="*/ 45 h 108"/>
                <a:gd name="T24" fmla="*/ 13 w 151"/>
                <a:gd name="T25" fmla="*/ 48 h 108"/>
                <a:gd name="T26" fmla="*/ 16 w 151"/>
                <a:gd name="T27" fmla="*/ 52 h 108"/>
                <a:gd name="T28" fmla="*/ 21 w 151"/>
                <a:gd name="T29" fmla="*/ 54 h 108"/>
                <a:gd name="T30" fmla="*/ 25 w 151"/>
                <a:gd name="T31" fmla="*/ 54 h 108"/>
                <a:gd name="T32" fmla="*/ 30 w 151"/>
                <a:gd name="T33" fmla="*/ 53 h 108"/>
                <a:gd name="T34" fmla="*/ 35 w 151"/>
                <a:gd name="T35" fmla="*/ 50 h 108"/>
                <a:gd name="T36" fmla="*/ 39 w 151"/>
                <a:gd name="T37" fmla="*/ 46 h 108"/>
                <a:gd name="T38" fmla="*/ 44 w 151"/>
                <a:gd name="T39" fmla="*/ 41 h 108"/>
                <a:gd name="T40" fmla="*/ 49 w 151"/>
                <a:gd name="T41" fmla="*/ 37 h 108"/>
                <a:gd name="T42" fmla="*/ 52 w 151"/>
                <a:gd name="T43" fmla="*/ 35 h 108"/>
                <a:gd name="T44" fmla="*/ 55 w 151"/>
                <a:gd name="T45" fmla="*/ 33 h 108"/>
                <a:gd name="T46" fmla="*/ 58 w 151"/>
                <a:gd name="T47" fmla="*/ 31 h 108"/>
                <a:gd name="T48" fmla="*/ 62 w 151"/>
                <a:gd name="T49" fmla="*/ 29 h 108"/>
                <a:gd name="T50" fmla="*/ 65 w 151"/>
                <a:gd name="T51" fmla="*/ 28 h 108"/>
                <a:gd name="T52" fmla="*/ 68 w 151"/>
                <a:gd name="T53" fmla="*/ 26 h 108"/>
                <a:gd name="T54" fmla="*/ 72 w 151"/>
                <a:gd name="T55" fmla="*/ 25 h 108"/>
                <a:gd name="T56" fmla="*/ 76 w 151"/>
                <a:gd name="T57" fmla="*/ 24 h 108"/>
                <a:gd name="T58" fmla="*/ 74 w 151"/>
                <a:gd name="T59" fmla="*/ 17 h 108"/>
                <a:gd name="T60" fmla="*/ 69 w 151"/>
                <a:gd name="T61" fmla="*/ 11 h 108"/>
                <a:gd name="T62" fmla="*/ 62 w 151"/>
                <a:gd name="T63" fmla="*/ 7 h 108"/>
                <a:gd name="T64" fmla="*/ 57 w 151"/>
                <a:gd name="T65" fmla="*/ 1 h 108"/>
                <a:gd name="T66" fmla="*/ 53 w 151"/>
                <a:gd name="T67" fmla="*/ 1 h 108"/>
                <a:gd name="T68" fmla="*/ 49 w 151"/>
                <a:gd name="T69" fmla="*/ 1 h 108"/>
                <a:gd name="T70" fmla="*/ 46 w 151"/>
                <a:gd name="T71" fmla="*/ 1 h 108"/>
                <a:gd name="T72" fmla="*/ 42 w 151"/>
                <a:gd name="T73" fmla="*/ 0 h 108"/>
                <a:gd name="T74" fmla="*/ 39 w 151"/>
                <a:gd name="T75" fmla="*/ 0 h 108"/>
                <a:gd name="T76" fmla="*/ 35 w 151"/>
                <a:gd name="T77" fmla="*/ 1 h 108"/>
                <a:gd name="T78" fmla="*/ 31 w 151"/>
                <a:gd name="T79" fmla="*/ 1 h 108"/>
                <a:gd name="T80" fmla="*/ 27 w 151"/>
                <a:gd name="T81" fmla="*/ 2 h 108"/>
                <a:gd name="T82" fmla="*/ 26 w 151"/>
                <a:gd name="T83" fmla="*/ 2 h 108"/>
                <a:gd name="T84" fmla="*/ 25 w 151"/>
                <a:gd name="T85" fmla="*/ 3 h 108"/>
                <a:gd name="T86" fmla="*/ 23 w 151"/>
                <a:gd name="T87" fmla="*/ 4 h 108"/>
                <a:gd name="T88" fmla="*/ 23 w 151"/>
                <a:gd name="T89" fmla="*/ 6 h 108"/>
                <a:gd name="T90" fmla="*/ 23 w 151"/>
                <a:gd name="T91" fmla="*/ 6 h 108"/>
                <a:gd name="T92" fmla="*/ 24 w 151"/>
                <a:gd name="T93" fmla="*/ 6 h 108"/>
                <a:gd name="T94" fmla="*/ 25 w 151"/>
                <a:gd name="T95" fmla="*/ 6 h 108"/>
                <a:gd name="T96" fmla="*/ 26 w 151"/>
                <a:gd name="T97" fmla="*/ 6 h 108"/>
                <a:gd name="T98" fmla="*/ 26 w 151"/>
                <a:gd name="T99" fmla="*/ 7 h 108"/>
                <a:gd name="T100" fmla="*/ 26 w 151"/>
                <a:gd name="T101" fmla="*/ 7 h 108"/>
                <a:gd name="T102" fmla="*/ 26 w 151"/>
                <a:gd name="T103" fmla="*/ 8 h 108"/>
                <a:gd name="T104" fmla="*/ 26 w 151"/>
                <a:gd name="T105" fmla="*/ 8 h 1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1" h="108">
                  <a:moveTo>
                    <a:pt x="51" y="15"/>
                  </a:moveTo>
                  <a:lnTo>
                    <a:pt x="37" y="19"/>
                  </a:lnTo>
                  <a:lnTo>
                    <a:pt x="26" y="26"/>
                  </a:lnTo>
                  <a:lnTo>
                    <a:pt x="16" y="34"/>
                  </a:lnTo>
                  <a:lnTo>
                    <a:pt x="6" y="43"/>
                  </a:lnTo>
                  <a:lnTo>
                    <a:pt x="3" y="50"/>
                  </a:lnTo>
                  <a:lnTo>
                    <a:pt x="0" y="56"/>
                  </a:lnTo>
                  <a:lnTo>
                    <a:pt x="0" y="63"/>
                  </a:lnTo>
                  <a:lnTo>
                    <a:pt x="3" y="70"/>
                  </a:lnTo>
                  <a:lnTo>
                    <a:pt x="6" y="77"/>
                  </a:lnTo>
                  <a:lnTo>
                    <a:pt x="13" y="82"/>
                  </a:lnTo>
                  <a:lnTo>
                    <a:pt x="19" y="89"/>
                  </a:lnTo>
                  <a:lnTo>
                    <a:pt x="26" y="96"/>
                  </a:lnTo>
                  <a:lnTo>
                    <a:pt x="31" y="103"/>
                  </a:lnTo>
                  <a:lnTo>
                    <a:pt x="41" y="107"/>
                  </a:lnTo>
                  <a:lnTo>
                    <a:pt x="49" y="108"/>
                  </a:lnTo>
                  <a:lnTo>
                    <a:pt x="59" y="106"/>
                  </a:lnTo>
                  <a:lnTo>
                    <a:pt x="70" y="99"/>
                  </a:lnTo>
                  <a:lnTo>
                    <a:pt x="78" y="92"/>
                  </a:lnTo>
                  <a:lnTo>
                    <a:pt x="87" y="82"/>
                  </a:lnTo>
                  <a:lnTo>
                    <a:pt x="97" y="74"/>
                  </a:lnTo>
                  <a:lnTo>
                    <a:pt x="103" y="70"/>
                  </a:lnTo>
                  <a:lnTo>
                    <a:pt x="110" y="66"/>
                  </a:lnTo>
                  <a:lnTo>
                    <a:pt x="116" y="62"/>
                  </a:lnTo>
                  <a:lnTo>
                    <a:pt x="123" y="58"/>
                  </a:lnTo>
                  <a:lnTo>
                    <a:pt x="129" y="55"/>
                  </a:lnTo>
                  <a:lnTo>
                    <a:pt x="136" y="52"/>
                  </a:lnTo>
                  <a:lnTo>
                    <a:pt x="144" y="50"/>
                  </a:lnTo>
                  <a:lnTo>
                    <a:pt x="151" y="47"/>
                  </a:lnTo>
                  <a:lnTo>
                    <a:pt x="147" y="33"/>
                  </a:lnTo>
                  <a:lnTo>
                    <a:pt x="138" y="22"/>
                  </a:lnTo>
                  <a:lnTo>
                    <a:pt x="124" y="13"/>
                  </a:lnTo>
                  <a:lnTo>
                    <a:pt x="113" y="2"/>
                  </a:lnTo>
                  <a:lnTo>
                    <a:pt x="106" y="2"/>
                  </a:lnTo>
                  <a:lnTo>
                    <a:pt x="98" y="2"/>
                  </a:lnTo>
                  <a:lnTo>
                    <a:pt x="92" y="2"/>
                  </a:lnTo>
                  <a:lnTo>
                    <a:pt x="83" y="0"/>
                  </a:lnTo>
                  <a:lnTo>
                    <a:pt x="77" y="0"/>
                  </a:lnTo>
                  <a:lnTo>
                    <a:pt x="69" y="2"/>
                  </a:lnTo>
                  <a:lnTo>
                    <a:pt x="62" y="2"/>
                  </a:lnTo>
                  <a:lnTo>
                    <a:pt x="54" y="3"/>
                  </a:lnTo>
                  <a:lnTo>
                    <a:pt x="52" y="4"/>
                  </a:lnTo>
                  <a:lnTo>
                    <a:pt x="49" y="6"/>
                  </a:lnTo>
                  <a:lnTo>
                    <a:pt x="46" y="8"/>
                  </a:lnTo>
                  <a:lnTo>
                    <a:pt x="46" y="11"/>
                  </a:lnTo>
                  <a:lnTo>
                    <a:pt x="47" y="11"/>
                  </a:lnTo>
                  <a:lnTo>
                    <a:pt x="49" y="11"/>
                  </a:lnTo>
                  <a:lnTo>
                    <a:pt x="51" y="11"/>
                  </a:lnTo>
                  <a:lnTo>
                    <a:pt x="51" y="13"/>
                  </a:lnTo>
                  <a:lnTo>
                    <a:pt x="51" y="14"/>
                  </a:lnTo>
                  <a:lnTo>
                    <a:pt x="51"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0" name="Freeform 55"/>
            <p:cNvSpPr>
              <a:spLocks/>
            </p:cNvSpPr>
            <p:nvPr/>
          </p:nvSpPr>
          <p:spPr bwMode="auto">
            <a:xfrm>
              <a:off x="1999" y="2346"/>
              <a:ext cx="114" cy="73"/>
            </a:xfrm>
            <a:custGeom>
              <a:avLst/>
              <a:gdLst>
                <a:gd name="T0" fmla="*/ 3 w 226"/>
                <a:gd name="T1" fmla="*/ 37 h 145"/>
                <a:gd name="T2" fmla="*/ 0 w 226"/>
                <a:gd name="T3" fmla="*/ 41 h 145"/>
                <a:gd name="T4" fmla="*/ 1 w 226"/>
                <a:gd name="T5" fmla="*/ 46 h 145"/>
                <a:gd name="T6" fmla="*/ 3 w 226"/>
                <a:gd name="T7" fmla="*/ 52 h 145"/>
                <a:gd name="T8" fmla="*/ 5 w 226"/>
                <a:gd name="T9" fmla="*/ 58 h 145"/>
                <a:gd name="T10" fmla="*/ 6 w 226"/>
                <a:gd name="T11" fmla="*/ 61 h 145"/>
                <a:gd name="T12" fmla="*/ 8 w 226"/>
                <a:gd name="T13" fmla="*/ 64 h 145"/>
                <a:gd name="T14" fmla="*/ 11 w 226"/>
                <a:gd name="T15" fmla="*/ 67 h 145"/>
                <a:gd name="T16" fmla="*/ 13 w 226"/>
                <a:gd name="T17" fmla="*/ 69 h 145"/>
                <a:gd name="T18" fmla="*/ 17 w 226"/>
                <a:gd name="T19" fmla="*/ 71 h 145"/>
                <a:gd name="T20" fmla="*/ 22 w 226"/>
                <a:gd name="T21" fmla="*/ 72 h 145"/>
                <a:gd name="T22" fmla="*/ 25 w 226"/>
                <a:gd name="T23" fmla="*/ 73 h 145"/>
                <a:gd name="T24" fmla="*/ 29 w 226"/>
                <a:gd name="T25" fmla="*/ 71 h 145"/>
                <a:gd name="T26" fmla="*/ 32 w 226"/>
                <a:gd name="T27" fmla="*/ 69 h 145"/>
                <a:gd name="T28" fmla="*/ 35 w 226"/>
                <a:gd name="T29" fmla="*/ 67 h 145"/>
                <a:gd name="T30" fmla="*/ 39 w 226"/>
                <a:gd name="T31" fmla="*/ 65 h 145"/>
                <a:gd name="T32" fmla="*/ 42 w 226"/>
                <a:gd name="T33" fmla="*/ 63 h 145"/>
                <a:gd name="T34" fmla="*/ 44 w 226"/>
                <a:gd name="T35" fmla="*/ 61 h 145"/>
                <a:gd name="T36" fmla="*/ 48 w 226"/>
                <a:gd name="T37" fmla="*/ 58 h 145"/>
                <a:gd name="T38" fmla="*/ 51 w 226"/>
                <a:gd name="T39" fmla="*/ 56 h 145"/>
                <a:gd name="T40" fmla="*/ 54 w 226"/>
                <a:gd name="T41" fmla="*/ 54 h 145"/>
                <a:gd name="T42" fmla="*/ 61 w 226"/>
                <a:gd name="T43" fmla="*/ 52 h 145"/>
                <a:gd name="T44" fmla="*/ 68 w 226"/>
                <a:gd name="T45" fmla="*/ 49 h 145"/>
                <a:gd name="T46" fmla="*/ 74 w 226"/>
                <a:gd name="T47" fmla="*/ 46 h 145"/>
                <a:gd name="T48" fmla="*/ 81 w 226"/>
                <a:gd name="T49" fmla="*/ 43 h 145"/>
                <a:gd name="T50" fmla="*/ 88 w 226"/>
                <a:gd name="T51" fmla="*/ 41 h 145"/>
                <a:gd name="T52" fmla="*/ 94 w 226"/>
                <a:gd name="T53" fmla="*/ 38 h 145"/>
                <a:gd name="T54" fmla="*/ 101 w 226"/>
                <a:gd name="T55" fmla="*/ 35 h 145"/>
                <a:gd name="T56" fmla="*/ 107 w 226"/>
                <a:gd name="T57" fmla="*/ 32 h 145"/>
                <a:gd name="T58" fmla="*/ 111 w 226"/>
                <a:gd name="T59" fmla="*/ 28 h 145"/>
                <a:gd name="T60" fmla="*/ 114 w 226"/>
                <a:gd name="T61" fmla="*/ 24 h 145"/>
                <a:gd name="T62" fmla="*/ 114 w 226"/>
                <a:gd name="T63" fmla="*/ 19 h 145"/>
                <a:gd name="T64" fmla="*/ 112 w 226"/>
                <a:gd name="T65" fmla="*/ 13 h 145"/>
                <a:gd name="T66" fmla="*/ 111 w 226"/>
                <a:gd name="T67" fmla="*/ 10 h 145"/>
                <a:gd name="T68" fmla="*/ 107 w 226"/>
                <a:gd name="T69" fmla="*/ 7 h 145"/>
                <a:gd name="T70" fmla="*/ 103 w 226"/>
                <a:gd name="T71" fmla="*/ 5 h 145"/>
                <a:gd name="T72" fmla="*/ 99 w 226"/>
                <a:gd name="T73" fmla="*/ 4 h 145"/>
                <a:gd name="T74" fmla="*/ 92 w 226"/>
                <a:gd name="T75" fmla="*/ 2 h 145"/>
                <a:gd name="T76" fmla="*/ 85 w 226"/>
                <a:gd name="T77" fmla="*/ 2 h 145"/>
                <a:gd name="T78" fmla="*/ 78 w 226"/>
                <a:gd name="T79" fmla="*/ 1 h 145"/>
                <a:gd name="T80" fmla="*/ 70 w 226"/>
                <a:gd name="T81" fmla="*/ 0 h 145"/>
                <a:gd name="T82" fmla="*/ 64 w 226"/>
                <a:gd name="T83" fmla="*/ 0 h 145"/>
                <a:gd name="T84" fmla="*/ 56 w 226"/>
                <a:gd name="T85" fmla="*/ 1 h 145"/>
                <a:gd name="T86" fmla="*/ 49 w 226"/>
                <a:gd name="T87" fmla="*/ 2 h 145"/>
                <a:gd name="T88" fmla="*/ 41 w 226"/>
                <a:gd name="T89" fmla="*/ 2 h 145"/>
                <a:gd name="T90" fmla="*/ 36 w 226"/>
                <a:gd name="T91" fmla="*/ 3 h 145"/>
                <a:gd name="T92" fmla="*/ 32 w 226"/>
                <a:gd name="T93" fmla="*/ 4 h 145"/>
                <a:gd name="T94" fmla="*/ 27 w 226"/>
                <a:gd name="T95" fmla="*/ 6 h 145"/>
                <a:gd name="T96" fmla="*/ 23 w 226"/>
                <a:gd name="T97" fmla="*/ 8 h 145"/>
                <a:gd name="T98" fmla="*/ 18 w 226"/>
                <a:gd name="T99" fmla="*/ 12 h 145"/>
                <a:gd name="T100" fmla="*/ 15 w 226"/>
                <a:gd name="T101" fmla="*/ 17 h 145"/>
                <a:gd name="T102" fmla="*/ 13 w 226"/>
                <a:gd name="T103" fmla="*/ 22 h 145"/>
                <a:gd name="T104" fmla="*/ 12 w 226"/>
                <a:gd name="T105" fmla="*/ 28 h 145"/>
                <a:gd name="T106" fmla="*/ 11 w 226"/>
                <a:gd name="T107" fmla="*/ 29 h 145"/>
                <a:gd name="T108" fmla="*/ 10 w 226"/>
                <a:gd name="T109" fmla="*/ 30 h 145"/>
                <a:gd name="T110" fmla="*/ 8 w 226"/>
                <a:gd name="T111" fmla="*/ 31 h 145"/>
                <a:gd name="T112" fmla="*/ 6 w 226"/>
                <a:gd name="T113" fmla="*/ 32 h 145"/>
                <a:gd name="T114" fmla="*/ 5 w 226"/>
                <a:gd name="T115" fmla="*/ 32 h 145"/>
                <a:gd name="T116" fmla="*/ 4 w 226"/>
                <a:gd name="T117" fmla="*/ 34 h 145"/>
                <a:gd name="T118" fmla="*/ 3 w 226"/>
                <a:gd name="T119" fmla="*/ 35 h 145"/>
                <a:gd name="T120" fmla="*/ 3 w 226"/>
                <a:gd name="T121" fmla="*/ 37 h 1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26" h="145">
                  <a:moveTo>
                    <a:pt x="5" y="73"/>
                  </a:moveTo>
                  <a:lnTo>
                    <a:pt x="0" y="81"/>
                  </a:lnTo>
                  <a:lnTo>
                    <a:pt x="2" y="92"/>
                  </a:lnTo>
                  <a:lnTo>
                    <a:pt x="6" y="104"/>
                  </a:lnTo>
                  <a:lnTo>
                    <a:pt x="10" y="116"/>
                  </a:lnTo>
                  <a:lnTo>
                    <a:pt x="11" y="122"/>
                  </a:lnTo>
                  <a:lnTo>
                    <a:pt x="16" y="127"/>
                  </a:lnTo>
                  <a:lnTo>
                    <a:pt x="21" y="133"/>
                  </a:lnTo>
                  <a:lnTo>
                    <a:pt x="26" y="138"/>
                  </a:lnTo>
                  <a:lnTo>
                    <a:pt x="34" y="142"/>
                  </a:lnTo>
                  <a:lnTo>
                    <a:pt x="43" y="144"/>
                  </a:lnTo>
                  <a:lnTo>
                    <a:pt x="49" y="145"/>
                  </a:lnTo>
                  <a:lnTo>
                    <a:pt x="57" y="142"/>
                  </a:lnTo>
                  <a:lnTo>
                    <a:pt x="64" y="138"/>
                  </a:lnTo>
                  <a:lnTo>
                    <a:pt x="70" y="134"/>
                  </a:lnTo>
                  <a:lnTo>
                    <a:pt x="77" y="130"/>
                  </a:lnTo>
                  <a:lnTo>
                    <a:pt x="84" y="125"/>
                  </a:lnTo>
                  <a:lnTo>
                    <a:pt x="88" y="121"/>
                  </a:lnTo>
                  <a:lnTo>
                    <a:pt x="95" y="116"/>
                  </a:lnTo>
                  <a:lnTo>
                    <a:pt x="102" y="112"/>
                  </a:lnTo>
                  <a:lnTo>
                    <a:pt x="108" y="108"/>
                  </a:lnTo>
                  <a:lnTo>
                    <a:pt x="121" y="103"/>
                  </a:lnTo>
                  <a:lnTo>
                    <a:pt x="134" y="97"/>
                  </a:lnTo>
                  <a:lnTo>
                    <a:pt x="147" y="92"/>
                  </a:lnTo>
                  <a:lnTo>
                    <a:pt x="161" y="86"/>
                  </a:lnTo>
                  <a:lnTo>
                    <a:pt x="174" y="81"/>
                  </a:lnTo>
                  <a:lnTo>
                    <a:pt x="187" y="75"/>
                  </a:lnTo>
                  <a:lnTo>
                    <a:pt x="200" y="70"/>
                  </a:lnTo>
                  <a:lnTo>
                    <a:pt x="213" y="63"/>
                  </a:lnTo>
                  <a:lnTo>
                    <a:pt x="221" y="56"/>
                  </a:lnTo>
                  <a:lnTo>
                    <a:pt x="226" y="47"/>
                  </a:lnTo>
                  <a:lnTo>
                    <a:pt x="226" y="37"/>
                  </a:lnTo>
                  <a:lnTo>
                    <a:pt x="223" y="26"/>
                  </a:lnTo>
                  <a:lnTo>
                    <a:pt x="220" y="19"/>
                  </a:lnTo>
                  <a:lnTo>
                    <a:pt x="213" y="14"/>
                  </a:lnTo>
                  <a:lnTo>
                    <a:pt x="205" y="10"/>
                  </a:lnTo>
                  <a:lnTo>
                    <a:pt x="197" y="7"/>
                  </a:lnTo>
                  <a:lnTo>
                    <a:pt x="182" y="4"/>
                  </a:lnTo>
                  <a:lnTo>
                    <a:pt x="169" y="3"/>
                  </a:lnTo>
                  <a:lnTo>
                    <a:pt x="154" y="1"/>
                  </a:lnTo>
                  <a:lnTo>
                    <a:pt x="139" y="0"/>
                  </a:lnTo>
                  <a:lnTo>
                    <a:pt x="126" y="0"/>
                  </a:lnTo>
                  <a:lnTo>
                    <a:pt x="111" y="1"/>
                  </a:lnTo>
                  <a:lnTo>
                    <a:pt x="97" y="3"/>
                  </a:lnTo>
                  <a:lnTo>
                    <a:pt x="82" y="4"/>
                  </a:lnTo>
                  <a:lnTo>
                    <a:pt x="72" y="6"/>
                  </a:lnTo>
                  <a:lnTo>
                    <a:pt x="64" y="7"/>
                  </a:lnTo>
                  <a:lnTo>
                    <a:pt x="54" y="11"/>
                  </a:lnTo>
                  <a:lnTo>
                    <a:pt x="46" y="15"/>
                  </a:lnTo>
                  <a:lnTo>
                    <a:pt x="36" y="23"/>
                  </a:lnTo>
                  <a:lnTo>
                    <a:pt x="29" y="33"/>
                  </a:lnTo>
                  <a:lnTo>
                    <a:pt x="26" y="44"/>
                  </a:lnTo>
                  <a:lnTo>
                    <a:pt x="23" y="55"/>
                  </a:lnTo>
                  <a:lnTo>
                    <a:pt x="21" y="58"/>
                  </a:lnTo>
                  <a:lnTo>
                    <a:pt x="20" y="59"/>
                  </a:lnTo>
                  <a:lnTo>
                    <a:pt x="16" y="62"/>
                  </a:lnTo>
                  <a:lnTo>
                    <a:pt x="11" y="63"/>
                  </a:lnTo>
                  <a:lnTo>
                    <a:pt x="10" y="64"/>
                  </a:lnTo>
                  <a:lnTo>
                    <a:pt x="8" y="67"/>
                  </a:lnTo>
                  <a:lnTo>
                    <a:pt x="6" y="70"/>
                  </a:lnTo>
                  <a:lnTo>
                    <a:pt x="5"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1" name="Freeform 56"/>
            <p:cNvSpPr>
              <a:spLocks/>
            </p:cNvSpPr>
            <p:nvPr/>
          </p:nvSpPr>
          <p:spPr bwMode="auto">
            <a:xfrm>
              <a:off x="1768" y="2351"/>
              <a:ext cx="103" cy="88"/>
            </a:xfrm>
            <a:custGeom>
              <a:avLst/>
              <a:gdLst>
                <a:gd name="T0" fmla="*/ 12 w 205"/>
                <a:gd name="T1" fmla="*/ 1 h 176"/>
                <a:gd name="T2" fmla="*/ 12 w 205"/>
                <a:gd name="T3" fmla="*/ 2 h 176"/>
                <a:gd name="T4" fmla="*/ 9 w 205"/>
                <a:gd name="T5" fmla="*/ 6 h 176"/>
                <a:gd name="T6" fmla="*/ 3 w 205"/>
                <a:gd name="T7" fmla="*/ 13 h 176"/>
                <a:gd name="T8" fmla="*/ 0 w 205"/>
                <a:gd name="T9" fmla="*/ 21 h 176"/>
                <a:gd name="T10" fmla="*/ 0 w 205"/>
                <a:gd name="T11" fmla="*/ 27 h 176"/>
                <a:gd name="T12" fmla="*/ 3 w 205"/>
                <a:gd name="T13" fmla="*/ 34 h 176"/>
                <a:gd name="T14" fmla="*/ 10 w 205"/>
                <a:gd name="T15" fmla="*/ 40 h 176"/>
                <a:gd name="T16" fmla="*/ 18 w 205"/>
                <a:gd name="T17" fmla="*/ 45 h 176"/>
                <a:gd name="T18" fmla="*/ 28 w 205"/>
                <a:gd name="T19" fmla="*/ 47 h 176"/>
                <a:gd name="T20" fmla="*/ 37 w 205"/>
                <a:gd name="T21" fmla="*/ 52 h 176"/>
                <a:gd name="T22" fmla="*/ 44 w 205"/>
                <a:gd name="T23" fmla="*/ 58 h 176"/>
                <a:gd name="T24" fmla="*/ 51 w 205"/>
                <a:gd name="T25" fmla="*/ 63 h 176"/>
                <a:gd name="T26" fmla="*/ 60 w 205"/>
                <a:gd name="T27" fmla="*/ 68 h 176"/>
                <a:gd name="T28" fmla="*/ 68 w 205"/>
                <a:gd name="T29" fmla="*/ 73 h 176"/>
                <a:gd name="T30" fmla="*/ 75 w 205"/>
                <a:gd name="T31" fmla="*/ 79 h 176"/>
                <a:gd name="T32" fmla="*/ 84 w 205"/>
                <a:gd name="T33" fmla="*/ 85 h 176"/>
                <a:gd name="T34" fmla="*/ 96 w 205"/>
                <a:gd name="T35" fmla="*/ 88 h 176"/>
                <a:gd name="T36" fmla="*/ 102 w 205"/>
                <a:gd name="T37" fmla="*/ 82 h 176"/>
                <a:gd name="T38" fmla="*/ 102 w 205"/>
                <a:gd name="T39" fmla="*/ 71 h 176"/>
                <a:gd name="T40" fmla="*/ 98 w 205"/>
                <a:gd name="T41" fmla="*/ 60 h 176"/>
                <a:gd name="T42" fmla="*/ 90 w 205"/>
                <a:gd name="T43" fmla="*/ 51 h 176"/>
                <a:gd name="T44" fmla="*/ 81 w 205"/>
                <a:gd name="T45" fmla="*/ 41 h 176"/>
                <a:gd name="T46" fmla="*/ 74 w 205"/>
                <a:gd name="T47" fmla="*/ 31 h 176"/>
                <a:gd name="T48" fmla="*/ 70 w 205"/>
                <a:gd name="T49" fmla="*/ 25 h 176"/>
                <a:gd name="T50" fmla="*/ 71 w 205"/>
                <a:gd name="T51" fmla="*/ 24 h 176"/>
                <a:gd name="T52" fmla="*/ 66 w 205"/>
                <a:gd name="T53" fmla="*/ 19 h 176"/>
                <a:gd name="T54" fmla="*/ 56 w 205"/>
                <a:gd name="T55" fmla="*/ 14 h 176"/>
                <a:gd name="T56" fmla="*/ 45 w 205"/>
                <a:gd name="T57" fmla="*/ 10 h 176"/>
                <a:gd name="T58" fmla="*/ 35 w 205"/>
                <a:gd name="T59" fmla="*/ 8 h 176"/>
                <a:gd name="T60" fmla="*/ 26 w 205"/>
                <a:gd name="T61" fmla="*/ 5 h 176"/>
                <a:gd name="T62" fmla="*/ 17 w 205"/>
                <a:gd name="T63" fmla="*/ 2 h 17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05" h="176">
                  <a:moveTo>
                    <a:pt x="23" y="0"/>
                  </a:moveTo>
                  <a:lnTo>
                    <a:pt x="23" y="1"/>
                  </a:lnTo>
                  <a:lnTo>
                    <a:pt x="23" y="2"/>
                  </a:lnTo>
                  <a:lnTo>
                    <a:pt x="23" y="4"/>
                  </a:lnTo>
                  <a:lnTo>
                    <a:pt x="23" y="5"/>
                  </a:lnTo>
                  <a:lnTo>
                    <a:pt x="18" y="12"/>
                  </a:lnTo>
                  <a:lnTo>
                    <a:pt x="12" y="19"/>
                  </a:lnTo>
                  <a:lnTo>
                    <a:pt x="5" y="26"/>
                  </a:lnTo>
                  <a:lnTo>
                    <a:pt x="2" y="34"/>
                  </a:lnTo>
                  <a:lnTo>
                    <a:pt x="0" y="41"/>
                  </a:lnTo>
                  <a:lnTo>
                    <a:pt x="0" y="48"/>
                  </a:lnTo>
                  <a:lnTo>
                    <a:pt x="0" y="54"/>
                  </a:lnTo>
                  <a:lnTo>
                    <a:pt x="2" y="61"/>
                  </a:lnTo>
                  <a:lnTo>
                    <a:pt x="5" y="68"/>
                  </a:lnTo>
                  <a:lnTo>
                    <a:pt x="12" y="74"/>
                  </a:lnTo>
                  <a:lnTo>
                    <a:pt x="20" y="79"/>
                  </a:lnTo>
                  <a:lnTo>
                    <a:pt x="27" y="85"/>
                  </a:lnTo>
                  <a:lnTo>
                    <a:pt x="36" y="89"/>
                  </a:lnTo>
                  <a:lnTo>
                    <a:pt x="46" y="91"/>
                  </a:lnTo>
                  <a:lnTo>
                    <a:pt x="56" y="94"/>
                  </a:lnTo>
                  <a:lnTo>
                    <a:pt x="64" y="98"/>
                  </a:lnTo>
                  <a:lnTo>
                    <a:pt x="73" y="104"/>
                  </a:lnTo>
                  <a:lnTo>
                    <a:pt x="79" y="109"/>
                  </a:lnTo>
                  <a:lnTo>
                    <a:pt x="87" y="115"/>
                  </a:lnTo>
                  <a:lnTo>
                    <a:pt x="95" y="120"/>
                  </a:lnTo>
                  <a:lnTo>
                    <a:pt x="102" y="126"/>
                  </a:lnTo>
                  <a:lnTo>
                    <a:pt x="110" y="131"/>
                  </a:lnTo>
                  <a:lnTo>
                    <a:pt x="120" y="135"/>
                  </a:lnTo>
                  <a:lnTo>
                    <a:pt x="128" y="139"/>
                  </a:lnTo>
                  <a:lnTo>
                    <a:pt x="136" y="145"/>
                  </a:lnTo>
                  <a:lnTo>
                    <a:pt x="143" y="152"/>
                  </a:lnTo>
                  <a:lnTo>
                    <a:pt x="150" y="157"/>
                  </a:lnTo>
                  <a:lnTo>
                    <a:pt x="156" y="164"/>
                  </a:lnTo>
                  <a:lnTo>
                    <a:pt x="168" y="169"/>
                  </a:lnTo>
                  <a:lnTo>
                    <a:pt x="179" y="173"/>
                  </a:lnTo>
                  <a:lnTo>
                    <a:pt x="191" y="176"/>
                  </a:lnTo>
                  <a:lnTo>
                    <a:pt x="204" y="175"/>
                  </a:lnTo>
                  <a:lnTo>
                    <a:pt x="204" y="164"/>
                  </a:lnTo>
                  <a:lnTo>
                    <a:pt x="205" y="153"/>
                  </a:lnTo>
                  <a:lnTo>
                    <a:pt x="204" y="142"/>
                  </a:lnTo>
                  <a:lnTo>
                    <a:pt x="200" y="131"/>
                  </a:lnTo>
                  <a:lnTo>
                    <a:pt x="196" y="120"/>
                  </a:lnTo>
                  <a:lnTo>
                    <a:pt x="187" y="112"/>
                  </a:lnTo>
                  <a:lnTo>
                    <a:pt x="179" y="102"/>
                  </a:lnTo>
                  <a:lnTo>
                    <a:pt x="169" y="93"/>
                  </a:lnTo>
                  <a:lnTo>
                    <a:pt x="161" y="82"/>
                  </a:lnTo>
                  <a:lnTo>
                    <a:pt x="155" y="71"/>
                  </a:lnTo>
                  <a:lnTo>
                    <a:pt x="148" y="61"/>
                  </a:lnTo>
                  <a:lnTo>
                    <a:pt x="140" y="50"/>
                  </a:lnTo>
                  <a:lnTo>
                    <a:pt x="140" y="49"/>
                  </a:lnTo>
                  <a:lnTo>
                    <a:pt x="141" y="48"/>
                  </a:lnTo>
                  <a:lnTo>
                    <a:pt x="141" y="46"/>
                  </a:lnTo>
                  <a:lnTo>
                    <a:pt x="132" y="38"/>
                  </a:lnTo>
                  <a:lnTo>
                    <a:pt x="122" y="33"/>
                  </a:lnTo>
                  <a:lnTo>
                    <a:pt x="112" y="27"/>
                  </a:lnTo>
                  <a:lnTo>
                    <a:pt x="99" y="23"/>
                  </a:lnTo>
                  <a:lnTo>
                    <a:pt x="89" y="20"/>
                  </a:lnTo>
                  <a:lnTo>
                    <a:pt x="79" y="17"/>
                  </a:lnTo>
                  <a:lnTo>
                    <a:pt x="69" y="15"/>
                  </a:lnTo>
                  <a:lnTo>
                    <a:pt x="61" y="12"/>
                  </a:lnTo>
                  <a:lnTo>
                    <a:pt x="51" y="9"/>
                  </a:lnTo>
                  <a:lnTo>
                    <a:pt x="41" y="7"/>
                  </a:lnTo>
                  <a:lnTo>
                    <a:pt x="33" y="4"/>
                  </a:lnTo>
                  <a:lnTo>
                    <a:pt x="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2" name="Freeform 57"/>
            <p:cNvSpPr>
              <a:spLocks/>
            </p:cNvSpPr>
            <p:nvPr/>
          </p:nvSpPr>
          <p:spPr bwMode="auto">
            <a:xfrm>
              <a:off x="3158" y="2096"/>
              <a:ext cx="53" cy="56"/>
            </a:xfrm>
            <a:custGeom>
              <a:avLst/>
              <a:gdLst>
                <a:gd name="T0" fmla="*/ 0 w 107"/>
                <a:gd name="T1" fmla="*/ 45 h 112"/>
                <a:gd name="T2" fmla="*/ 0 w 107"/>
                <a:gd name="T3" fmla="*/ 40 h 112"/>
                <a:gd name="T4" fmla="*/ 0 w 107"/>
                <a:gd name="T5" fmla="*/ 36 h 112"/>
                <a:gd name="T6" fmla="*/ 1 w 107"/>
                <a:gd name="T7" fmla="*/ 32 h 112"/>
                <a:gd name="T8" fmla="*/ 2 w 107"/>
                <a:gd name="T9" fmla="*/ 27 h 112"/>
                <a:gd name="T10" fmla="*/ 5 w 107"/>
                <a:gd name="T11" fmla="*/ 23 h 112"/>
                <a:gd name="T12" fmla="*/ 8 w 107"/>
                <a:gd name="T13" fmla="*/ 19 h 112"/>
                <a:gd name="T14" fmla="*/ 11 w 107"/>
                <a:gd name="T15" fmla="*/ 14 h 112"/>
                <a:gd name="T16" fmla="*/ 12 w 107"/>
                <a:gd name="T17" fmla="*/ 10 h 112"/>
                <a:gd name="T18" fmla="*/ 14 w 107"/>
                <a:gd name="T19" fmla="*/ 7 h 112"/>
                <a:gd name="T20" fmla="*/ 16 w 107"/>
                <a:gd name="T21" fmla="*/ 5 h 112"/>
                <a:gd name="T22" fmla="*/ 19 w 107"/>
                <a:gd name="T23" fmla="*/ 4 h 112"/>
                <a:gd name="T24" fmla="*/ 21 w 107"/>
                <a:gd name="T25" fmla="*/ 3 h 112"/>
                <a:gd name="T26" fmla="*/ 25 w 107"/>
                <a:gd name="T27" fmla="*/ 3 h 112"/>
                <a:gd name="T28" fmla="*/ 29 w 107"/>
                <a:gd name="T29" fmla="*/ 3 h 112"/>
                <a:gd name="T30" fmla="*/ 31 w 107"/>
                <a:gd name="T31" fmla="*/ 2 h 112"/>
                <a:gd name="T32" fmla="*/ 34 w 107"/>
                <a:gd name="T33" fmla="*/ 1 h 112"/>
                <a:gd name="T34" fmla="*/ 38 w 107"/>
                <a:gd name="T35" fmla="*/ 1 h 112"/>
                <a:gd name="T36" fmla="*/ 41 w 107"/>
                <a:gd name="T37" fmla="*/ 1 h 112"/>
                <a:gd name="T38" fmla="*/ 44 w 107"/>
                <a:gd name="T39" fmla="*/ 0 h 112"/>
                <a:gd name="T40" fmla="*/ 48 w 107"/>
                <a:gd name="T41" fmla="*/ 0 h 112"/>
                <a:gd name="T42" fmla="*/ 50 w 107"/>
                <a:gd name="T43" fmla="*/ 5 h 112"/>
                <a:gd name="T44" fmla="*/ 51 w 107"/>
                <a:gd name="T45" fmla="*/ 10 h 112"/>
                <a:gd name="T46" fmla="*/ 52 w 107"/>
                <a:gd name="T47" fmla="*/ 15 h 112"/>
                <a:gd name="T48" fmla="*/ 52 w 107"/>
                <a:gd name="T49" fmla="*/ 21 h 112"/>
                <a:gd name="T50" fmla="*/ 53 w 107"/>
                <a:gd name="T51" fmla="*/ 24 h 112"/>
                <a:gd name="T52" fmla="*/ 53 w 107"/>
                <a:gd name="T53" fmla="*/ 27 h 112"/>
                <a:gd name="T54" fmla="*/ 53 w 107"/>
                <a:gd name="T55" fmla="*/ 31 h 112"/>
                <a:gd name="T56" fmla="*/ 52 w 107"/>
                <a:gd name="T57" fmla="*/ 34 h 112"/>
                <a:gd name="T58" fmla="*/ 52 w 107"/>
                <a:gd name="T59" fmla="*/ 35 h 112"/>
                <a:gd name="T60" fmla="*/ 51 w 107"/>
                <a:gd name="T61" fmla="*/ 36 h 112"/>
                <a:gd name="T62" fmla="*/ 49 w 107"/>
                <a:gd name="T63" fmla="*/ 37 h 112"/>
                <a:gd name="T64" fmla="*/ 48 w 107"/>
                <a:gd name="T65" fmla="*/ 38 h 112"/>
                <a:gd name="T66" fmla="*/ 47 w 107"/>
                <a:gd name="T67" fmla="*/ 41 h 112"/>
                <a:gd name="T68" fmla="*/ 45 w 107"/>
                <a:gd name="T69" fmla="*/ 44 h 112"/>
                <a:gd name="T70" fmla="*/ 43 w 107"/>
                <a:gd name="T71" fmla="*/ 47 h 112"/>
                <a:gd name="T72" fmla="*/ 40 w 107"/>
                <a:gd name="T73" fmla="*/ 49 h 112"/>
                <a:gd name="T74" fmla="*/ 38 w 107"/>
                <a:gd name="T75" fmla="*/ 51 h 112"/>
                <a:gd name="T76" fmla="*/ 35 w 107"/>
                <a:gd name="T77" fmla="*/ 53 h 112"/>
                <a:gd name="T78" fmla="*/ 32 w 107"/>
                <a:gd name="T79" fmla="*/ 54 h 112"/>
                <a:gd name="T80" fmla="*/ 29 w 107"/>
                <a:gd name="T81" fmla="*/ 55 h 112"/>
                <a:gd name="T82" fmla="*/ 25 w 107"/>
                <a:gd name="T83" fmla="*/ 55 h 112"/>
                <a:gd name="T84" fmla="*/ 22 w 107"/>
                <a:gd name="T85" fmla="*/ 56 h 112"/>
                <a:gd name="T86" fmla="*/ 19 w 107"/>
                <a:gd name="T87" fmla="*/ 56 h 112"/>
                <a:gd name="T88" fmla="*/ 17 w 107"/>
                <a:gd name="T89" fmla="*/ 55 h 112"/>
                <a:gd name="T90" fmla="*/ 16 w 107"/>
                <a:gd name="T91" fmla="*/ 52 h 112"/>
                <a:gd name="T92" fmla="*/ 16 w 107"/>
                <a:gd name="T93" fmla="*/ 49 h 112"/>
                <a:gd name="T94" fmla="*/ 16 w 107"/>
                <a:gd name="T95" fmla="*/ 46 h 112"/>
                <a:gd name="T96" fmla="*/ 13 w 107"/>
                <a:gd name="T97" fmla="*/ 44 h 112"/>
                <a:gd name="T98" fmla="*/ 11 w 107"/>
                <a:gd name="T99" fmla="*/ 43 h 112"/>
                <a:gd name="T100" fmla="*/ 7 w 107"/>
                <a:gd name="T101" fmla="*/ 43 h 112"/>
                <a:gd name="T102" fmla="*/ 3 w 107"/>
                <a:gd name="T103" fmla="*/ 44 h 112"/>
                <a:gd name="T104" fmla="*/ 0 w 107"/>
                <a:gd name="T105" fmla="*/ 45 h 1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07" h="112">
                  <a:moveTo>
                    <a:pt x="0" y="89"/>
                  </a:moveTo>
                  <a:lnTo>
                    <a:pt x="0" y="80"/>
                  </a:lnTo>
                  <a:lnTo>
                    <a:pt x="0" y="72"/>
                  </a:lnTo>
                  <a:lnTo>
                    <a:pt x="2" y="64"/>
                  </a:lnTo>
                  <a:lnTo>
                    <a:pt x="5" y="54"/>
                  </a:lnTo>
                  <a:lnTo>
                    <a:pt x="10" y="46"/>
                  </a:lnTo>
                  <a:lnTo>
                    <a:pt x="17" y="37"/>
                  </a:lnTo>
                  <a:lnTo>
                    <a:pt x="22" y="28"/>
                  </a:lnTo>
                  <a:lnTo>
                    <a:pt x="25" y="19"/>
                  </a:lnTo>
                  <a:lnTo>
                    <a:pt x="28" y="13"/>
                  </a:lnTo>
                  <a:lnTo>
                    <a:pt x="32" y="9"/>
                  </a:lnTo>
                  <a:lnTo>
                    <a:pt x="38" y="8"/>
                  </a:lnTo>
                  <a:lnTo>
                    <a:pt x="43" y="6"/>
                  </a:lnTo>
                  <a:lnTo>
                    <a:pt x="50" y="5"/>
                  </a:lnTo>
                  <a:lnTo>
                    <a:pt x="58" y="5"/>
                  </a:lnTo>
                  <a:lnTo>
                    <a:pt x="63" y="4"/>
                  </a:lnTo>
                  <a:lnTo>
                    <a:pt x="69" y="2"/>
                  </a:lnTo>
                  <a:lnTo>
                    <a:pt x="76" y="1"/>
                  </a:lnTo>
                  <a:lnTo>
                    <a:pt x="82" y="1"/>
                  </a:lnTo>
                  <a:lnTo>
                    <a:pt x="89" y="0"/>
                  </a:lnTo>
                  <a:lnTo>
                    <a:pt x="96" y="0"/>
                  </a:lnTo>
                  <a:lnTo>
                    <a:pt x="100" y="9"/>
                  </a:lnTo>
                  <a:lnTo>
                    <a:pt x="102" y="19"/>
                  </a:lnTo>
                  <a:lnTo>
                    <a:pt x="104" y="30"/>
                  </a:lnTo>
                  <a:lnTo>
                    <a:pt x="105" y="41"/>
                  </a:lnTo>
                  <a:lnTo>
                    <a:pt x="107" y="47"/>
                  </a:lnTo>
                  <a:lnTo>
                    <a:pt x="107" y="54"/>
                  </a:lnTo>
                  <a:lnTo>
                    <a:pt x="107" y="61"/>
                  </a:lnTo>
                  <a:lnTo>
                    <a:pt x="105" y="68"/>
                  </a:lnTo>
                  <a:lnTo>
                    <a:pt x="104" y="69"/>
                  </a:lnTo>
                  <a:lnTo>
                    <a:pt x="102" y="71"/>
                  </a:lnTo>
                  <a:lnTo>
                    <a:pt x="99" y="73"/>
                  </a:lnTo>
                  <a:lnTo>
                    <a:pt x="97" y="75"/>
                  </a:lnTo>
                  <a:lnTo>
                    <a:pt x="94" y="82"/>
                  </a:lnTo>
                  <a:lnTo>
                    <a:pt x="91" y="87"/>
                  </a:lnTo>
                  <a:lnTo>
                    <a:pt x="86" y="93"/>
                  </a:lnTo>
                  <a:lnTo>
                    <a:pt x="81" y="98"/>
                  </a:lnTo>
                  <a:lnTo>
                    <a:pt x="76" y="102"/>
                  </a:lnTo>
                  <a:lnTo>
                    <a:pt x="71" y="105"/>
                  </a:lnTo>
                  <a:lnTo>
                    <a:pt x="64" y="108"/>
                  </a:lnTo>
                  <a:lnTo>
                    <a:pt x="58" y="109"/>
                  </a:lnTo>
                  <a:lnTo>
                    <a:pt x="51" y="110"/>
                  </a:lnTo>
                  <a:lnTo>
                    <a:pt x="45" y="112"/>
                  </a:lnTo>
                  <a:lnTo>
                    <a:pt x="38" y="112"/>
                  </a:lnTo>
                  <a:lnTo>
                    <a:pt x="35" y="109"/>
                  </a:lnTo>
                  <a:lnTo>
                    <a:pt x="33" y="104"/>
                  </a:lnTo>
                  <a:lnTo>
                    <a:pt x="33" y="97"/>
                  </a:lnTo>
                  <a:lnTo>
                    <a:pt x="32" y="91"/>
                  </a:lnTo>
                  <a:lnTo>
                    <a:pt x="27" y="87"/>
                  </a:lnTo>
                  <a:lnTo>
                    <a:pt x="22" y="86"/>
                  </a:lnTo>
                  <a:lnTo>
                    <a:pt x="15" y="86"/>
                  </a:lnTo>
                  <a:lnTo>
                    <a:pt x="7" y="87"/>
                  </a:lnTo>
                  <a:lnTo>
                    <a:pt x="0" y="89"/>
                  </a:lnTo>
                  <a:close/>
                </a:path>
              </a:pathLst>
            </a:custGeom>
            <a:solidFill>
              <a:srgbClr val="4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3" name="Freeform 58"/>
            <p:cNvSpPr>
              <a:spLocks/>
            </p:cNvSpPr>
            <p:nvPr/>
          </p:nvSpPr>
          <p:spPr bwMode="auto">
            <a:xfrm>
              <a:off x="2704" y="1476"/>
              <a:ext cx="192" cy="481"/>
            </a:xfrm>
            <a:custGeom>
              <a:avLst/>
              <a:gdLst>
                <a:gd name="T0" fmla="*/ 34 w 384"/>
                <a:gd name="T1" fmla="*/ 459 h 964"/>
                <a:gd name="T2" fmla="*/ 46 w 384"/>
                <a:gd name="T3" fmla="*/ 410 h 964"/>
                <a:gd name="T4" fmla="*/ 49 w 384"/>
                <a:gd name="T5" fmla="*/ 371 h 964"/>
                <a:gd name="T6" fmla="*/ 49 w 384"/>
                <a:gd name="T7" fmla="*/ 292 h 964"/>
                <a:gd name="T8" fmla="*/ 54 w 384"/>
                <a:gd name="T9" fmla="*/ 251 h 964"/>
                <a:gd name="T10" fmla="*/ 58 w 384"/>
                <a:gd name="T11" fmla="*/ 185 h 964"/>
                <a:gd name="T12" fmla="*/ 55 w 384"/>
                <a:gd name="T13" fmla="*/ 140 h 964"/>
                <a:gd name="T14" fmla="*/ 50 w 384"/>
                <a:gd name="T15" fmla="*/ 105 h 964"/>
                <a:gd name="T16" fmla="*/ 49 w 384"/>
                <a:gd name="T17" fmla="*/ 97 h 964"/>
                <a:gd name="T18" fmla="*/ 43 w 384"/>
                <a:gd name="T19" fmla="*/ 83 h 964"/>
                <a:gd name="T20" fmla="*/ 33 w 384"/>
                <a:gd name="T21" fmla="*/ 63 h 964"/>
                <a:gd name="T22" fmla="*/ 24 w 384"/>
                <a:gd name="T23" fmla="*/ 46 h 964"/>
                <a:gd name="T24" fmla="*/ 13 w 384"/>
                <a:gd name="T25" fmla="*/ 36 h 964"/>
                <a:gd name="T26" fmla="*/ 2 w 384"/>
                <a:gd name="T27" fmla="*/ 28 h 964"/>
                <a:gd name="T28" fmla="*/ 5 w 384"/>
                <a:gd name="T29" fmla="*/ 26 h 964"/>
                <a:gd name="T30" fmla="*/ 19 w 384"/>
                <a:gd name="T31" fmla="*/ 20 h 964"/>
                <a:gd name="T32" fmla="*/ 35 w 384"/>
                <a:gd name="T33" fmla="*/ 12 h 964"/>
                <a:gd name="T34" fmla="*/ 48 w 384"/>
                <a:gd name="T35" fmla="*/ 7 h 964"/>
                <a:gd name="T36" fmla="*/ 54 w 384"/>
                <a:gd name="T37" fmla="*/ 7 h 964"/>
                <a:gd name="T38" fmla="*/ 61 w 384"/>
                <a:gd name="T39" fmla="*/ 10 h 964"/>
                <a:gd name="T40" fmla="*/ 67 w 384"/>
                <a:gd name="T41" fmla="*/ 14 h 964"/>
                <a:gd name="T42" fmla="*/ 75 w 384"/>
                <a:gd name="T43" fmla="*/ 16 h 964"/>
                <a:gd name="T44" fmla="*/ 85 w 384"/>
                <a:gd name="T45" fmla="*/ 16 h 964"/>
                <a:gd name="T46" fmla="*/ 101 w 384"/>
                <a:gd name="T47" fmla="*/ 12 h 964"/>
                <a:gd name="T48" fmla="*/ 118 w 384"/>
                <a:gd name="T49" fmla="*/ 5 h 964"/>
                <a:gd name="T50" fmla="*/ 131 w 384"/>
                <a:gd name="T51" fmla="*/ 1 h 964"/>
                <a:gd name="T52" fmla="*/ 135 w 384"/>
                <a:gd name="T53" fmla="*/ 5 h 964"/>
                <a:gd name="T54" fmla="*/ 143 w 384"/>
                <a:gd name="T55" fmla="*/ 23 h 964"/>
                <a:gd name="T56" fmla="*/ 152 w 384"/>
                <a:gd name="T57" fmla="*/ 41 h 964"/>
                <a:gd name="T58" fmla="*/ 159 w 384"/>
                <a:gd name="T59" fmla="*/ 57 h 964"/>
                <a:gd name="T60" fmla="*/ 164 w 384"/>
                <a:gd name="T61" fmla="*/ 71 h 964"/>
                <a:gd name="T62" fmla="*/ 173 w 384"/>
                <a:gd name="T63" fmla="*/ 117 h 964"/>
                <a:gd name="T64" fmla="*/ 183 w 384"/>
                <a:gd name="T65" fmla="*/ 177 h 964"/>
                <a:gd name="T66" fmla="*/ 190 w 384"/>
                <a:gd name="T67" fmla="*/ 226 h 964"/>
                <a:gd name="T68" fmla="*/ 191 w 384"/>
                <a:gd name="T69" fmla="*/ 266 h 964"/>
                <a:gd name="T70" fmla="*/ 192 w 384"/>
                <a:gd name="T71" fmla="*/ 363 h 964"/>
                <a:gd name="T72" fmla="*/ 188 w 384"/>
                <a:gd name="T73" fmla="*/ 415 h 964"/>
                <a:gd name="T74" fmla="*/ 182 w 384"/>
                <a:gd name="T75" fmla="*/ 444 h 964"/>
                <a:gd name="T76" fmla="*/ 181 w 384"/>
                <a:gd name="T77" fmla="*/ 455 h 964"/>
                <a:gd name="T78" fmla="*/ 179 w 384"/>
                <a:gd name="T79" fmla="*/ 456 h 964"/>
                <a:gd name="T80" fmla="*/ 142 w 384"/>
                <a:gd name="T81" fmla="*/ 476 h 964"/>
                <a:gd name="T82" fmla="*/ 108 w 384"/>
                <a:gd name="T83" fmla="*/ 476 h 964"/>
                <a:gd name="T84" fmla="*/ 105 w 384"/>
                <a:gd name="T85" fmla="*/ 476 h 964"/>
                <a:gd name="T86" fmla="*/ 98 w 384"/>
                <a:gd name="T87" fmla="*/ 477 h 964"/>
                <a:gd name="T88" fmla="*/ 88 w 384"/>
                <a:gd name="T89" fmla="*/ 478 h 964"/>
                <a:gd name="T90" fmla="*/ 76 w 384"/>
                <a:gd name="T91" fmla="*/ 478 h 964"/>
                <a:gd name="T92" fmla="*/ 62 w 384"/>
                <a:gd name="T93" fmla="*/ 476 h 964"/>
                <a:gd name="T94" fmla="*/ 47 w 384"/>
                <a:gd name="T95" fmla="*/ 473 h 964"/>
                <a:gd name="T96" fmla="*/ 35 w 384"/>
                <a:gd name="T97" fmla="*/ 470 h 964"/>
                <a:gd name="T98" fmla="*/ 31 w 384"/>
                <a:gd name="T99" fmla="*/ 469 h 9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84" h="964">
                  <a:moveTo>
                    <a:pt x="62" y="939"/>
                  </a:moveTo>
                  <a:lnTo>
                    <a:pt x="67" y="919"/>
                  </a:lnTo>
                  <a:lnTo>
                    <a:pt x="78" y="872"/>
                  </a:lnTo>
                  <a:lnTo>
                    <a:pt x="92" y="821"/>
                  </a:lnTo>
                  <a:lnTo>
                    <a:pt x="98" y="789"/>
                  </a:lnTo>
                  <a:lnTo>
                    <a:pt x="98" y="743"/>
                  </a:lnTo>
                  <a:lnTo>
                    <a:pt x="98" y="664"/>
                  </a:lnTo>
                  <a:lnTo>
                    <a:pt x="97" y="585"/>
                  </a:lnTo>
                  <a:lnTo>
                    <a:pt x="101" y="540"/>
                  </a:lnTo>
                  <a:lnTo>
                    <a:pt x="108" y="503"/>
                  </a:lnTo>
                  <a:lnTo>
                    <a:pt x="113" y="440"/>
                  </a:lnTo>
                  <a:lnTo>
                    <a:pt x="115" y="371"/>
                  </a:lnTo>
                  <a:lnTo>
                    <a:pt x="113" y="319"/>
                  </a:lnTo>
                  <a:lnTo>
                    <a:pt x="110" y="280"/>
                  </a:lnTo>
                  <a:lnTo>
                    <a:pt x="105" y="240"/>
                  </a:lnTo>
                  <a:lnTo>
                    <a:pt x="100" y="211"/>
                  </a:lnTo>
                  <a:lnTo>
                    <a:pt x="98" y="199"/>
                  </a:lnTo>
                  <a:lnTo>
                    <a:pt x="97" y="195"/>
                  </a:lnTo>
                  <a:lnTo>
                    <a:pt x="92" y="182"/>
                  </a:lnTo>
                  <a:lnTo>
                    <a:pt x="85" y="166"/>
                  </a:lnTo>
                  <a:lnTo>
                    <a:pt x="75" y="147"/>
                  </a:lnTo>
                  <a:lnTo>
                    <a:pt x="65" y="126"/>
                  </a:lnTo>
                  <a:lnTo>
                    <a:pt x="56" y="107"/>
                  </a:lnTo>
                  <a:lnTo>
                    <a:pt x="47" y="92"/>
                  </a:lnTo>
                  <a:lnTo>
                    <a:pt x="39" y="82"/>
                  </a:lnTo>
                  <a:lnTo>
                    <a:pt x="26" y="72"/>
                  </a:lnTo>
                  <a:lnTo>
                    <a:pt x="13" y="62"/>
                  </a:lnTo>
                  <a:lnTo>
                    <a:pt x="3" y="56"/>
                  </a:lnTo>
                  <a:lnTo>
                    <a:pt x="0" y="55"/>
                  </a:lnTo>
                  <a:lnTo>
                    <a:pt x="10" y="52"/>
                  </a:lnTo>
                  <a:lnTo>
                    <a:pt x="23" y="47"/>
                  </a:lnTo>
                  <a:lnTo>
                    <a:pt x="37" y="40"/>
                  </a:lnTo>
                  <a:lnTo>
                    <a:pt x="54" y="32"/>
                  </a:lnTo>
                  <a:lnTo>
                    <a:pt x="70" y="25"/>
                  </a:lnTo>
                  <a:lnTo>
                    <a:pt x="85" y="18"/>
                  </a:lnTo>
                  <a:lnTo>
                    <a:pt x="95" y="14"/>
                  </a:lnTo>
                  <a:lnTo>
                    <a:pt x="101" y="11"/>
                  </a:lnTo>
                  <a:lnTo>
                    <a:pt x="108" y="14"/>
                  </a:lnTo>
                  <a:lnTo>
                    <a:pt x="115" y="17"/>
                  </a:lnTo>
                  <a:lnTo>
                    <a:pt x="121" y="21"/>
                  </a:lnTo>
                  <a:lnTo>
                    <a:pt x="128" y="25"/>
                  </a:lnTo>
                  <a:lnTo>
                    <a:pt x="134" y="29"/>
                  </a:lnTo>
                  <a:lnTo>
                    <a:pt x="141" y="32"/>
                  </a:lnTo>
                  <a:lnTo>
                    <a:pt x="149" y="33"/>
                  </a:lnTo>
                  <a:lnTo>
                    <a:pt x="157" y="35"/>
                  </a:lnTo>
                  <a:lnTo>
                    <a:pt x="169" y="33"/>
                  </a:lnTo>
                  <a:lnTo>
                    <a:pt x="183" y="29"/>
                  </a:lnTo>
                  <a:lnTo>
                    <a:pt x="201" y="24"/>
                  </a:lnTo>
                  <a:lnTo>
                    <a:pt x="220" y="17"/>
                  </a:lnTo>
                  <a:lnTo>
                    <a:pt x="236" y="11"/>
                  </a:lnTo>
                  <a:lnTo>
                    <a:pt x="251" y="6"/>
                  </a:lnTo>
                  <a:lnTo>
                    <a:pt x="261" y="2"/>
                  </a:lnTo>
                  <a:lnTo>
                    <a:pt x="264" y="0"/>
                  </a:lnTo>
                  <a:lnTo>
                    <a:pt x="270" y="11"/>
                  </a:lnTo>
                  <a:lnTo>
                    <a:pt x="277" y="26"/>
                  </a:lnTo>
                  <a:lnTo>
                    <a:pt x="285" y="46"/>
                  </a:lnTo>
                  <a:lnTo>
                    <a:pt x="295" y="63"/>
                  </a:lnTo>
                  <a:lnTo>
                    <a:pt x="303" y="82"/>
                  </a:lnTo>
                  <a:lnTo>
                    <a:pt x="311" y="100"/>
                  </a:lnTo>
                  <a:lnTo>
                    <a:pt x="318" y="114"/>
                  </a:lnTo>
                  <a:lnTo>
                    <a:pt x="323" y="124"/>
                  </a:lnTo>
                  <a:lnTo>
                    <a:pt x="328" y="143"/>
                  </a:lnTo>
                  <a:lnTo>
                    <a:pt x="336" y="181"/>
                  </a:lnTo>
                  <a:lnTo>
                    <a:pt x="346" y="234"/>
                  </a:lnTo>
                  <a:lnTo>
                    <a:pt x="356" y="293"/>
                  </a:lnTo>
                  <a:lnTo>
                    <a:pt x="365" y="355"/>
                  </a:lnTo>
                  <a:lnTo>
                    <a:pt x="374" y="410"/>
                  </a:lnTo>
                  <a:lnTo>
                    <a:pt x="380" y="452"/>
                  </a:lnTo>
                  <a:lnTo>
                    <a:pt x="382" y="475"/>
                  </a:lnTo>
                  <a:lnTo>
                    <a:pt x="382" y="533"/>
                  </a:lnTo>
                  <a:lnTo>
                    <a:pt x="384" y="629"/>
                  </a:lnTo>
                  <a:lnTo>
                    <a:pt x="384" y="727"/>
                  </a:lnTo>
                  <a:lnTo>
                    <a:pt x="382" y="794"/>
                  </a:lnTo>
                  <a:lnTo>
                    <a:pt x="375" y="831"/>
                  </a:lnTo>
                  <a:lnTo>
                    <a:pt x="370" y="864"/>
                  </a:lnTo>
                  <a:lnTo>
                    <a:pt x="364" y="890"/>
                  </a:lnTo>
                  <a:lnTo>
                    <a:pt x="362" y="905"/>
                  </a:lnTo>
                  <a:lnTo>
                    <a:pt x="362" y="912"/>
                  </a:lnTo>
                  <a:lnTo>
                    <a:pt x="361" y="915"/>
                  </a:lnTo>
                  <a:lnTo>
                    <a:pt x="357" y="913"/>
                  </a:lnTo>
                  <a:lnTo>
                    <a:pt x="283" y="954"/>
                  </a:lnTo>
                  <a:lnTo>
                    <a:pt x="221" y="964"/>
                  </a:lnTo>
                  <a:lnTo>
                    <a:pt x="215" y="954"/>
                  </a:lnTo>
                  <a:lnTo>
                    <a:pt x="213" y="954"/>
                  </a:lnTo>
                  <a:lnTo>
                    <a:pt x="210" y="954"/>
                  </a:lnTo>
                  <a:lnTo>
                    <a:pt x="203" y="956"/>
                  </a:lnTo>
                  <a:lnTo>
                    <a:pt x="195" y="956"/>
                  </a:lnTo>
                  <a:lnTo>
                    <a:pt x="187" y="956"/>
                  </a:lnTo>
                  <a:lnTo>
                    <a:pt x="175" y="957"/>
                  </a:lnTo>
                  <a:lnTo>
                    <a:pt x="164" y="957"/>
                  </a:lnTo>
                  <a:lnTo>
                    <a:pt x="151" y="957"/>
                  </a:lnTo>
                  <a:lnTo>
                    <a:pt x="138" y="956"/>
                  </a:lnTo>
                  <a:lnTo>
                    <a:pt x="123" y="954"/>
                  </a:lnTo>
                  <a:lnTo>
                    <a:pt x="108" y="951"/>
                  </a:lnTo>
                  <a:lnTo>
                    <a:pt x="93" y="947"/>
                  </a:lnTo>
                  <a:lnTo>
                    <a:pt x="82" y="945"/>
                  </a:lnTo>
                  <a:lnTo>
                    <a:pt x="70" y="942"/>
                  </a:lnTo>
                  <a:lnTo>
                    <a:pt x="64" y="941"/>
                  </a:lnTo>
                  <a:lnTo>
                    <a:pt x="62" y="9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4" name="Freeform 59"/>
            <p:cNvSpPr>
              <a:spLocks/>
            </p:cNvSpPr>
            <p:nvPr/>
          </p:nvSpPr>
          <p:spPr bwMode="auto">
            <a:xfrm>
              <a:off x="2737" y="1685"/>
              <a:ext cx="92" cy="66"/>
            </a:xfrm>
            <a:custGeom>
              <a:avLst/>
              <a:gdLst>
                <a:gd name="T0" fmla="*/ 4 w 182"/>
                <a:gd name="T1" fmla="*/ 16 h 133"/>
                <a:gd name="T2" fmla="*/ 9 w 182"/>
                <a:gd name="T3" fmla="*/ 15 h 133"/>
                <a:gd name="T4" fmla="*/ 14 w 182"/>
                <a:gd name="T5" fmla="*/ 14 h 133"/>
                <a:gd name="T6" fmla="*/ 18 w 182"/>
                <a:gd name="T7" fmla="*/ 12 h 133"/>
                <a:gd name="T8" fmla="*/ 23 w 182"/>
                <a:gd name="T9" fmla="*/ 11 h 133"/>
                <a:gd name="T10" fmla="*/ 28 w 182"/>
                <a:gd name="T11" fmla="*/ 8 h 133"/>
                <a:gd name="T12" fmla="*/ 34 w 182"/>
                <a:gd name="T13" fmla="*/ 6 h 133"/>
                <a:gd name="T14" fmla="*/ 40 w 182"/>
                <a:gd name="T15" fmla="*/ 4 h 133"/>
                <a:gd name="T16" fmla="*/ 45 w 182"/>
                <a:gd name="T17" fmla="*/ 3 h 133"/>
                <a:gd name="T18" fmla="*/ 52 w 182"/>
                <a:gd name="T19" fmla="*/ 1 h 133"/>
                <a:gd name="T20" fmla="*/ 58 w 182"/>
                <a:gd name="T21" fmla="*/ 1 h 133"/>
                <a:gd name="T22" fmla="*/ 65 w 182"/>
                <a:gd name="T23" fmla="*/ 0 h 133"/>
                <a:gd name="T24" fmla="*/ 71 w 182"/>
                <a:gd name="T25" fmla="*/ 0 h 133"/>
                <a:gd name="T26" fmla="*/ 71 w 182"/>
                <a:gd name="T27" fmla="*/ 3 h 133"/>
                <a:gd name="T28" fmla="*/ 70 w 182"/>
                <a:gd name="T29" fmla="*/ 6 h 133"/>
                <a:gd name="T30" fmla="*/ 71 w 182"/>
                <a:gd name="T31" fmla="*/ 9 h 133"/>
                <a:gd name="T32" fmla="*/ 72 w 182"/>
                <a:gd name="T33" fmla="*/ 12 h 133"/>
                <a:gd name="T34" fmla="*/ 76 w 182"/>
                <a:gd name="T35" fmla="*/ 15 h 133"/>
                <a:gd name="T36" fmla="*/ 81 w 182"/>
                <a:gd name="T37" fmla="*/ 16 h 133"/>
                <a:gd name="T38" fmla="*/ 87 w 182"/>
                <a:gd name="T39" fmla="*/ 18 h 133"/>
                <a:gd name="T40" fmla="*/ 90 w 182"/>
                <a:gd name="T41" fmla="*/ 22 h 133"/>
                <a:gd name="T42" fmla="*/ 92 w 182"/>
                <a:gd name="T43" fmla="*/ 26 h 133"/>
                <a:gd name="T44" fmla="*/ 92 w 182"/>
                <a:gd name="T45" fmla="*/ 29 h 133"/>
                <a:gd name="T46" fmla="*/ 92 w 182"/>
                <a:gd name="T47" fmla="*/ 33 h 133"/>
                <a:gd name="T48" fmla="*/ 90 w 182"/>
                <a:gd name="T49" fmla="*/ 36 h 133"/>
                <a:gd name="T50" fmla="*/ 86 w 182"/>
                <a:gd name="T51" fmla="*/ 44 h 133"/>
                <a:gd name="T52" fmla="*/ 82 w 182"/>
                <a:gd name="T53" fmla="*/ 50 h 133"/>
                <a:gd name="T54" fmla="*/ 78 w 182"/>
                <a:gd name="T55" fmla="*/ 57 h 133"/>
                <a:gd name="T56" fmla="*/ 71 w 182"/>
                <a:gd name="T57" fmla="*/ 63 h 133"/>
                <a:gd name="T58" fmla="*/ 68 w 182"/>
                <a:gd name="T59" fmla="*/ 65 h 133"/>
                <a:gd name="T60" fmla="*/ 65 w 182"/>
                <a:gd name="T61" fmla="*/ 66 h 133"/>
                <a:gd name="T62" fmla="*/ 61 w 182"/>
                <a:gd name="T63" fmla="*/ 66 h 133"/>
                <a:gd name="T64" fmla="*/ 57 w 182"/>
                <a:gd name="T65" fmla="*/ 66 h 133"/>
                <a:gd name="T66" fmla="*/ 54 w 182"/>
                <a:gd name="T67" fmla="*/ 66 h 133"/>
                <a:gd name="T68" fmla="*/ 51 w 182"/>
                <a:gd name="T69" fmla="*/ 66 h 133"/>
                <a:gd name="T70" fmla="*/ 47 w 182"/>
                <a:gd name="T71" fmla="*/ 66 h 133"/>
                <a:gd name="T72" fmla="*/ 43 w 182"/>
                <a:gd name="T73" fmla="*/ 66 h 133"/>
                <a:gd name="T74" fmla="*/ 42 w 182"/>
                <a:gd name="T75" fmla="*/ 66 h 133"/>
                <a:gd name="T76" fmla="*/ 41 w 182"/>
                <a:gd name="T77" fmla="*/ 66 h 133"/>
                <a:gd name="T78" fmla="*/ 40 w 182"/>
                <a:gd name="T79" fmla="*/ 66 h 133"/>
                <a:gd name="T80" fmla="*/ 40 w 182"/>
                <a:gd name="T81" fmla="*/ 66 h 133"/>
                <a:gd name="T82" fmla="*/ 36 w 182"/>
                <a:gd name="T83" fmla="*/ 66 h 133"/>
                <a:gd name="T84" fmla="*/ 32 w 182"/>
                <a:gd name="T85" fmla="*/ 65 h 133"/>
                <a:gd name="T86" fmla="*/ 28 w 182"/>
                <a:gd name="T87" fmla="*/ 65 h 133"/>
                <a:gd name="T88" fmla="*/ 25 w 182"/>
                <a:gd name="T89" fmla="*/ 65 h 133"/>
                <a:gd name="T90" fmla="*/ 22 w 182"/>
                <a:gd name="T91" fmla="*/ 64 h 133"/>
                <a:gd name="T92" fmla="*/ 17 w 182"/>
                <a:gd name="T93" fmla="*/ 63 h 133"/>
                <a:gd name="T94" fmla="*/ 15 w 182"/>
                <a:gd name="T95" fmla="*/ 62 h 133"/>
                <a:gd name="T96" fmla="*/ 12 w 182"/>
                <a:gd name="T97" fmla="*/ 60 h 133"/>
                <a:gd name="T98" fmla="*/ 8 w 182"/>
                <a:gd name="T99" fmla="*/ 57 h 133"/>
                <a:gd name="T100" fmla="*/ 6 w 182"/>
                <a:gd name="T101" fmla="*/ 53 h 133"/>
                <a:gd name="T102" fmla="*/ 4 w 182"/>
                <a:gd name="T103" fmla="*/ 49 h 133"/>
                <a:gd name="T104" fmla="*/ 2 w 182"/>
                <a:gd name="T105" fmla="*/ 45 h 133"/>
                <a:gd name="T106" fmla="*/ 0 w 182"/>
                <a:gd name="T107" fmla="*/ 40 h 133"/>
                <a:gd name="T108" fmla="*/ 0 w 182"/>
                <a:gd name="T109" fmla="*/ 33 h 133"/>
                <a:gd name="T110" fmla="*/ 0 w 182"/>
                <a:gd name="T111" fmla="*/ 27 h 133"/>
                <a:gd name="T112" fmla="*/ 1 w 182"/>
                <a:gd name="T113" fmla="*/ 22 h 133"/>
                <a:gd name="T114" fmla="*/ 1 w 182"/>
                <a:gd name="T115" fmla="*/ 20 h 133"/>
                <a:gd name="T116" fmla="*/ 2 w 182"/>
                <a:gd name="T117" fmla="*/ 18 h 133"/>
                <a:gd name="T118" fmla="*/ 3 w 182"/>
                <a:gd name="T119" fmla="*/ 17 h 133"/>
                <a:gd name="T120" fmla="*/ 4 w 182"/>
                <a:gd name="T121" fmla="*/ 16 h 1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2" h="133">
                  <a:moveTo>
                    <a:pt x="8" y="32"/>
                  </a:moveTo>
                  <a:lnTo>
                    <a:pt x="18" y="30"/>
                  </a:lnTo>
                  <a:lnTo>
                    <a:pt x="28" y="28"/>
                  </a:lnTo>
                  <a:lnTo>
                    <a:pt x="36" y="25"/>
                  </a:lnTo>
                  <a:lnTo>
                    <a:pt x="46" y="22"/>
                  </a:lnTo>
                  <a:lnTo>
                    <a:pt x="56" y="17"/>
                  </a:lnTo>
                  <a:lnTo>
                    <a:pt x="67" y="12"/>
                  </a:lnTo>
                  <a:lnTo>
                    <a:pt x="79" y="8"/>
                  </a:lnTo>
                  <a:lnTo>
                    <a:pt x="90" y="6"/>
                  </a:lnTo>
                  <a:lnTo>
                    <a:pt x="102" y="3"/>
                  </a:lnTo>
                  <a:lnTo>
                    <a:pt x="115" y="2"/>
                  </a:lnTo>
                  <a:lnTo>
                    <a:pt x="128" y="0"/>
                  </a:lnTo>
                  <a:lnTo>
                    <a:pt x="141" y="0"/>
                  </a:lnTo>
                  <a:lnTo>
                    <a:pt x="141" y="7"/>
                  </a:lnTo>
                  <a:lnTo>
                    <a:pt x="139" y="12"/>
                  </a:lnTo>
                  <a:lnTo>
                    <a:pt x="141" y="19"/>
                  </a:lnTo>
                  <a:lnTo>
                    <a:pt x="143" y="25"/>
                  </a:lnTo>
                  <a:lnTo>
                    <a:pt x="151" y="30"/>
                  </a:lnTo>
                  <a:lnTo>
                    <a:pt x="161" y="33"/>
                  </a:lnTo>
                  <a:lnTo>
                    <a:pt x="172" y="37"/>
                  </a:lnTo>
                  <a:lnTo>
                    <a:pt x="179" y="44"/>
                  </a:lnTo>
                  <a:lnTo>
                    <a:pt x="182" y="52"/>
                  </a:lnTo>
                  <a:lnTo>
                    <a:pt x="182" y="59"/>
                  </a:lnTo>
                  <a:lnTo>
                    <a:pt x="182" y="67"/>
                  </a:lnTo>
                  <a:lnTo>
                    <a:pt x="179" y="73"/>
                  </a:lnTo>
                  <a:lnTo>
                    <a:pt x="171" y="88"/>
                  </a:lnTo>
                  <a:lnTo>
                    <a:pt x="162" y="101"/>
                  </a:lnTo>
                  <a:lnTo>
                    <a:pt x="154" y="115"/>
                  </a:lnTo>
                  <a:lnTo>
                    <a:pt x="141" y="126"/>
                  </a:lnTo>
                  <a:lnTo>
                    <a:pt x="134" y="130"/>
                  </a:lnTo>
                  <a:lnTo>
                    <a:pt x="128" y="132"/>
                  </a:lnTo>
                  <a:lnTo>
                    <a:pt x="121" y="133"/>
                  </a:lnTo>
                  <a:lnTo>
                    <a:pt x="113" y="133"/>
                  </a:lnTo>
                  <a:lnTo>
                    <a:pt x="107" y="133"/>
                  </a:lnTo>
                  <a:lnTo>
                    <a:pt x="100" y="133"/>
                  </a:lnTo>
                  <a:lnTo>
                    <a:pt x="92" y="132"/>
                  </a:lnTo>
                  <a:lnTo>
                    <a:pt x="85" y="132"/>
                  </a:lnTo>
                  <a:lnTo>
                    <a:pt x="84" y="132"/>
                  </a:lnTo>
                  <a:lnTo>
                    <a:pt x="82" y="132"/>
                  </a:lnTo>
                  <a:lnTo>
                    <a:pt x="80" y="132"/>
                  </a:lnTo>
                  <a:lnTo>
                    <a:pt x="79" y="132"/>
                  </a:lnTo>
                  <a:lnTo>
                    <a:pt x="71" y="132"/>
                  </a:lnTo>
                  <a:lnTo>
                    <a:pt x="64" y="130"/>
                  </a:lnTo>
                  <a:lnTo>
                    <a:pt x="56" y="130"/>
                  </a:lnTo>
                  <a:lnTo>
                    <a:pt x="49" y="130"/>
                  </a:lnTo>
                  <a:lnTo>
                    <a:pt x="43" y="129"/>
                  </a:lnTo>
                  <a:lnTo>
                    <a:pt x="34" y="126"/>
                  </a:lnTo>
                  <a:lnTo>
                    <a:pt x="30" y="125"/>
                  </a:lnTo>
                  <a:lnTo>
                    <a:pt x="23" y="121"/>
                  </a:lnTo>
                  <a:lnTo>
                    <a:pt x="16" y="114"/>
                  </a:lnTo>
                  <a:lnTo>
                    <a:pt x="11" y="107"/>
                  </a:lnTo>
                  <a:lnTo>
                    <a:pt x="7" y="99"/>
                  </a:lnTo>
                  <a:lnTo>
                    <a:pt x="3" y="90"/>
                  </a:lnTo>
                  <a:lnTo>
                    <a:pt x="0" y="80"/>
                  </a:lnTo>
                  <a:lnTo>
                    <a:pt x="0" y="67"/>
                  </a:lnTo>
                  <a:lnTo>
                    <a:pt x="0" y="55"/>
                  </a:lnTo>
                  <a:lnTo>
                    <a:pt x="2" y="44"/>
                  </a:lnTo>
                  <a:lnTo>
                    <a:pt x="2" y="41"/>
                  </a:lnTo>
                  <a:lnTo>
                    <a:pt x="3" y="37"/>
                  </a:lnTo>
                  <a:lnTo>
                    <a:pt x="5" y="34"/>
                  </a:lnTo>
                  <a:lnTo>
                    <a:pt x="8" y="32"/>
                  </a:lnTo>
                  <a:close/>
                </a:path>
              </a:pathLst>
            </a:custGeom>
            <a:solidFill>
              <a:srgbClr val="992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5" name="Freeform 60"/>
            <p:cNvSpPr>
              <a:spLocks/>
            </p:cNvSpPr>
            <p:nvPr/>
          </p:nvSpPr>
          <p:spPr bwMode="auto">
            <a:xfrm>
              <a:off x="2408" y="1721"/>
              <a:ext cx="54" cy="42"/>
            </a:xfrm>
            <a:custGeom>
              <a:avLst/>
              <a:gdLst>
                <a:gd name="T0" fmla="*/ 12 w 108"/>
                <a:gd name="T1" fmla="*/ 42 h 83"/>
                <a:gd name="T2" fmla="*/ 0 w 108"/>
                <a:gd name="T3" fmla="*/ 23 h 83"/>
                <a:gd name="T4" fmla="*/ 21 w 108"/>
                <a:gd name="T5" fmla="*/ 21 h 83"/>
                <a:gd name="T6" fmla="*/ 30 w 108"/>
                <a:gd name="T7" fmla="*/ 0 h 83"/>
                <a:gd name="T8" fmla="*/ 54 w 108"/>
                <a:gd name="T9" fmla="*/ 19 h 83"/>
                <a:gd name="T10" fmla="*/ 39 w 108"/>
                <a:gd name="T11" fmla="*/ 32 h 83"/>
                <a:gd name="T12" fmla="*/ 26 w 108"/>
                <a:gd name="T13" fmla="*/ 36 h 83"/>
                <a:gd name="T14" fmla="*/ 12 w 108"/>
                <a:gd name="T15" fmla="*/ 42 h 8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8" h="83">
                  <a:moveTo>
                    <a:pt x="23" y="83"/>
                  </a:moveTo>
                  <a:lnTo>
                    <a:pt x="0" y="46"/>
                  </a:lnTo>
                  <a:lnTo>
                    <a:pt x="41" y="42"/>
                  </a:lnTo>
                  <a:lnTo>
                    <a:pt x="60" y="0"/>
                  </a:lnTo>
                  <a:lnTo>
                    <a:pt x="108" y="38"/>
                  </a:lnTo>
                  <a:lnTo>
                    <a:pt x="78" y="63"/>
                  </a:lnTo>
                  <a:lnTo>
                    <a:pt x="51" y="72"/>
                  </a:lnTo>
                  <a:lnTo>
                    <a:pt x="23" y="83"/>
                  </a:lnTo>
                  <a:close/>
                </a:path>
              </a:pathLst>
            </a:custGeom>
            <a:solidFill>
              <a:srgbClr val="5933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6" name="Freeform 61"/>
            <p:cNvSpPr>
              <a:spLocks/>
            </p:cNvSpPr>
            <p:nvPr/>
          </p:nvSpPr>
          <p:spPr bwMode="auto">
            <a:xfrm>
              <a:off x="2907" y="2347"/>
              <a:ext cx="138" cy="73"/>
            </a:xfrm>
            <a:custGeom>
              <a:avLst/>
              <a:gdLst>
                <a:gd name="T0" fmla="*/ 0 w 276"/>
                <a:gd name="T1" fmla="*/ 25 h 147"/>
                <a:gd name="T2" fmla="*/ 0 w 276"/>
                <a:gd name="T3" fmla="*/ 14 h 147"/>
                <a:gd name="T4" fmla="*/ 3 w 276"/>
                <a:gd name="T5" fmla="*/ 6 h 147"/>
                <a:gd name="T6" fmla="*/ 10 w 276"/>
                <a:gd name="T7" fmla="*/ 5 h 147"/>
                <a:gd name="T8" fmla="*/ 19 w 276"/>
                <a:gd name="T9" fmla="*/ 8 h 147"/>
                <a:gd name="T10" fmla="*/ 32 w 276"/>
                <a:gd name="T11" fmla="*/ 10 h 147"/>
                <a:gd name="T12" fmla="*/ 41 w 276"/>
                <a:gd name="T13" fmla="*/ 8 h 147"/>
                <a:gd name="T14" fmla="*/ 47 w 276"/>
                <a:gd name="T15" fmla="*/ 5 h 147"/>
                <a:gd name="T16" fmla="*/ 55 w 276"/>
                <a:gd name="T17" fmla="*/ 1 h 147"/>
                <a:gd name="T18" fmla="*/ 62 w 276"/>
                <a:gd name="T19" fmla="*/ 0 h 147"/>
                <a:gd name="T20" fmla="*/ 70 w 276"/>
                <a:gd name="T21" fmla="*/ 2 h 147"/>
                <a:gd name="T22" fmla="*/ 78 w 276"/>
                <a:gd name="T23" fmla="*/ 5 h 147"/>
                <a:gd name="T24" fmla="*/ 85 w 276"/>
                <a:gd name="T25" fmla="*/ 8 h 147"/>
                <a:gd name="T26" fmla="*/ 92 w 276"/>
                <a:gd name="T27" fmla="*/ 12 h 147"/>
                <a:gd name="T28" fmla="*/ 96 w 276"/>
                <a:gd name="T29" fmla="*/ 15 h 147"/>
                <a:gd name="T30" fmla="*/ 97 w 276"/>
                <a:gd name="T31" fmla="*/ 15 h 147"/>
                <a:gd name="T32" fmla="*/ 101 w 276"/>
                <a:gd name="T33" fmla="*/ 21 h 147"/>
                <a:gd name="T34" fmla="*/ 111 w 276"/>
                <a:gd name="T35" fmla="*/ 31 h 147"/>
                <a:gd name="T36" fmla="*/ 119 w 276"/>
                <a:gd name="T37" fmla="*/ 40 h 147"/>
                <a:gd name="T38" fmla="*/ 127 w 276"/>
                <a:gd name="T39" fmla="*/ 44 h 147"/>
                <a:gd name="T40" fmla="*/ 133 w 276"/>
                <a:gd name="T41" fmla="*/ 50 h 147"/>
                <a:gd name="T42" fmla="*/ 137 w 276"/>
                <a:gd name="T43" fmla="*/ 55 h 147"/>
                <a:gd name="T44" fmla="*/ 138 w 276"/>
                <a:gd name="T45" fmla="*/ 62 h 147"/>
                <a:gd name="T46" fmla="*/ 137 w 276"/>
                <a:gd name="T47" fmla="*/ 68 h 147"/>
                <a:gd name="T48" fmla="*/ 128 w 276"/>
                <a:gd name="T49" fmla="*/ 72 h 147"/>
                <a:gd name="T50" fmla="*/ 116 w 276"/>
                <a:gd name="T51" fmla="*/ 73 h 147"/>
                <a:gd name="T52" fmla="*/ 105 w 276"/>
                <a:gd name="T53" fmla="*/ 73 h 147"/>
                <a:gd name="T54" fmla="*/ 94 w 276"/>
                <a:gd name="T55" fmla="*/ 72 h 147"/>
                <a:gd name="T56" fmla="*/ 83 w 276"/>
                <a:gd name="T57" fmla="*/ 69 h 147"/>
                <a:gd name="T58" fmla="*/ 72 w 276"/>
                <a:gd name="T59" fmla="*/ 64 h 147"/>
                <a:gd name="T60" fmla="*/ 60 w 276"/>
                <a:gd name="T61" fmla="*/ 59 h 147"/>
                <a:gd name="T62" fmla="*/ 49 w 276"/>
                <a:gd name="T63" fmla="*/ 55 h 147"/>
                <a:gd name="T64" fmla="*/ 37 w 276"/>
                <a:gd name="T65" fmla="*/ 51 h 147"/>
                <a:gd name="T66" fmla="*/ 26 w 276"/>
                <a:gd name="T67" fmla="*/ 45 h 147"/>
                <a:gd name="T68" fmla="*/ 15 w 276"/>
                <a:gd name="T69" fmla="*/ 42 h 147"/>
                <a:gd name="T70" fmla="*/ 10 w 276"/>
                <a:gd name="T71" fmla="*/ 36 h 147"/>
                <a:gd name="T72" fmla="*/ 5 w 276"/>
                <a:gd name="T73" fmla="*/ 33 h 147"/>
                <a:gd name="T74" fmla="*/ 2 w 276"/>
                <a:gd name="T75" fmla="*/ 33 h 147"/>
                <a:gd name="T76" fmla="*/ 0 w 276"/>
                <a:gd name="T77" fmla="*/ 31 h 147"/>
                <a:gd name="T78" fmla="*/ 0 w 276"/>
                <a:gd name="T79" fmla="*/ 31 h 14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76" h="147">
                  <a:moveTo>
                    <a:pt x="0" y="61"/>
                  </a:moveTo>
                  <a:lnTo>
                    <a:pt x="0" y="50"/>
                  </a:lnTo>
                  <a:lnTo>
                    <a:pt x="0" y="40"/>
                  </a:lnTo>
                  <a:lnTo>
                    <a:pt x="0" y="29"/>
                  </a:lnTo>
                  <a:lnTo>
                    <a:pt x="2" y="18"/>
                  </a:lnTo>
                  <a:lnTo>
                    <a:pt x="5" y="13"/>
                  </a:lnTo>
                  <a:lnTo>
                    <a:pt x="10" y="11"/>
                  </a:lnTo>
                  <a:lnTo>
                    <a:pt x="19" y="11"/>
                  </a:lnTo>
                  <a:lnTo>
                    <a:pt x="27" y="13"/>
                  </a:lnTo>
                  <a:lnTo>
                    <a:pt x="38" y="17"/>
                  </a:lnTo>
                  <a:lnTo>
                    <a:pt x="50" y="20"/>
                  </a:lnTo>
                  <a:lnTo>
                    <a:pt x="63" y="21"/>
                  </a:lnTo>
                  <a:lnTo>
                    <a:pt x="74" y="18"/>
                  </a:lnTo>
                  <a:lnTo>
                    <a:pt x="81" y="16"/>
                  </a:lnTo>
                  <a:lnTo>
                    <a:pt x="87" y="13"/>
                  </a:lnTo>
                  <a:lnTo>
                    <a:pt x="94" y="10"/>
                  </a:lnTo>
                  <a:lnTo>
                    <a:pt x="101" y="6"/>
                  </a:lnTo>
                  <a:lnTo>
                    <a:pt x="109" y="3"/>
                  </a:lnTo>
                  <a:lnTo>
                    <a:pt x="115" y="2"/>
                  </a:lnTo>
                  <a:lnTo>
                    <a:pt x="124" y="0"/>
                  </a:lnTo>
                  <a:lnTo>
                    <a:pt x="132" y="2"/>
                  </a:lnTo>
                  <a:lnTo>
                    <a:pt x="140" y="5"/>
                  </a:lnTo>
                  <a:lnTo>
                    <a:pt x="148" y="7"/>
                  </a:lnTo>
                  <a:lnTo>
                    <a:pt x="156" y="10"/>
                  </a:lnTo>
                  <a:lnTo>
                    <a:pt x="163" y="13"/>
                  </a:lnTo>
                  <a:lnTo>
                    <a:pt x="169" y="17"/>
                  </a:lnTo>
                  <a:lnTo>
                    <a:pt x="176" y="21"/>
                  </a:lnTo>
                  <a:lnTo>
                    <a:pt x="183" y="25"/>
                  </a:lnTo>
                  <a:lnTo>
                    <a:pt x="189" y="31"/>
                  </a:lnTo>
                  <a:lnTo>
                    <a:pt x="191" y="31"/>
                  </a:lnTo>
                  <a:lnTo>
                    <a:pt x="192" y="31"/>
                  </a:lnTo>
                  <a:lnTo>
                    <a:pt x="194" y="31"/>
                  </a:lnTo>
                  <a:lnTo>
                    <a:pt x="202" y="42"/>
                  </a:lnTo>
                  <a:lnTo>
                    <a:pt x="212" y="52"/>
                  </a:lnTo>
                  <a:lnTo>
                    <a:pt x="222" y="63"/>
                  </a:lnTo>
                  <a:lnTo>
                    <a:pt x="230" y="74"/>
                  </a:lnTo>
                  <a:lnTo>
                    <a:pt x="238" y="80"/>
                  </a:lnTo>
                  <a:lnTo>
                    <a:pt x="247" y="84"/>
                  </a:lnTo>
                  <a:lnTo>
                    <a:pt x="253" y="89"/>
                  </a:lnTo>
                  <a:lnTo>
                    <a:pt x="261" y="96"/>
                  </a:lnTo>
                  <a:lnTo>
                    <a:pt x="266" y="100"/>
                  </a:lnTo>
                  <a:lnTo>
                    <a:pt x="269" y="104"/>
                  </a:lnTo>
                  <a:lnTo>
                    <a:pt x="274" y="110"/>
                  </a:lnTo>
                  <a:lnTo>
                    <a:pt x="276" y="115"/>
                  </a:lnTo>
                  <a:lnTo>
                    <a:pt x="276" y="124"/>
                  </a:lnTo>
                  <a:lnTo>
                    <a:pt x="276" y="130"/>
                  </a:lnTo>
                  <a:lnTo>
                    <a:pt x="273" y="137"/>
                  </a:lnTo>
                  <a:lnTo>
                    <a:pt x="265" y="141"/>
                  </a:lnTo>
                  <a:lnTo>
                    <a:pt x="255" y="144"/>
                  </a:lnTo>
                  <a:lnTo>
                    <a:pt x="243" y="146"/>
                  </a:lnTo>
                  <a:lnTo>
                    <a:pt x="232" y="147"/>
                  </a:lnTo>
                  <a:lnTo>
                    <a:pt x="222" y="147"/>
                  </a:lnTo>
                  <a:lnTo>
                    <a:pt x="210" y="147"/>
                  </a:lnTo>
                  <a:lnTo>
                    <a:pt x="199" y="146"/>
                  </a:lnTo>
                  <a:lnTo>
                    <a:pt x="187" y="144"/>
                  </a:lnTo>
                  <a:lnTo>
                    <a:pt x="178" y="141"/>
                  </a:lnTo>
                  <a:lnTo>
                    <a:pt x="166" y="139"/>
                  </a:lnTo>
                  <a:lnTo>
                    <a:pt x="155" y="133"/>
                  </a:lnTo>
                  <a:lnTo>
                    <a:pt x="143" y="128"/>
                  </a:lnTo>
                  <a:lnTo>
                    <a:pt x="130" y="122"/>
                  </a:lnTo>
                  <a:lnTo>
                    <a:pt x="119" y="118"/>
                  </a:lnTo>
                  <a:lnTo>
                    <a:pt x="109" y="114"/>
                  </a:lnTo>
                  <a:lnTo>
                    <a:pt x="97" y="111"/>
                  </a:lnTo>
                  <a:lnTo>
                    <a:pt x="86" y="107"/>
                  </a:lnTo>
                  <a:lnTo>
                    <a:pt x="74" y="103"/>
                  </a:lnTo>
                  <a:lnTo>
                    <a:pt x="63" y="96"/>
                  </a:lnTo>
                  <a:lnTo>
                    <a:pt x="51" y="91"/>
                  </a:lnTo>
                  <a:lnTo>
                    <a:pt x="38" y="87"/>
                  </a:lnTo>
                  <a:lnTo>
                    <a:pt x="30" y="84"/>
                  </a:lnTo>
                  <a:lnTo>
                    <a:pt x="25" y="78"/>
                  </a:lnTo>
                  <a:lnTo>
                    <a:pt x="19" y="72"/>
                  </a:lnTo>
                  <a:lnTo>
                    <a:pt x="10" y="66"/>
                  </a:lnTo>
                  <a:lnTo>
                    <a:pt x="9" y="66"/>
                  </a:lnTo>
                  <a:lnTo>
                    <a:pt x="5" y="66"/>
                  </a:lnTo>
                  <a:lnTo>
                    <a:pt x="4" y="66"/>
                  </a:lnTo>
                  <a:lnTo>
                    <a:pt x="2" y="65"/>
                  </a:lnTo>
                  <a:lnTo>
                    <a:pt x="0" y="63"/>
                  </a:lnTo>
                  <a:lnTo>
                    <a:pt x="0" y="62"/>
                  </a:lnTo>
                  <a:lnTo>
                    <a:pt x="0"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7" name="Freeform 62"/>
            <p:cNvSpPr>
              <a:spLocks/>
            </p:cNvSpPr>
            <p:nvPr/>
          </p:nvSpPr>
          <p:spPr bwMode="auto">
            <a:xfrm>
              <a:off x="2140" y="2331"/>
              <a:ext cx="109" cy="57"/>
            </a:xfrm>
            <a:custGeom>
              <a:avLst/>
              <a:gdLst>
                <a:gd name="T0" fmla="*/ 6 w 216"/>
                <a:gd name="T1" fmla="*/ 0 h 115"/>
                <a:gd name="T2" fmla="*/ 2 w 216"/>
                <a:gd name="T3" fmla="*/ 9 h 115"/>
                <a:gd name="T4" fmla="*/ 0 w 216"/>
                <a:gd name="T5" fmla="*/ 18 h 115"/>
                <a:gd name="T6" fmla="*/ 1 w 216"/>
                <a:gd name="T7" fmla="*/ 27 h 115"/>
                <a:gd name="T8" fmla="*/ 8 w 216"/>
                <a:gd name="T9" fmla="*/ 35 h 115"/>
                <a:gd name="T10" fmla="*/ 17 w 216"/>
                <a:gd name="T11" fmla="*/ 35 h 115"/>
                <a:gd name="T12" fmla="*/ 25 w 216"/>
                <a:gd name="T13" fmla="*/ 36 h 115"/>
                <a:gd name="T14" fmla="*/ 32 w 216"/>
                <a:gd name="T15" fmla="*/ 37 h 115"/>
                <a:gd name="T16" fmla="*/ 40 w 216"/>
                <a:gd name="T17" fmla="*/ 40 h 115"/>
                <a:gd name="T18" fmla="*/ 47 w 216"/>
                <a:gd name="T19" fmla="*/ 43 h 115"/>
                <a:gd name="T20" fmla="*/ 55 w 216"/>
                <a:gd name="T21" fmla="*/ 46 h 115"/>
                <a:gd name="T22" fmla="*/ 62 w 216"/>
                <a:gd name="T23" fmla="*/ 48 h 115"/>
                <a:gd name="T24" fmla="*/ 70 w 216"/>
                <a:gd name="T25" fmla="*/ 50 h 115"/>
                <a:gd name="T26" fmla="*/ 75 w 216"/>
                <a:gd name="T27" fmla="*/ 52 h 115"/>
                <a:gd name="T28" fmla="*/ 79 w 216"/>
                <a:gd name="T29" fmla="*/ 53 h 115"/>
                <a:gd name="T30" fmla="*/ 84 w 216"/>
                <a:gd name="T31" fmla="*/ 54 h 115"/>
                <a:gd name="T32" fmla="*/ 88 w 216"/>
                <a:gd name="T33" fmla="*/ 56 h 115"/>
                <a:gd name="T34" fmla="*/ 93 w 216"/>
                <a:gd name="T35" fmla="*/ 57 h 115"/>
                <a:gd name="T36" fmla="*/ 97 w 216"/>
                <a:gd name="T37" fmla="*/ 57 h 115"/>
                <a:gd name="T38" fmla="*/ 102 w 216"/>
                <a:gd name="T39" fmla="*/ 57 h 115"/>
                <a:gd name="T40" fmla="*/ 107 w 216"/>
                <a:gd name="T41" fmla="*/ 56 h 115"/>
                <a:gd name="T42" fmla="*/ 108 w 216"/>
                <a:gd name="T43" fmla="*/ 48 h 115"/>
                <a:gd name="T44" fmla="*/ 109 w 216"/>
                <a:gd name="T45" fmla="*/ 41 h 115"/>
                <a:gd name="T46" fmla="*/ 108 w 216"/>
                <a:gd name="T47" fmla="*/ 34 h 115"/>
                <a:gd name="T48" fmla="*/ 106 w 216"/>
                <a:gd name="T49" fmla="*/ 27 h 115"/>
                <a:gd name="T50" fmla="*/ 105 w 216"/>
                <a:gd name="T51" fmla="*/ 26 h 115"/>
                <a:gd name="T52" fmla="*/ 104 w 216"/>
                <a:gd name="T53" fmla="*/ 26 h 115"/>
                <a:gd name="T54" fmla="*/ 102 w 216"/>
                <a:gd name="T55" fmla="*/ 25 h 115"/>
                <a:gd name="T56" fmla="*/ 102 w 216"/>
                <a:gd name="T57" fmla="*/ 24 h 115"/>
                <a:gd name="T58" fmla="*/ 98 w 216"/>
                <a:gd name="T59" fmla="*/ 23 h 115"/>
                <a:gd name="T60" fmla="*/ 93 w 216"/>
                <a:gd name="T61" fmla="*/ 22 h 115"/>
                <a:gd name="T62" fmla="*/ 88 w 216"/>
                <a:gd name="T63" fmla="*/ 22 h 115"/>
                <a:gd name="T64" fmla="*/ 83 w 216"/>
                <a:gd name="T65" fmla="*/ 21 h 115"/>
                <a:gd name="T66" fmla="*/ 78 w 216"/>
                <a:gd name="T67" fmla="*/ 21 h 115"/>
                <a:gd name="T68" fmla="*/ 74 w 216"/>
                <a:gd name="T69" fmla="*/ 22 h 115"/>
                <a:gd name="T70" fmla="*/ 69 w 216"/>
                <a:gd name="T71" fmla="*/ 22 h 115"/>
                <a:gd name="T72" fmla="*/ 64 w 216"/>
                <a:gd name="T73" fmla="*/ 22 h 115"/>
                <a:gd name="T74" fmla="*/ 58 w 216"/>
                <a:gd name="T75" fmla="*/ 23 h 115"/>
                <a:gd name="T76" fmla="*/ 52 w 216"/>
                <a:gd name="T77" fmla="*/ 24 h 115"/>
                <a:gd name="T78" fmla="*/ 46 w 216"/>
                <a:gd name="T79" fmla="*/ 23 h 115"/>
                <a:gd name="T80" fmla="*/ 41 w 216"/>
                <a:gd name="T81" fmla="*/ 22 h 115"/>
                <a:gd name="T82" fmla="*/ 40 w 216"/>
                <a:gd name="T83" fmla="*/ 21 h 115"/>
                <a:gd name="T84" fmla="*/ 40 w 216"/>
                <a:gd name="T85" fmla="*/ 20 h 115"/>
                <a:gd name="T86" fmla="*/ 38 w 216"/>
                <a:gd name="T87" fmla="*/ 19 h 115"/>
                <a:gd name="T88" fmla="*/ 37 w 216"/>
                <a:gd name="T89" fmla="*/ 18 h 115"/>
                <a:gd name="T90" fmla="*/ 34 w 216"/>
                <a:gd name="T91" fmla="*/ 17 h 115"/>
                <a:gd name="T92" fmla="*/ 31 w 216"/>
                <a:gd name="T93" fmla="*/ 15 h 115"/>
                <a:gd name="T94" fmla="*/ 27 w 216"/>
                <a:gd name="T95" fmla="*/ 14 h 115"/>
                <a:gd name="T96" fmla="*/ 25 w 216"/>
                <a:gd name="T97" fmla="*/ 13 h 115"/>
                <a:gd name="T98" fmla="*/ 22 w 216"/>
                <a:gd name="T99" fmla="*/ 12 h 115"/>
                <a:gd name="T100" fmla="*/ 18 w 216"/>
                <a:gd name="T101" fmla="*/ 11 h 115"/>
                <a:gd name="T102" fmla="*/ 15 w 216"/>
                <a:gd name="T103" fmla="*/ 10 h 115"/>
                <a:gd name="T104" fmla="*/ 12 w 216"/>
                <a:gd name="T105" fmla="*/ 9 h 115"/>
                <a:gd name="T106" fmla="*/ 10 w 216"/>
                <a:gd name="T107" fmla="*/ 7 h 115"/>
                <a:gd name="T108" fmla="*/ 8 w 216"/>
                <a:gd name="T109" fmla="*/ 5 h 115"/>
                <a:gd name="T110" fmla="*/ 8 w 216"/>
                <a:gd name="T111" fmla="*/ 2 h 115"/>
                <a:gd name="T112" fmla="*/ 6 w 216"/>
                <a:gd name="T113" fmla="*/ 0 h 11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16" h="115">
                  <a:moveTo>
                    <a:pt x="11" y="0"/>
                  </a:moveTo>
                  <a:lnTo>
                    <a:pt x="3" y="18"/>
                  </a:lnTo>
                  <a:lnTo>
                    <a:pt x="0" y="37"/>
                  </a:lnTo>
                  <a:lnTo>
                    <a:pt x="2" y="55"/>
                  </a:lnTo>
                  <a:lnTo>
                    <a:pt x="16" y="70"/>
                  </a:lnTo>
                  <a:lnTo>
                    <a:pt x="33" y="70"/>
                  </a:lnTo>
                  <a:lnTo>
                    <a:pt x="49" y="73"/>
                  </a:lnTo>
                  <a:lnTo>
                    <a:pt x="64" y="75"/>
                  </a:lnTo>
                  <a:lnTo>
                    <a:pt x="79" y="81"/>
                  </a:lnTo>
                  <a:lnTo>
                    <a:pt x="93" y="86"/>
                  </a:lnTo>
                  <a:lnTo>
                    <a:pt x="108" y="92"/>
                  </a:lnTo>
                  <a:lnTo>
                    <a:pt x="123" y="97"/>
                  </a:lnTo>
                  <a:lnTo>
                    <a:pt x="138" y="101"/>
                  </a:lnTo>
                  <a:lnTo>
                    <a:pt x="148" y="104"/>
                  </a:lnTo>
                  <a:lnTo>
                    <a:pt x="156" y="107"/>
                  </a:lnTo>
                  <a:lnTo>
                    <a:pt x="166" y="109"/>
                  </a:lnTo>
                  <a:lnTo>
                    <a:pt x="174" y="112"/>
                  </a:lnTo>
                  <a:lnTo>
                    <a:pt x="184" y="114"/>
                  </a:lnTo>
                  <a:lnTo>
                    <a:pt x="192" y="115"/>
                  </a:lnTo>
                  <a:lnTo>
                    <a:pt x="202" y="114"/>
                  </a:lnTo>
                  <a:lnTo>
                    <a:pt x="212" y="112"/>
                  </a:lnTo>
                  <a:lnTo>
                    <a:pt x="215" y="97"/>
                  </a:lnTo>
                  <a:lnTo>
                    <a:pt x="216" y="83"/>
                  </a:lnTo>
                  <a:lnTo>
                    <a:pt x="215" y="68"/>
                  </a:lnTo>
                  <a:lnTo>
                    <a:pt x="210" y="55"/>
                  </a:lnTo>
                  <a:lnTo>
                    <a:pt x="208" y="53"/>
                  </a:lnTo>
                  <a:lnTo>
                    <a:pt x="207" y="52"/>
                  </a:lnTo>
                  <a:lnTo>
                    <a:pt x="203" y="51"/>
                  </a:lnTo>
                  <a:lnTo>
                    <a:pt x="202" y="49"/>
                  </a:lnTo>
                  <a:lnTo>
                    <a:pt x="194" y="47"/>
                  </a:lnTo>
                  <a:lnTo>
                    <a:pt x="184" y="45"/>
                  </a:lnTo>
                  <a:lnTo>
                    <a:pt x="174" y="44"/>
                  </a:lnTo>
                  <a:lnTo>
                    <a:pt x="164" y="42"/>
                  </a:lnTo>
                  <a:lnTo>
                    <a:pt x="154" y="42"/>
                  </a:lnTo>
                  <a:lnTo>
                    <a:pt x="146" y="44"/>
                  </a:lnTo>
                  <a:lnTo>
                    <a:pt x="136" y="44"/>
                  </a:lnTo>
                  <a:lnTo>
                    <a:pt x="126" y="45"/>
                  </a:lnTo>
                  <a:lnTo>
                    <a:pt x="115" y="47"/>
                  </a:lnTo>
                  <a:lnTo>
                    <a:pt x="103" y="48"/>
                  </a:lnTo>
                  <a:lnTo>
                    <a:pt x="92" y="47"/>
                  </a:lnTo>
                  <a:lnTo>
                    <a:pt x="82" y="44"/>
                  </a:lnTo>
                  <a:lnTo>
                    <a:pt x="80" y="42"/>
                  </a:lnTo>
                  <a:lnTo>
                    <a:pt x="79" y="41"/>
                  </a:lnTo>
                  <a:lnTo>
                    <a:pt x="75" y="38"/>
                  </a:lnTo>
                  <a:lnTo>
                    <a:pt x="74" y="37"/>
                  </a:lnTo>
                  <a:lnTo>
                    <a:pt x="67" y="34"/>
                  </a:lnTo>
                  <a:lnTo>
                    <a:pt x="61" y="31"/>
                  </a:lnTo>
                  <a:lnTo>
                    <a:pt x="54" y="29"/>
                  </a:lnTo>
                  <a:lnTo>
                    <a:pt x="49" y="27"/>
                  </a:lnTo>
                  <a:lnTo>
                    <a:pt x="43" y="25"/>
                  </a:lnTo>
                  <a:lnTo>
                    <a:pt x="36" y="22"/>
                  </a:lnTo>
                  <a:lnTo>
                    <a:pt x="30" y="21"/>
                  </a:lnTo>
                  <a:lnTo>
                    <a:pt x="23" y="18"/>
                  </a:lnTo>
                  <a:lnTo>
                    <a:pt x="20" y="15"/>
                  </a:lnTo>
                  <a:lnTo>
                    <a:pt x="16" y="11"/>
                  </a:lnTo>
                  <a:lnTo>
                    <a:pt x="15" y="5"/>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8" name="Freeform 63"/>
            <p:cNvSpPr>
              <a:spLocks/>
            </p:cNvSpPr>
            <p:nvPr/>
          </p:nvSpPr>
          <p:spPr bwMode="auto">
            <a:xfrm>
              <a:off x="2318" y="2327"/>
              <a:ext cx="121" cy="78"/>
            </a:xfrm>
            <a:custGeom>
              <a:avLst/>
              <a:gdLst>
                <a:gd name="T0" fmla="*/ 3 w 241"/>
                <a:gd name="T1" fmla="*/ 42 h 156"/>
                <a:gd name="T2" fmla="*/ 7 w 241"/>
                <a:gd name="T3" fmla="*/ 47 h 156"/>
                <a:gd name="T4" fmla="*/ 8 w 241"/>
                <a:gd name="T5" fmla="*/ 56 h 156"/>
                <a:gd name="T6" fmla="*/ 14 w 241"/>
                <a:gd name="T7" fmla="*/ 69 h 156"/>
                <a:gd name="T8" fmla="*/ 22 w 241"/>
                <a:gd name="T9" fmla="*/ 76 h 156"/>
                <a:gd name="T10" fmla="*/ 28 w 241"/>
                <a:gd name="T11" fmla="*/ 77 h 156"/>
                <a:gd name="T12" fmla="*/ 35 w 241"/>
                <a:gd name="T13" fmla="*/ 78 h 156"/>
                <a:gd name="T14" fmla="*/ 43 w 241"/>
                <a:gd name="T15" fmla="*/ 78 h 156"/>
                <a:gd name="T16" fmla="*/ 53 w 241"/>
                <a:gd name="T17" fmla="*/ 73 h 156"/>
                <a:gd name="T18" fmla="*/ 67 w 241"/>
                <a:gd name="T19" fmla="*/ 64 h 156"/>
                <a:gd name="T20" fmla="*/ 82 w 241"/>
                <a:gd name="T21" fmla="*/ 54 h 156"/>
                <a:gd name="T22" fmla="*/ 97 w 241"/>
                <a:gd name="T23" fmla="*/ 44 h 156"/>
                <a:gd name="T24" fmla="*/ 109 w 241"/>
                <a:gd name="T25" fmla="*/ 35 h 156"/>
                <a:gd name="T26" fmla="*/ 116 w 241"/>
                <a:gd name="T27" fmla="*/ 24 h 156"/>
                <a:gd name="T28" fmla="*/ 120 w 241"/>
                <a:gd name="T29" fmla="*/ 15 h 156"/>
                <a:gd name="T30" fmla="*/ 121 w 241"/>
                <a:gd name="T31" fmla="*/ 7 h 156"/>
                <a:gd name="T32" fmla="*/ 117 w 241"/>
                <a:gd name="T33" fmla="*/ 1 h 156"/>
                <a:gd name="T34" fmla="*/ 112 w 241"/>
                <a:gd name="T35" fmla="*/ 1 h 156"/>
                <a:gd name="T36" fmla="*/ 105 w 241"/>
                <a:gd name="T37" fmla="*/ 4 h 156"/>
                <a:gd name="T38" fmla="*/ 97 w 241"/>
                <a:gd name="T39" fmla="*/ 6 h 156"/>
                <a:gd name="T40" fmla="*/ 88 w 241"/>
                <a:gd name="T41" fmla="*/ 7 h 156"/>
                <a:gd name="T42" fmla="*/ 79 w 241"/>
                <a:gd name="T43" fmla="*/ 8 h 156"/>
                <a:gd name="T44" fmla="*/ 74 w 241"/>
                <a:gd name="T45" fmla="*/ 9 h 156"/>
                <a:gd name="T46" fmla="*/ 72 w 241"/>
                <a:gd name="T47" fmla="*/ 11 h 156"/>
                <a:gd name="T48" fmla="*/ 76 w 241"/>
                <a:gd name="T49" fmla="*/ 16 h 156"/>
                <a:gd name="T50" fmla="*/ 76 w 241"/>
                <a:gd name="T51" fmla="*/ 26 h 156"/>
                <a:gd name="T52" fmla="*/ 72 w 241"/>
                <a:gd name="T53" fmla="*/ 35 h 156"/>
                <a:gd name="T54" fmla="*/ 60 w 241"/>
                <a:gd name="T55" fmla="*/ 42 h 156"/>
                <a:gd name="T56" fmla="*/ 48 w 241"/>
                <a:gd name="T57" fmla="*/ 48 h 156"/>
                <a:gd name="T58" fmla="*/ 35 w 241"/>
                <a:gd name="T59" fmla="*/ 54 h 156"/>
                <a:gd name="T60" fmla="*/ 26 w 241"/>
                <a:gd name="T61" fmla="*/ 58 h 156"/>
                <a:gd name="T62" fmla="*/ 18 w 241"/>
                <a:gd name="T63" fmla="*/ 58 h 156"/>
                <a:gd name="T64" fmla="*/ 12 w 241"/>
                <a:gd name="T65" fmla="*/ 55 h 156"/>
                <a:gd name="T66" fmla="*/ 12 w 241"/>
                <a:gd name="T67" fmla="*/ 47 h 156"/>
                <a:gd name="T68" fmla="*/ 10 w 241"/>
                <a:gd name="T69" fmla="*/ 44 h 156"/>
                <a:gd name="T70" fmla="*/ 8 w 241"/>
                <a:gd name="T71" fmla="*/ 44 h 156"/>
                <a:gd name="T72" fmla="*/ 5 w 241"/>
                <a:gd name="T73" fmla="*/ 43 h 156"/>
                <a:gd name="T74" fmla="*/ 3 w 241"/>
                <a:gd name="T75" fmla="*/ 41 h 1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41" h="156">
                  <a:moveTo>
                    <a:pt x="0" y="81"/>
                  </a:moveTo>
                  <a:lnTo>
                    <a:pt x="6" y="83"/>
                  </a:lnTo>
                  <a:lnTo>
                    <a:pt x="10" y="87"/>
                  </a:lnTo>
                  <a:lnTo>
                    <a:pt x="13" y="93"/>
                  </a:lnTo>
                  <a:lnTo>
                    <a:pt x="13" y="98"/>
                  </a:lnTo>
                  <a:lnTo>
                    <a:pt x="16" y="112"/>
                  </a:lnTo>
                  <a:lnTo>
                    <a:pt x="21" y="124"/>
                  </a:lnTo>
                  <a:lnTo>
                    <a:pt x="28" y="137"/>
                  </a:lnTo>
                  <a:lnTo>
                    <a:pt x="38" y="148"/>
                  </a:lnTo>
                  <a:lnTo>
                    <a:pt x="44" y="152"/>
                  </a:lnTo>
                  <a:lnTo>
                    <a:pt x="49" y="153"/>
                  </a:lnTo>
                  <a:lnTo>
                    <a:pt x="56" y="154"/>
                  </a:lnTo>
                  <a:lnTo>
                    <a:pt x="64" y="156"/>
                  </a:lnTo>
                  <a:lnTo>
                    <a:pt x="70" y="156"/>
                  </a:lnTo>
                  <a:lnTo>
                    <a:pt x="77" y="156"/>
                  </a:lnTo>
                  <a:lnTo>
                    <a:pt x="85" y="156"/>
                  </a:lnTo>
                  <a:lnTo>
                    <a:pt x="92" y="156"/>
                  </a:lnTo>
                  <a:lnTo>
                    <a:pt x="106" y="146"/>
                  </a:lnTo>
                  <a:lnTo>
                    <a:pt x="121" y="137"/>
                  </a:lnTo>
                  <a:lnTo>
                    <a:pt x="134" y="127"/>
                  </a:lnTo>
                  <a:lnTo>
                    <a:pt x="149" y="117"/>
                  </a:lnTo>
                  <a:lnTo>
                    <a:pt x="164" y="108"/>
                  </a:lnTo>
                  <a:lnTo>
                    <a:pt x="179" y="98"/>
                  </a:lnTo>
                  <a:lnTo>
                    <a:pt x="193" y="87"/>
                  </a:lnTo>
                  <a:lnTo>
                    <a:pt x="208" y="78"/>
                  </a:lnTo>
                  <a:lnTo>
                    <a:pt x="218" y="70"/>
                  </a:lnTo>
                  <a:lnTo>
                    <a:pt x="225" y="59"/>
                  </a:lnTo>
                  <a:lnTo>
                    <a:pt x="231" y="48"/>
                  </a:lnTo>
                  <a:lnTo>
                    <a:pt x="236" y="37"/>
                  </a:lnTo>
                  <a:lnTo>
                    <a:pt x="239" y="29"/>
                  </a:lnTo>
                  <a:lnTo>
                    <a:pt x="241" y="20"/>
                  </a:lnTo>
                  <a:lnTo>
                    <a:pt x="241" y="13"/>
                  </a:lnTo>
                  <a:lnTo>
                    <a:pt x="238" y="5"/>
                  </a:lnTo>
                  <a:lnTo>
                    <a:pt x="234" y="1"/>
                  </a:lnTo>
                  <a:lnTo>
                    <a:pt x="230" y="0"/>
                  </a:lnTo>
                  <a:lnTo>
                    <a:pt x="223" y="1"/>
                  </a:lnTo>
                  <a:lnTo>
                    <a:pt x="218" y="4"/>
                  </a:lnTo>
                  <a:lnTo>
                    <a:pt x="210" y="8"/>
                  </a:lnTo>
                  <a:lnTo>
                    <a:pt x="202" y="11"/>
                  </a:lnTo>
                  <a:lnTo>
                    <a:pt x="193" y="12"/>
                  </a:lnTo>
                  <a:lnTo>
                    <a:pt x="184" y="13"/>
                  </a:lnTo>
                  <a:lnTo>
                    <a:pt x="175" y="13"/>
                  </a:lnTo>
                  <a:lnTo>
                    <a:pt x="167" y="15"/>
                  </a:lnTo>
                  <a:lnTo>
                    <a:pt x="157" y="15"/>
                  </a:lnTo>
                  <a:lnTo>
                    <a:pt x="149" y="16"/>
                  </a:lnTo>
                  <a:lnTo>
                    <a:pt x="148" y="18"/>
                  </a:lnTo>
                  <a:lnTo>
                    <a:pt x="144" y="19"/>
                  </a:lnTo>
                  <a:lnTo>
                    <a:pt x="143" y="22"/>
                  </a:lnTo>
                  <a:lnTo>
                    <a:pt x="144" y="23"/>
                  </a:lnTo>
                  <a:lnTo>
                    <a:pt x="151" y="31"/>
                  </a:lnTo>
                  <a:lnTo>
                    <a:pt x="152" y="42"/>
                  </a:lnTo>
                  <a:lnTo>
                    <a:pt x="152" y="52"/>
                  </a:lnTo>
                  <a:lnTo>
                    <a:pt x="152" y="61"/>
                  </a:lnTo>
                  <a:lnTo>
                    <a:pt x="143" y="70"/>
                  </a:lnTo>
                  <a:lnTo>
                    <a:pt x="131" y="76"/>
                  </a:lnTo>
                  <a:lnTo>
                    <a:pt x="120" y="83"/>
                  </a:lnTo>
                  <a:lnTo>
                    <a:pt x="106" y="90"/>
                  </a:lnTo>
                  <a:lnTo>
                    <a:pt x="95" y="96"/>
                  </a:lnTo>
                  <a:lnTo>
                    <a:pt x="82" y="101"/>
                  </a:lnTo>
                  <a:lnTo>
                    <a:pt x="69" y="108"/>
                  </a:lnTo>
                  <a:lnTo>
                    <a:pt x="56" y="113"/>
                  </a:lnTo>
                  <a:lnTo>
                    <a:pt x="51" y="116"/>
                  </a:lnTo>
                  <a:lnTo>
                    <a:pt x="43" y="116"/>
                  </a:lnTo>
                  <a:lnTo>
                    <a:pt x="36" y="115"/>
                  </a:lnTo>
                  <a:lnTo>
                    <a:pt x="28" y="113"/>
                  </a:lnTo>
                  <a:lnTo>
                    <a:pt x="23" y="109"/>
                  </a:lnTo>
                  <a:lnTo>
                    <a:pt x="23" y="102"/>
                  </a:lnTo>
                  <a:lnTo>
                    <a:pt x="23" y="94"/>
                  </a:lnTo>
                  <a:lnTo>
                    <a:pt x="21" y="87"/>
                  </a:lnTo>
                  <a:lnTo>
                    <a:pt x="20" y="87"/>
                  </a:lnTo>
                  <a:lnTo>
                    <a:pt x="18" y="87"/>
                  </a:lnTo>
                  <a:lnTo>
                    <a:pt x="15" y="87"/>
                  </a:lnTo>
                  <a:lnTo>
                    <a:pt x="13" y="87"/>
                  </a:lnTo>
                  <a:lnTo>
                    <a:pt x="10" y="85"/>
                  </a:lnTo>
                  <a:lnTo>
                    <a:pt x="6" y="82"/>
                  </a:lnTo>
                  <a:lnTo>
                    <a:pt x="5" y="81"/>
                  </a:lnTo>
                  <a:lnTo>
                    <a:pt x="0"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79" name="Freeform 64"/>
            <p:cNvSpPr>
              <a:spLocks/>
            </p:cNvSpPr>
            <p:nvPr/>
          </p:nvSpPr>
          <p:spPr bwMode="auto">
            <a:xfrm>
              <a:off x="2808" y="1257"/>
              <a:ext cx="161" cy="267"/>
            </a:xfrm>
            <a:custGeom>
              <a:avLst/>
              <a:gdLst>
                <a:gd name="T0" fmla="*/ 75 w 322"/>
                <a:gd name="T1" fmla="*/ 22 h 534"/>
                <a:gd name="T2" fmla="*/ 86 w 322"/>
                <a:gd name="T3" fmla="*/ 30 h 534"/>
                <a:gd name="T4" fmla="*/ 96 w 322"/>
                <a:gd name="T5" fmla="*/ 37 h 534"/>
                <a:gd name="T6" fmla="*/ 105 w 322"/>
                <a:gd name="T7" fmla="*/ 46 h 534"/>
                <a:gd name="T8" fmla="*/ 113 w 322"/>
                <a:gd name="T9" fmla="*/ 57 h 534"/>
                <a:gd name="T10" fmla="*/ 121 w 322"/>
                <a:gd name="T11" fmla="*/ 68 h 534"/>
                <a:gd name="T12" fmla="*/ 129 w 322"/>
                <a:gd name="T13" fmla="*/ 85 h 534"/>
                <a:gd name="T14" fmla="*/ 136 w 322"/>
                <a:gd name="T15" fmla="*/ 107 h 534"/>
                <a:gd name="T16" fmla="*/ 141 w 322"/>
                <a:gd name="T17" fmla="*/ 128 h 534"/>
                <a:gd name="T18" fmla="*/ 145 w 322"/>
                <a:gd name="T19" fmla="*/ 146 h 534"/>
                <a:gd name="T20" fmla="*/ 149 w 322"/>
                <a:gd name="T21" fmla="*/ 165 h 534"/>
                <a:gd name="T22" fmla="*/ 152 w 322"/>
                <a:gd name="T23" fmla="*/ 185 h 534"/>
                <a:gd name="T24" fmla="*/ 155 w 322"/>
                <a:gd name="T25" fmla="*/ 211 h 534"/>
                <a:gd name="T26" fmla="*/ 160 w 322"/>
                <a:gd name="T27" fmla="*/ 239 h 534"/>
                <a:gd name="T28" fmla="*/ 160 w 322"/>
                <a:gd name="T29" fmla="*/ 258 h 534"/>
                <a:gd name="T30" fmla="*/ 160 w 322"/>
                <a:gd name="T31" fmla="*/ 265 h 534"/>
                <a:gd name="T32" fmla="*/ 154 w 322"/>
                <a:gd name="T33" fmla="*/ 267 h 534"/>
                <a:gd name="T34" fmla="*/ 151 w 322"/>
                <a:gd name="T35" fmla="*/ 264 h 534"/>
                <a:gd name="T36" fmla="*/ 145 w 322"/>
                <a:gd name="T37" fmla="*/ 243 h 534"/>
                <a:gd name="T38" fmla="*/ 136 w 322"/>
                <a:gd name="T39" fmla="*/ 206 h 534"/>
                <a:gd name="T40" fmla="*/ 127 w 322"/>
                <a:gd name="T41" fmla="*/ 170 h 534"/>
                <a:gd name="T42" fmla="*/ 119 w 322"/>
                <a:gd name="T43" fmla="*/ 136 h 534"/>
                <a:gd name="T44" fmla="*/ 112 w 322"/>
                <a:gd name="T45" fmla="*/ 106 h 534"/>
                <a:gd name="T46" fmla="*/ 102 w 322"/>
                <a:gd name="T47" fmla="*/ 80 h 534"/>
                <a:gd name="T48" fmla="*/ 89 w 322"/>
                <a:gd name="T49" fmla="*/ 55 h 534"/>
                <a:gd name="T50" fmla="*/ 69 w 322"/>
                <a:gd name="T51" fmla="*/ 35 h 534"/>
                <a:gd name="T52" fmla="*/ 53 w 322"/>
                <a:gd name="T53" fmla="*/ 24 h 534"/>
                <a:gd name="T54" fmla="*/ 45 w 322"/>
                <a:gd name="T55" fmla="*/ 20 h 534"/>
                <a:gd name="T56" fmla="*/ 39 w 322"/>
                <a:gd name="T57" fmla="*/ 17 h 534"/>
                <a:gd name="T58" fmla="*/ 31 w 322"/>
                <a:gd name="T59" fmla="*/ 14 h 534"/>
                <a:gd name="T60" fmla="*/ 25 w 322"/>
                <a:gd name="T61" fmla="*/ 11 h 534"/>
                <a:gd name="T62" fmla="*/ 18 w 322"/>
                <a:gd name="T63" fmla="*/ 9 h 534"/>
                <a:gd name="T64" fmla="*/ 12 w 322"/>
                <a:gd name="T65" fmla="*/ 8 h 534"/>
                <a:gd name="T66" fmla="*/ 5 w 322"/>
                <a:gd name="T67" fmla="*/ 7 h 534"/>
                <a:gd name="T68" fmla="*/ 1 w 322"/>
                <a:gd name="T69" fmla="*/ 5 h 534"/>
                <a:gd name="T70" fmla="*/ 0 w 322"/>
                <a:gd name="T71" fmla="*/ 3 h 534"/>
                <a:gd name="T72" fmla="*/ 4 w 322"/>
                <a:gd name="T73" fmla="*/ 1 h 534"/>
                <a:gd name="T74" fmla="*/ 9 w 322"/>
                <a:gd name="T75" fmla="*/ 0 h 534"/>
                <a:gd name="T76" fmla="*/ 16 w 322"/>
                <a:gd name="T77" fmla="*/ 1 h 534"/>
                <a:gd name="T78" fmla="*/ 22 w 322"/>
                <a:gd name="T79" fmla="*/ 2 h 534"/>
                <a:gd name="T80" fmla="*/ 31 w 322"/>
                <a:gd name="T81" fmla="*/ 4 h 534"/>
                <a:gd name="T82" fmla="*/ 43 w 322"/>
                <a:gd name="T83" fmla="*/ 7 h 534"/>
                <a:gd name="T84" fmla="*/ 54 w 322"/>
                <a:gd name="T85" fmla="*/ 11 h 534"/>
                <a:gd name="T86" fmla="*/ 65 w 322"/>
                <a:gd name="T87" fmla="*/ 15 h 5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22" h="534">
                  <a:moveTo>
                    <a:pt x="139" y="35"/>
                  </a:moveTo>
                  <a:lnTo>
                    <a:pt x="149" y="43"/>
                  </a:lnTo>
                  <a:lnTo>
                    <a:pt x="161" y="51"/>
                  </a:lnTo>
                  <a:lnTo>
                    <a:pt x="171" y="59"/>
                  </a:lnTo>
                  <a:lnTo>
                    <a:pt x="182" y="66"/>
                  </a:lnTo>
                  <a:lnTo>
                    <a:pt x="192" y="74"/>
                  </a:lnTo>
                  <a:lnTo>
                    <a:pt x="202" y="83"/>
                  </a:lnTo>
                  <a:lnTo>
                    <a:pt x="210" y="92"/>
                  </a:lnTo>
                  <a:lnTo>
                    <a:pt x="217" y="103"/>
                  </a:lnTo>
                  <a:lnTo>
                    <a:pt x="225" y="114"/>
                  </a:lnTo>
                  <a:lnTo>
                    <a:pt x="233" y="125"/>
                  </a:lnTo>
                  <a:lnTo>
                    <a:pt x="241" y="136"/>
                  </a:lnTo>
                  <a:lnTo>
                    <a:pt x="246" y="148"/>
                  </a:lnTo>
                  <a:lnTo>
                    <a:pt x="258" y="169"/>
                  </a:lnTo>
                  <a:lnTo>
                    <a:pt x="266" y="191"/>
                  </a:lnTo>
                  <a:lnTo>
                    <a:pt x="272" y="214"/>
                  </a:lnTo>
                  <a:lnTo>
                    <a:pt x="276" y="237"/>
                  </a:lnTo>
                  <a:lnTo>
                    <a:pt x="282" y="255"/>
                  </a:lnTo>
                  <a:lnTo>
                    <a:pt x="285" y="273"/>
                  </a:lnTo>
                  <a:lnTo>
                    <a:pt x="290" y="291"/>
                  </a:lnTo>
                  <a:lnTo>
                    <a:pt x="295" y="308"/>
                  </a:lnTo>
                  <a:lnTo>
                    <a:pt x="297" y="329"/>
                  </a:lnTo>
                  <a:lnTo>
                    <a:pt x="300" y="349"/>
                  </a:lnTo>
                  <a:lnTo>
                    <a:pt x="303" y="370"/>
                  </a:lnTo>
                  <a:lnTo>
                    <a:pt x="308" y="390"/>
                  </a:lnTo>
                  <a:lnTo>
                    <a:pt x="310" y="421"/>
                  </a:lnTo>
                  <a:lnTo>
                    <a:pt x="315" y="449"/>
                  </a:lnTo>
                  <a:lnTo>
                    <a:pt x="320" y="478"/>
                  </a:lnTo>
                  <a:lnTo>
                    <a:pt x="320" y="508"/>
                  </a:lnTo>
                  <a:lnTo>
                    <a:pt x="320" y="515"/>
                  </a:lnTo>
                  <a:lnTo>
                    <a:pt x="322" y="523"/>
                  </a:lnTo>
                  <a:lnTo>
                    <a:pt x="320" y="530"/>
                  </a:lnTo>
                  <a:lnTo>
                    <a:pt x="313" y="534"/>
                  </a:lnTo>
                  <a:lnTo>
                    <a:pt x="307" y="534"/>
                  </a:lnTo>
                  <a:lnTo>
                    <a:pt x="303" y="531"/>
                  </a:lnTo>
                  <a:lnTo>
                    <a:pt x="302" y="527"/>
                  </a:lnTo>
                  <a:lnTo>
                    <a:pt x="299" y="523"/>
                  </a:lnTo>
                  <a:lnTo>
                    <a:pt x="289" y="485"/>
                  </a:lnTo>
                  <a:lnTo>
                    <a:pt x="281" y="448"/>
                  </a:lnTo>
                  <a:lnTo>
                    <a:pt x="271" y="411"/>
                  </a:lnTo>
                  <a:lnTo>
                    <a:pt x="259" y="374"/>
                  </a:lnTo>
                  <a:lnTo>
                    <a:pt x="253" y="340"/>
                  </a:lnTo>
                  <a:lnTo>
                    <a:pt x="246" y="306"/>
                  </a:lnTo>
                  <a:lnTo>
                    <a:pt x="238" y="271"/>
                  </a:lnTo>
                  <a:lnTo>
                    <a:pt x="231" y="237"/>
                  </a:lnTo>
                  <a:lnTo>
                    <a:pt x="223" y="211"/>
                  </a:lnTo>
                  <a:lnTo>
                    <a:pt x="213" y="184"/>
                  </a:lnTo>
                  <a:lnTo>
                    <a:pt x="203" y="159"/>
                  </a:lnTo>
                  <a:lnTo>
                    <a:pt x="192" y="133"/>
                  </a:lnTo>
                  <a:lnTo>
                    <a:pt x="177" y="110"/>
                  </a:lnTo>
                  <a:lnTo>
                    <a:pt x="159" y="88"/>
                  </a:lnTo>
                  <a:lnTo>
                    <a:pt x="138" y="69"/>
                  </a:lnTo>
                  <a:lnTo>
                    <a:pt x="113" y="51"/>
                  </a:lnTo>
                  <a:lnTo>
                    <a:pt x="105" y="48"/>
                  </a:lnTo>
                  <a:lnTo>
                    <a:pt x="98" y="44"/>
                  </a:lnTo>
                  <a:lnTo>
                    <a:pt x="90" y="40"/>
                  </a:lnTo>
                  <a:lnTo>
                    <a:pt x="84" y="37"/>
                  </a:lnTo>
                  <a:lnTo>
                    <a:pt x="77" y="33"/>
                  </a:lnTo>
                  <a:lnTo>
                    <a:pt x="69" y="31"/>
                  </a:lnTo>
                  <a:lnTo>
                    <a:pt x="62" y="28"/>
                  </a:lnTo>
                  <a:lnTo>
                    <a:pt x="54" y="25"/>
                  </a:lnTo>
                  <a:lnTo>
                    <a:pt x="49" y="22"/>
                  </a:lnTo>
                  <a:lnTo>
                    <a:pt x="43" y="21"/>
                  </a:lnTo>
                  <a:lnTo>
                    <a:pt x="36" y="18"/>
                  </a:lnTo>
                  <a:lnTo>
                    <a:pt x="30" y="17"/>
                  </a:lnTo>
                  <a:lnTo>
                    <a:pt x="23" y="16"/>
                  </a:lnTo>
                  <a:lnTo>
                    <a:pt x="16" y="16"/>
                  </a:lnTo>
                  <a:lnTo>
                    <a:pt x="10" y="14"/>
                  </a:lnTo>
                  <a:lnTo>
                    <a:pt x="3" y="13"/>
                  </a:lnTo>
                  <a:lnTo>
                    <a:pt x="2" y="10"/>
                  </a:lnTo>
                  <a:lnTo>
                    <a:pt x="0" y="7"/>
                  </a:lnTo>
                  <a:lnTo>
                    <a:pt x="0" y="6"/>
                  </a:lnTo>
                  <a:lnTo>
                    <a:pt x="0" y="3"/>
                  </a:lnTo>
                  <a:lnTo>
                    <a:pt x="7" y="2"/>
                  </a:lnTo>
                  <a:lnTo>
                    <a:pt x="13" y="0"/>
                  </a:lnTo>
                  <a:lnTo>
                    <a:pt x="18" y="0"/>
                  </a:lnTo>
                  <a:lnTo>
                    <a:pt x="25" y="0"/>
                  </a:lnTo>
                  <a:lnTo>
                    <a:pt x="31" y="2"/>
                  </a:lnTo>
                  <a:lnTo>
                    <a:pt x="38" y="2"/>
                  </a:lnTo>
                  <a:lnTo>
                    <a:pt x="43" y="3"/>
                  </a:lnTo>
                  <a:lnTo>
                    <a:pt x="49" y="5"/>
                  </a:lnTo>
                  <a:lnTo>
                    <a:pt x="61" y="7"/>
                  </a:lnTo>
                  <a:lnTo>
                    <a:pt x="74" y="10"/>
                  </a:lnTo>
                  <a:lnTo>
                    <a:pt x="85" y="13"/>
                  </a:lnTo>
                  <a:lnTo>
                    <a:pt x="97" y="17"/>
                  </a:lnTo>
                  <a:lnTo>
                    <a:pt x="108" y="21"/>
                  </a:lnTo>
                  <a:lnTo>
                    <a:pt x="118" y="25"/>
                  </a:lnTo>
                  <a:lnTo>
                    <a:pt x="130" y="29"/>
                  </a:lnTo>
                  <a:lnTo>
                    <a:pt x="139"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0" name="Freeform 65"/>
            <p:cNvSpPr>
              <a:spLocks/>
            </p:cNvSpPr>
            <p:nvPr/>
          </p:nvSpPr>
          <p:spPr bwMode="auto">
            <a:xfrm>
              <a:off x="2722" y="1259"/>
              <a:ext cx="134" cy="162"/>
            </a:xfrm>
            <a:custGeom>
              <a:avLst/>
              <a:gdLst>
                <a:gd name="T0" fmla="*/ 55 w 269"/>
                <a:gd name="T1" fmla="*/ 4 h 323"/>
                <a:gd name="T2" fmla="*/ 55 w 269"/>
                <a:gd name="T3" fmla="*/ 6 h 323"/>
                <a:gd name="T4" fmla="*/ 51 w 269"/>
                <a:gd name="T5" fmla="*/ 8 h 323"/>
                <a:gd name="T6" fmla="*/ 41 w 269"/>
                <a:gd name="T7" fmla="*/ 10 h 323"/>
                <a:gd name="T8" fmla="*/ 32 w 269"/>
                <a:gd name="T9" fmla="*/ 13 h 323"/>
                <a:gd name="T10" fmla="*/ 25 w 269"/>
                <a:gd name="T11" fmla="*/ 16 h 323"/>
                <a:gd name="T12" fmla="*/ 26 w 269"/>
                <a:gd name="T13" fmla="*/ 19 h 323"/>
                <a:gd name="T14" fmla="*/ 32 w 269"/>
                <a:gd name="T15" fmla="*/ 21 h 323"/>
                <a:gd name="T16" fmla="*/ 39 w 269"/>
                <a:gd name="T17" fmla="*/ 23 h 323"/>
                <a:gd name="T18" fmla="*/ 46 w 269"/>
                <a:gd name="T19" fmla="*/ 26 h 323"/>
                <a:gd name="T20" fmla="*/ 60 w 269"/>
                <a:gd name="T21" fmla="*/ 31 h 323"/>
                <a:gd name="T22" fmla="*/ 78 w 269"/>
                <a:gd name="T23" fmla="*/ 43 h 323"/>
                <a:gd name="T24" fmla="*/ 93 w 269"/>
                <a:gd name="T25" fmla="*/ 57 h 323"/>
                <a:gd name="T26" fmla="*/ 108 w 269"/>
                <a:gd name="T27" fmla="*/ 71 h 323"/>
                <a:gd name="T28" fmla="*/ 124 w 269"/>
                <a:gd name="T29" fmla="*/ 94 h 323"/>
                <a:gd name="T30" fmla="*/ 133 w 269"/>
                <a:gd name="T31" fmla="*/ 129 h 323"/>
                <a:gd name="T32" fmla="*/ 133 w 269"/>
                <a:gd name="T33" fmla="*/ 151 h 323"/>
                <a:gd name="T34" fmla="*/ 128 w 269"/>
                <a:gd name="T35" fmla="*/ 160 h 323"/>
                <a:gd name="T36" fmla="*/ 122 w 269"/>
                <a:gd name="T37" fmla="*/ 162 h 323"/>
                <a:gd name="T38" fmla="*/ 119 w 269"/>
                <a:gd name="T39" fmla="*/ 160 h 323"/>
                <a:gd name="T40" fmla="*/ 119 w 269"/>
                <a:gd name="T41" fmla="*/ 150 h 323"/>
                <a:gd name="T42" fmla="*/ 118 w 269"/>
                <a:gd name="T43" fmla="*/ 131 h 323"/>
                <a:gd name="T44" fmla="*/ 112 w 269"/>
                <a:gd name="T45" fmla="*/ 115 h 323"/>
                <a:gd name="T46" fmla="*/ 106 w 269"/>
                <a:gd name="T47" fmla="*/ 100 h 323"/>
                <a:gd name="T48" fmla="*/ 98 w 269"/>
                <a:gd name="T49" fmla="*/ 86 h 323"/>
                <a:gd name="T50" fmla="*/ 88 w 269"/>
                <a:gd name="T51" fmla="*/ 73 h 323"/>
                <a:gd name="T52" fmla="*/ 81 w 269"/>
                <a:gd name="T53" fmla="*/ 65 h 323"/>
                <a:gd name="T54" fmla="*/ 77 w 269"/>
                <a:gd name="T55" fmla="*/ 60 h 323"/>
                <a:gd name="T56" fmla="*/ 70 w 269"/>
                <a:gd name="T57" fmla="*/ 56 h 323"/>
                <a:gd name="T58" fmla="*/ 62 w 269"/>
                <a:gd name="T59" fmla="*/ 49 h 323"/>
                <a:gd name="T60" fmla="*/ 53 w 269"/>
                <a:gd name="T61" fmla="*/ 45 h 323"/>
                <a:gd name="T62" fmla="*/ 45 w 269"/>
                <a:gd name="T63" fmla="*/ 39 h 323"/>
                <a:gd name="T64" fmla="*/ 37 w 269"/>
                <a:gd name="T65" fmla="*/ 36 h 323"/>
                <a:gd name="T66" fmla="*/ 30 w 269"/>
                <a:gd name="T67" fmla="*/ 34 h 323"/>
                <a:gd name="T68" fmla="*/ 23 w 269"/>
                <a:gd name="T69" fmla="*/ 31 h 323"/>
                <a:gd name="T70" fmla="*/ 17 w 269"/>
                <a:gd name="T71" fmla="*/ 29 h 323"/>
                <a:gd name="T72" fmla="*/ 10 w 269"/>
                <a:gd name="T73" fmla="*/ 28 h 323"/>
                <a:gd name="T74" fmla="*/ 5 w 269"/>
                <a:gd name="T75" fmla="*/ 27 h 323"/>
                <a:gd name="T76" fmla="*/ 0 w 269"/>
                <a:gd name="T77" fmla="*/ 24 h 323"/>
                <a:gd name="T78" fmla="*/ 0 w 269"/>
                <a:gd name="T79" fmla="*/ 19 h 323"/>
                <a:gd name="T80" fmla="*/ 5 w 269"/>
                <a:gd name="T81" fmla="*/ 13 h 323"/>
                <a:gd name="T82" fmla="*/ 12 w 269"/>
                <a:gd name="T83" fmla="*/ 8 h 323"/>
                <a:gd name="T84" fmla="*/ 21 w 269"/>
                <a:gd name="T85" fmla="*/ 4 h 323"/>
                <a:gd name="T86" fmla="*/ 31 w 269"/>
                <a:gd name="T87" fmla="*/ 1 h 323"/>
                <a:gd name="T88" fmla="*/ 41 w 269"/>
                <a:gd name="T89" fmla="*/ 1 h 323"/>
                <a:gd name="T90" fmla="*/ 50 w 269"/>
                <a:gd name="T91" fmla="*/ 2 h 32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69" h="323">
                  <a:moveTo>
                    <a:pt x="108" y="5"/>
                  </a:moveTo>
                  <a:lnTo>
                    <a:pt x="110" y="7"/>
                  </a:lnTo>
                  <a:lnTo>
                    <a:pt x="110" y="8"/>
                  </a:lnTo>
                  <a:lnTo>
                    <a:pt x="111" y="11"/>
                  </a:lnTo>
                  <a:lnTo>
                    <a:pt x="111" y="12"/>
                  </a:lnTo>
                  <a:lnTo>
                    <a:pt x="102" y="16"/>
                  </a:lnTo>
                  <a:lnTo>
                    <a:pt x="92" y="19"/>
                  </a:lnTo>
                  <a:lnTo>
                    <a:pt x="82" y="20"/>
                  </a:lnTo>
                  <a:lnTo>
                    <a:pt x="72" y="23"/>
                  </a:lnTo>
                  <a:lnTo>
                    <a:pt x="64" y="26"/>
                  </a:lnTo>
                  <a:lnTo>
                    <a:pt x="57" y="29"/>
                  </a:lnTo>
                  <a:lnTo>
                    <a:pt x="51" y="31"/>
                  </a:lnTo>
                  <a:lnTo>
                    <a:pt x="46" y="36"/>
                  </a:lnTo>
                  <a:lnTo>
                    <a:pt x="52" y="38"/>
                  </a:lnTo>
                  <a:lnTo>
                    <a:pt x="59" y="40"/>
                  </a:lnTo>
                  <a:lnTo>
                    <a:pt x="65" y="42"/>
                  </a:lnTo>
                  <a:lnTo>
                    <a:pt x="72" y="45"/>
                  </a:lnTo>
                  <a:lnTo>
                    <a:pt x="79" y="46"/>
                  </a:lnTo>
                  <a:lnTo>
                    <a:pt x="85" y="49"/>
                  </a:lnTo>
                  <a:lnTo>
                    <a:pt x="93" y="51"/>
                  </a:lnTo>
                  <a:lnTo>
                    <a:pt x="100" y="52"/>
                  </a:lnTo>
                  <a:lnTo>
                    <a:pt x="120" y="62"/>
                  </a:lnTo>
                  <a:lnTo>
                    <a:pt x="138" y="74"/>
                  </a:lnTo>
                  <a:lnTo>
                    <a:pt x="156" y="86"/>
                  </a:lnTo>
                  <a:lnTo>
                    <a:pt x="172" y="98"/>
                  </a:lnTo>
                  <a:lnTo>
                    <a:pt x="187" y="114"/>
                  </a:lnTo>
                  <a:lnTo>
                    <a:pt x="202" y="127"/>
                  </a:lnTo>
                  <a:lnTo>
                    <a:pt x="216" y="142"/>
                  </a:lnTo>
                  <a:lnTo>
                    <a:pt x="231" y="157"/>
                  </a:lnTo>
                  <a:lnTo>
                    <a:pt x="249" y="187"/>
                  </a:lnTo>
                  <a:lnTo>
                    <a:pt x="261" y="222"/>
                  </a:lnTo>
                  <a:lnTo>
                    <a:pt x="267" y="257"/>
                  </a:lnTo>
                  <a:lnTo>
                    <a:pt x="269" y="294"/>
                  </a:lnTo>
                  <a:lnTo>
                    <a:pt x="267" y="302"/>
                  </a:lnTo>
                  <a:lnTo>
                    <a:pt x="264" y="311"/>
                  </a:lnTo>
                  <a:lnTo>
                    <a:pt x="257" y="319"/>
                  </a:lnTo>
                  <a:lnTo>
                    <a:pt x="247" y="323"/>
                  </a:lnTo>
                  <a:lnTo>
                    <a:pt x="244" y="323"/>
                  </a:lnTo>
                  <a:lnTo>
                    <a:pt x="243" y="322"/>
                  </a:lnTo>
                  <a:lnTo>
                    <a:pt x="239" y="320"/>
                  </a:lnTo>
                  <a:lnTo>
                    <a:pt x="238" y="319"/>
                  </a:lnTo>
                  <a:lnTo>
                    <a:pt x="239" y="300"/>
                  </a:lnTo>
                  <a:lnTo>
                    <a:pt x="239" y="280"/>
                  </a:lnTo>
                  <a:lnTo>
                    <a:pt x="236" y="261"/>
                  </a:lnTo>
                  <a:lnTo>
                    <a:pt x="229" y="245"/>
                  </a:lnTo>
                  <a:lnTo>
                    <a:pt x="225" y="230"/>
                  </a:lnTo>
                  <a:lnTo>
                    <a:pt x="218" y="215"/>
                  </a:lnTo>
                  <a:lnTo>
                    <a:pt x="213" y="200"/>
                  </a:lnTo>
                  <a:lnTo>
                    <a:pt x="205" y="185"/>
                  </a:lnTo>
                  <a:lnTo>
                    <a:pt x="197" y="171"/>
                  </a:lnTo>
                  <a:lnTo>
                    <a:pt x="188" y="157"/>
                  </a:lnTo>
                  <a:lnTo>
                    <a:pt x="177" y="145"/>
                  </a:lnTo>
                  <a:lnTo>
                    <a:pt x="165" y="134"/>
                  </a:lnTo>
                  <a:lnTo>
                    <a:pt x="162" y="129"/>
                  </a:lnTo>
                  <a:lnTo>
                    <a:pt x="159" y="124"/>
                  </a:lnTo>
                  <a:lnTo>
                    <a:pt x="154" y="120"/>
                  </a:lnTo>
                  <a:lnTo>
                    <a:pt x="149" y="116"/>
                  </a:lnTo>
                  <a:lnTo>
                    <a:pt x="141" y="111"/>
                  </a:lnTo>
                  <a:lnTo>
                    <a:pt x="133" y="104"/>
                  </a:lnTo>
                  <a:lnTo>
                    <a:pt x="124" y="98"/>
                  </a:lnTo>
                  <a:lnTo>
                    <a:pt x="116" y="93"/>
                  </a:lnTo>
                  <a:lnTo>
                    <a:pt x="106" y="89"/>
                  </a:lnTo>
                  <a:lnTo>
                    <a:pt x="98" y="83"/>
                  </a:lnTo>
                  <a:lnTo>
                    <a:pt x="90" y="78"/>
                  </a:lnTo>
                  <a:lnTo>
                    <a:pt x="80" y="74"/>
                  </a:lnTo>
                  <a:lnTo>
                    <a:pt x="74" y="71"/>
                  </a:lnTo>
                  <a:lnTo>
                    <a:pt x="67" y="68"/>
                  </a:lnTo>
                  <a:lnTo>
                    <a:pt x="61" y="67"/>
                  </a:lnTo>
                  <a:lnTo>
                    <a:pt x="54" y="64"/>
                  </a:lnTo>
                  <a:lnTo>
                    <a:pt x="47" y="62"/>
                  </a:lnTo>
                  <a:lnTo>
                    <a:pt x="41" y="60"/>
                  </a:lnTo>
                  <a:lnTo>
                    <a:pt x="34" y="57"/>
                  </a:lnTo>
                  <a:lnTo>
                    <a:pt x="28" y="55"/>
                  </a:lnTo>
                  <a:lnTo>
                    <a:pt x="21" y="55"/>
                  </a:lnTo>
                  <a:lnTo>
                    <a:pt x="16" y="55"/>
                  </a:lnTo>
                  <a:lnTo>
                    <a:pt x="10" y="53"/>
                  </a:lnTo>
                  <a:lnTo>
                    <a:pt x="5" y="52"/>
                  </a:lnTo>
                  <a:lnTo>
                    <a:pt x="0" y="48"/>
                  </a:lnTo>
                  <a:lnTo>
                    <a:pt x="0" y="42"/>
                  </a:lnTo>
                  <a:lnTo>
                    <a:pt x="1" y="38"/>
                  </a:lnTo>
                  <a:lnTo>
                    <a:pt x="3" y="33"/>
                  </a:lnTo>
                  <a:lnTo>
                    <a:pt x="10" y="26"/>
                  </a:lnTo>
                  <a:lnTo>
                    <a:pt x="16" y="20"/>
                  </a:lnTo>
                  <a:lnTo>
                    <a:pt x="24" y="15"/>
                  </a:lnTo>
                  <a:lnTo>
                    <a:pt x="33" y="10"/>
                  </a:lnTo>
                  <a:lnTo>
                    <a:pt x="42" y="7"/>
                  </a:lnTo>
                  <a:lnTo>
                    <a:pt x="52" y="4"/>
                  </a:lnTo>
                  <a:lnTo>
                    <a:pt x="62" y="1"/>
                  </a:lnTo>
                  <a:lnTo>
                    <a:pt x="72" y="0"/>
                  </a:lnTo>
                  <a:lnTo>
                    <a:pt x="82" y="1"/>
                  </a:lnTo>
                  <a:lnTo>
                    <a:pt x="92" y="1"/>
                  </a:lnTo>
                  <a:lnTo>
                    <a:pt x="100" y="3"/>
                  </a:lnTo>
                  <a:lnTo>
                    <a:pt x="10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1" name="Freeform 66"/>
            <p:cNvSpPr>
              <a:spLocks/>
            </p:cNvSpPr>
            <p:nvPr/>
          </p:nvSpPr>
          <p:spPr bwMode="auto">
            <a:xfrm>
              <a:off x="2805" y="1270"/>
              <a:ext cx="79" cy="130"/>
            </a:xfrm>
            <a:custGeom>
              <a:avLst/>
              <a:gdLst>
                <a:gd name="T0" fmla="*/ 37 w 160"/>
                <a:gd name="T1" fmla="*/ 19 h 262"/>
                <a:gd name="T2" fmla="*/ 42 w 160"/>
                <a:gd name="T3" fmla="*/ 23 h 262"/>
                <a:gd name="T4" fmla="*/ 47 w 160"/>
                <a:gd name="T5" fmla="*/ 27 h 262"/>
                <a:gd name="T6" fmla="*/ 52 w 160"/>
                <a:gd name="T7" fmla="*/ 31 h 262"/>
                <a:gd name="T8" fmla="*/ 56 w 160"/>
                <a:gd name="T9" fmla="*/ 36 h 262"/>
                <a:gd name="T10" fmla="*/ 60 w 160"/>
                <a:gd name="T11" fmla="*/ 41 h 262"/>
                <a:gd name="T12" fmla="*/ 64 w 160"/>
                <a:gd name="T13" fmla="*/ 47 h 262"/>
                <a:gd name="T14" fmla="*/ 68 w 160"/>
                <a:gd name="T15" fmla="*/ 51 h 262"/>
                <a:gd name="T16" fmla="*/ 70 w 160"/>
                <a:gd name="T17" fmla="*/ 57 h 262"/>
                <a:gd name="T18" fmla="*/ 76 w 160"/>
                <a:gd name="T19" fmla="*/ 69 h 262"/>
                <a:gd name="T20" fmla="*/ 79 w 160"/>
                <a:gd name="T21" fmla="*/ 82 h 262"/>
                <a:gd name="T22" fmla="*/ 79 w 160"/>
                <a:gd name="T23" fmla="*/ 96 h 262"/>
                <a:gd name="T24" fmla="*/ 77 w 160"/>
                <a:gd name="T25" fmla="*/ 109 h 262"/>
                <a:gd name="T26" fmla="*/ 75 w 160"/>
                <a:gd name="T27" fmla="*/ 115 h 262"/>
                <a:gd name="T28" fmla="*/ 72 w 160"/>
                <a:gd name="T29" fmla="*/ 121 h 262"/>
                <a:gd name="T30" fmla="*/ 68 w 160"/>
                <a:gd name="T31" fmla="*/ 127 h 262"/>
                <a:gd name="T32" fmla="*/ 62 w 160"/>
                <a:gd name="T33" fmla="*/ 130 h 262"/>
                <a:gd name="T34" fmla="*/ 61 w 160"/>
                <a:gd name="T35" fmla="*/ 130 h 262"/>
                <a:gd name="T36" fmla="*/ 60 w 160"/>
                <a:gd name="T37" fmla="*/ 129 h 262"/>
                <a:gd name="T38" fmla="*/ 59 w 160"/>
                <a:gd name="T39" fmla="*/ 129 h 262"/>
                <a:gd name="T40" fmla="*/ 59 w 160"/>
                <a:gd name="T41" fmla="*/ 128 h 262"/>
                <a:gd name="T42" fmla="*/ 63 w 160"/>
                <a:gd name="T43" fmla="*/ 116 h 262"/>
                <a:gd name="T44" fmla="*/ 63 w 160"/>
                <a:gd name="T45" fmla="*/ 103 h 262"/>
                <a:gd name="T46" fmla="*/ 62 w 160"/>
                <a:gd name="T47" fmla="*/ 90 h 262"/>
                <a:gd name="T48" fmla="*/ 59 w 160"/>
                <a:gd name="T49" fmla="*/ 77 h 262"/>
                <a:gd name="T50" fmla="*/ 56 w 160"/>
                <a:gd name="T51" fmla="*/ 69 h 262"/>
                <a:gd name="T52" fmla="*/ 52 w 160"/>
                <a:gd name="T53" fmla="*/ 61 h 262"/>
                <a:gd name="T54" fmla="*/ 47 w 160"/>
                <a:gd name="T55" fmla="*/ 53 h 262"/>
                <a:gd name="T56" fmla="*/ 41 w 160"/>
                <a:gd name="T57" fmla="*/ 45 h 262"/>
                <a:gd name="T58" fmla="*/ 36 w 160"/>
                <a:gd name="T59" fmla="*/ 38 h 262"/>
                <a:gd name="T60" fmla="*/ 30 w 160"/>
                <a:gd name="T61" fmla="*/ 30 h 262"/>
                <a:gd name="T62" fmla="*/ 23 w 160"/>
                <a:gd name="T63" fmla="*/ 23 h 262"/>
                <a:gd name="T64" fmla="*/ 16 w 160"/>
                <a:gd name="T65" fmla="*/ 16 h 262"/>
                <a:gd name="T66" fmla="*/ 11 w 160"/>
                <a:gd name="T67" fmla="*/ 12 h 262"/>
                <a:gd name="T68" fmla="*/ 7 w 160"/>
                <a:gd name="T69" fmla="*/ 10 h 262"/>
                <a:gd name="T70" fmla="*/ 3 w 160"/>
                <a:gd name="T71" fmla="*/ 6 h 262"/>
                <a:gd name="T72" fmla="*/ 0 w 160"/>
                <a:gd name="T73" fmla="*/ 2 h 262"/>
                <a:gd name="T74" fmla="*/ 1 w 160"/>
                <a:gd name="T75" fmla="*/ 1 h 262"/>
                <a:gd name="T76" fmla="*/ 2 w 160"/>
                <a:gd name="T77" fmla="*/ 1 h 262"/>
                <a:gd name="T78" fmla="*/ 3 w 160"/>
                <a:gd name="T79" fmla="*/ 1 h 262"/>
                <a:gd name="T80" fmla="*/ 4 w 160"/>
                <a:gd name="T81" fmla="*/ 0 h 262"/>
                <a:gd name="T82" fmla="*/ 8 w 160"/>
                <a:gd name="T83" fmla="*/ 2 h 262"/>
                <a:gd name="T84" fmla="*/ 12 w 160"/>
                <a:gd name="T85" fmla="*/ 4 h 262"/>
                <a:gd name="T86" fmla="*/ 16 w 160"/>
                <a:gd name="T87" fmla="*/ 6 h 262"/>
                <a:gd name="T88" fmla="*/ 20 w 160"/>
                <a:gd name="T89" fmla="*/ 8 h 262"/>
                <a:gd name="T90" fmla="*/ 25 w 160"/>
                <a:gd name="T91" fmla="*/ 11 h 262"/>
                <a:gd name="T92" fmla="*/ 29 w 160"/>
                <a:gd name="T93" fmla="*/ 14 h 262"/>
                <a:gd name="T94" fmla="*/ 33 w 160"/>
                <a:gd name="T95" fmla="*/ 16 h 262"/>
                <a:gd name="T96" fmla="*/ 37 w 160"/>
                <a:gd name="T97" fmla="*/ 19 h 26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0" h="262">
                  <a:moveTo>
                    <a:pt x="74" y="39"/>
                  </a:moveTo>
                  <a:lnTo>
                    <a:pt x="86" y="47"/>
                  </a:lnTo>
                  <a:lnTo>
                    <a:pt x="96" y="55"/>
                  </a:lnTo>
                  <a:lnTo>
                    <a:pt x="105" y="63"/>
                  </a:lnTo>
                  <a:lnTo>
                    <a:pt x="114" y="73"/>
                  </a:lnTo>
                  <a:lnTo>
                    <a:pt x="122" y="83"/>
                  </a:lnTo>
                  <a:lnTo>
                    <a:pt x="130" y="94"/>
                  </a:lnTo>
                  <a:lnTo>
                    <a:pt x="137" y="103"/>
                  </a:lnTo>
                  <a:lnTo>
                    <a:pt x="142" y="114"/>
                  </a:lnTo>
                  <a:lnTo>
                    <a:pt x="153" y="139"/>
                  </a:lnTo>
                  <a:lnTo>
                    <a:pt x="160" y="165"/>
                  </a:lnTo>
                  <a:lnTo>
                    <a:pt x="160" y="193"/>
                  </a:lnTo>
                  <a:lnTo>
                    <a:pt x="156" y="219"/>
                  </a:lnTo>
                  <a:lnTo>
                    <a:pt x="151" y="232"/>
                  </a:lnTo>
                  <a:lnTo>
                    <a:pt x="146" y="244"/>
                  </a:lnTo>
                  <a:lnTo>
                    <a:pt x="138" y="255"/>
                  </a:lnTo>
                  <a:lnTo>
                    <a:pt x="125" y="262"/>
                  </a:lnTo>
                  <a:lnTo>
                    <a:pt x="123" y="262"/>
                  </a:lnTo>
                  <a:lnTo>
                    <a:pt x="122" y="260"/>
                  </a:lnTo>
                  <a:lnTo>
                    <a:pt x="120" y="259"/>
                  </a:lnTo>
                  <a:lnTo>
                    <a:pt x="120" y="258"/>
                  </a:lnTo>
                  <a:lnTo>
                    <a:pt x="127" y="233"/>
                  </a:lnTo>
                  <a:lnTo>
                    <a:pt x="128" y="207"/>
                  </a:lnTo>
                  <a:lnTo>
                    <a:pt x="125" y="181"/>
                  </a:lnTo>
                  <a:lnTo>
                    <a:pt x="120" y="156"/>
                  </a:lnTo>
                  <a:lnTo>
                    <a:pt x="114" y="139"/>
                  </a:lnTo>
                  <a:lnTo>
                    <a:pt x="105" y="122"/>
                  </a:lnTo>
                  <a:lnTo>
                    <a:pt x="96" y="106"/>
                  </a:lnTo>
                  <a:lnTo>
                    <a:pt x="84" y="91"/>
                  </a:lnTo>
                  <a:lnTo>
                    <a:pt x="73" y="76"/>
                  </a:lnTo>
                  <a:lnTo>
                    <a:pt x="60" y="61"/>
                  </a:lnTo>
                  <a:lnTo>
                    <a:pt x="46" y="47"/>
                  </a:lnTo>
                  <a:lnTo>
                    <a:pt x="32" y="32"/>
                  </a:lnTo>
                  <a:lnTo>
                    <a:pt x="23" y="25"/>
                  </a:lnTo>
                  <a:lnTo>
                    <a:pt x="15" y="20"/>
                  </a:lnTo>
                  <a:lnTo>
                    <a:pt x="7" y="13"/>
                  </a:lnTo>
                  <a:lnTo>
                    <a:pt x="0" y="5"/>
                  </a:lnTo>
                  <a:lnTo>
                    <a:pt x="2" y="3"/>
                  </a:lnTo>
                  <a:lnTo>
                    <a:pt x="5" y="2"/>
                  </a:lnTo>
                  <a:lnTo>
                    <a:pt x="7" y="2"/>
                  </a:lnTo>
                  <a:lnTo>
                    <a:pt x="9" y="0"/>
                  </a:lnTo>
                  <a:lnTo>
                    <a:pt x="17" y="5"/>
                  </a:lnTo>
                  <a:lnTo>
                    <a:pt x="25" y="9"/>
                  </a:lnTo>
                  <a:lnTo>
                    <a:pt x="33" y="13"/>
                  </a:lnTo>
                  <a:lnTo>
                    <a:pt x="41" y="17"/>
                  </a:lnTo>
                  <a:lnTo>
                    <a:pt x="50" y="22"/>
                  </a:lnTo>
                  <a:lnTo>
                    <a:pt x="58" y="28"/>
                  </a:lnTo>
                  <a:lnTo>
                    <a:pt x="66" y="33"/>
                  </a:lnTo>
                  <a:lnTo>
                    <a:pt x="74" y="3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2" name="Freeform 67"/>
            <p:cNvSpPr>
              <a:spLocks/>
            </p:cNvSpPr>
            <p:nvPr/>
          </p:nvSpPr>
          <p:spPr bwMode="auto">
            <a:xfrm>
              <a:off x="2698" y="1292"/>
              <a:ext cx="35" cy="51"/>
            </a:xfrm>
            <a:custGeom>
              <a:avLst/>
              <a:gdLst>
                <a:gd name="T0" fmla="*/ 35 w 71"/>
                <a:gd name="T1" fmla="*/ 1 h 101"/>
                <a:gd name="T2" fmla="*/ 32 w 71"/>
                <a:gd name="T3" fmla="*/ 8 h 101"/>
                <a:gd name="T4" fmla="*/ 27 w 71"/>
                <a:gd name="T5" fmla="*/ 12 h 101"/>
                <a:gd name="T6" fmla="*/ 22 w 71"/>
                <a:gd name="T7" fmla="*/ 16 h 101"/>
                <a:gd name="T8" fmla="*/ 19 w 71"/>
                <a:gd name="T9" fmla="*/ 22 h 101"/>
                <a:gd name="T10" fmla="*/ 17 w 71"/>
                <a:gd name="T11" fmla="*/ 25 h 101"/>
                <a:gd name="T12" fmla="*/ 16 w 71"/>
                <a:gd name="T13" fmla="*/ 27 h 101"/>
                <a:gd name="T14" fmla="*/ 16 w 71"/>
                <a:gd name="T15" fmla="*/ 31 h 101"/>
                <a:gd name="T16" fmla="*/ 16 w 71"/>
                <a:gd name="T17" fmla="*/ 34 h 101"/>
                <a:gd name="T18" fmla="*/ 20 w 71"/>
                <a:gd name="T19" fmla="*/ 36 h 101"/>
                <a:gd name="T20" fmla="*/ 21 w 71"/>
                <a:gd name="T21" fmla="*/ 38 h 101"/>
                <a:gd name="T22" fmla="*/ 23 w 71"/>
                <a:gd name="T23" fmla="*/ 41 h 101"/>
                <a:gd name="T24" fmla="*/ 23 w 71"/>
                <a:gd name="T25" fmla="*/ 45 h 101"/>
                <a:gd name="T26" fmla="*/ 22 w 71"/>
                <a:gd name="T27" fmla="*/ 47 h 101"/>
                <a:gd name="T28" fmla="*/ 21 w 71"/>
                <a:gd name="T29" fmla="*/ 48 h 101"/>
                <a:gd name="T30" fmla="*/ 20 w 71"/>
                <a:gd name="T31" fmla="*/ 50 h 101"/>
                <a:gd name="T32" fmla="*/ 17 w 71"/>
                <a:gd name="T33" fmla="*/ 51 h 101"/>
                <a:gd name="T34" fmla="*/ 15 w 71"/>
                <a:gd name="T35" fmla="*/ 49 h 101"/>
                <a:gd name="T36" fmla="*/ 12 w 71"/>
                <a:gd name="T37" fmla="*/ 48 h 101"/>
                <a:gd name="T38" fmla="*/ 10 w 71"/>
                <a:gd name="T39" fmla="*/ 46 h 101"/>
                <a:gd name="T40" fmla="*/ 7 w 71"/>
                <a:gd name="T41" fmla="*/ 45 h 101"/>
                <a:gd name="T42" fmla="*/ 6 w 71"/>
                <a:gd name="T43" fmla="*/ 47 h 101"/>
                <a:gd name="T44" fmla="*/ 4 w 71"/>
                <a:gd name="T45" fmla="*/ 49 h 101"/>
                <a:gd name="T46" fmla="*/ 3 w 71"/>
                <a:gd name="T47" fmla="*/ 50 h 101"/>
                <a:gd name="T48" fmla="*/ 1 w 71"/>
                <a:gd name="T49" fmla="*/ 49 h 101"/>
                <a:gd name="T50" fmla="*/ 0 w 71"/>
                <a:gd name="T51" fmla="*/ 44 h 101"/>
                <a:gd name="T52" fmla="*/ 1 w 71"/>
                <a:gd name="T53" fmla="*/ 39 h 101"/>
                <a:gd name="T54" fmla="*/ 2 w 71"/>
                <a:gd name="T55" fmla="*/ 35 h 101"/>
                <a:gd name="T56" fmla="*/ 3 w 71"/>
                <a:gd name="T57" fmla="*/ 30 h 101"/>
                <a:gd name="T58" fmla="*/ 6 w 71"/>
                <a:gd name="T59" fmla="*/ 25 h 101"/>
                <a:gd name="T60" fmla="*/ 8 w 71"/>
                <a:gd name="T61" fmla="*/ 21 h 101"/>
                <a:gd name="T62" fmla="*/ 11 w 71"/>
                <a:gd name="T63" fmla="*/ 16 h 101"/>
                <a:gd name="T64" fmla="*/ 14 w 71"/>
                <a:gd name="T65" fmla="*/ 12 h 101"/>
                <a:gd name="T66" fmla="*/ 17 w 71"/>
                <a:gd name="T67" fmla="*/ 8 h 101"/>
                <a:gd name="T68" fmla="*/ 21 w 71"/>
                <a:gd name="T69" fmla="*/ 5 h 101"/>
                <a:gd name="T70" fmla="*/ 26 w 71"/>
                <a:gd name="T71" fmla="*/ 2 h 101"/>
                <a:gd name="T72" fmla="*/ 32 w 71"/>
                <a:gd name="T73" fmla="*/ 0 h 101"/>
                <a:gd name="T74" fmla="*/ 33 w 71"/>
                <a:gd name="T75" fmla="*/ 0 h 101"/>
                <a:gd name="T76" fmla="*/ 34 w 71"/>
                <a:gd name="T77" fmla="*/ 0 h 101"/>
                <a:gd name="T78" fmla="*/ 35 w 71"/>
                <a:gd name="T79" fmla="*/ 1 h 101"/>
                <a:gd name="T80" fmla="*/ 35 w 71"/>
                <a:gd name="T81" fmla="*/ 1 h 10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1" h="101">
                  <a:moveTo>
                    <a:pt x="71" y="2"/>
                  </a:moveTo>
                  <a:lnTo>
                    <a:pt x="64" y="15"/>
                  </a:lnTo>
                  <a:lnTo>
                    <a:pt x="54" y="23"/>
                  </a:lnTo>
                  <a:lnTo>
                    <a:pt x="45" y="32"/>
                  </a:lnTo>
                  <a:lnTo>
                    <a:pt x="38" y="43"/>
                  </a:lnTo>
                  <a:lnTo>
                    <a:pt x="35" y="49"/>
                  </a:lnTo>
                  <a:lnTo>
                    <a:pt x="33" y="54"/>
                  </a:lnTo>
                  <a:lnTo>
                    <a:pt x="33" y="61"/>
                  </a:lnTo>
                  <a:lnTo>
                    <a:pt x="33" y="68"/>
                  </a:lnTo>
                  <a:lnTo>
                    <a:pt x="40" y="72"/>
                  </a:lnTo>
                  <a:lnTo>
                    <a:pt x="43" y="76"/>
                  </a:lnTo>
                  <a:lnTo>
                    <a:pt x="46" y="82"/>
                  </a:lnTo>
                  <a:lnTo>
                    <a:pt x="46" y="89"/>
                  </a:lnTo>
                  <a:lnTo>
                    <a:pt x="45" y="93"/>
                  </a:lnTo>
                  <a:lnTo>
                    <a:pt x="43" y="95"/>
                  </a:lnTo>
                  <a:lnTo>
                    <a:pt x="40" y="100"/>
                  </a:lnTo>
                  <a:lnTo>
                    <a:pt x="35" y="101"/>
                  </a:lnTo>
                  <a:lnTo>
                    <a:pt x="30" y="98"/>
                  </a:lnTo>
                  <a:lnTo>
                    <a:pt x="25" y="95"/>
                  </a:lnTo>
                  <a:lnTo>
                    <a:pt x="20" y="91"/>
                  </a:lnTo>
                  <a:lnTo>
                    <a:pt x="15" y="90"/>
                  </a:lnTo>
                  <a:lnTo>
                    <a:pt x="12" y="93"/>
                  </a:lnTo>
                  <a:lnTo>
                    <a:pt x="8" y="97"/>
                  </a:lnTo>
                  <a:lnTo>
                    <a:pt x="7" y="100"/>
                  </a:lnTo>
                  <a:lnTo>
                    <a:pt x="2" y="97"/>
                  </a:lnTo>
                  <a:lnTo>
                    <a:pt x="0" y="87"/>
                  </a:lnTo>
                  <a:lnTo>
                    <a:pt x="2" y="78"/>
                  </a:lnTo>
                  <a:lnTo>
                    <a:pt x="5" y="69"/>
                  </a:lnTo>
                  <a:lnTo>
                    <a:pt x="7" y="60"/>
                  </a:lnTo>
                  <a:lnTo>
                    <a:pt x="12" y="50"/>
                  </a:lnTo>
                  <a:lnTo>
                    <a:pt x="17" y="42"/>
                  </a:lnTo>
                  <a:lnTo>
                    <a:pt x="22" y="32"/>
                  </a:lnTo>
                  <a:lnTo>
                    <a:pt x="28" y="24"/>
                  </a:lnTo>
                  <a:lnTo>
                    <a:pt x="35" y="16"/>
                  </a:lnTo>
                  <a:lnTo>
                    <a:pt x="43" y="9"/>
                  </a:lnTo>
                  <a:lnTo>
                    <a:pt x="53" y="4"/>
                  </a:lnTo>
                  <a:lnTo>
                    <a:pt x="64" y="0"/>
                  </a:lnTo>
                  <a:lnTo>
                    <a:pt x="66" y="0"/>
                  </a:lnTo>
                  <a:lnTo>
                    <a:pt x="68" y="0"/>
                  </a:lnTo>
                  <a:lnTo>
                    <a:pt x="71" y="1"/>
                  </a:lnTo>
                  <a:lnTo>
                    <a:pt x="7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3" name="Freeform 68"/>
            <p:cNvSpPr>
              <a:spLocks/>
            </p:cNvSpPr>
            <p:nvPr/>
          </p:nvSpPr>
          <p:spPr bwMode="auto">
            <a:xfrm>
              <a:off x="2745" y="1330"/>
              <a:ext cx="29" cy="18"/>
            </a:xfrm>
            <a:custGeom>
              <a:avLst/>
              <a:gdLst>
                <a:gd name="T0" fmla="*/ 28 w 57"/>
                <a:gd name="T1" fmla="*/ 7 h 35"/>
                <a:gd name="T2" fmla="*/ 29 w 57"/>
                <a:gd name="T3" fmla="*/ 10 h 35"/>
                <a:gd name="T4" fmla="*/ 28 w 57"/>
                <a:gd name="T5" fmla="*/ 13 h 35"/>
                <a:gd name="T6" fmla="*/ 26 w 57"/>
                <a:gd name="T7" fmla="*/ 16 h 35"/>
                <a:gd name="T8" fmla="*/ 24 w 57"/>
                <a:gd name="T9" fmla="*/ 18 h 35"/>
                <a:gd name="T10" fmla="*/ 21 w 57"/>
                <a:gd name="T11" fmla="*/ 16 h 35"/>
                <a:gd name="T12" fmla="*/ 18 w 57"/>
                <a:gd name="T13" fmla="*/ 13 h 35"/>
                <a:gd name="T14" fmla="*/ 14 w 57"/>
                <a:gd name="T15" fmla="*/ 10 h 35"/>
                <a:gd name="T16" fmla="*/ 9 w 57"/>
                <a:gd name="T17" fmla="*/ 11 h 35"/>
                <a:gd name="T18" fmla="*/ 8 w 57"/>
                <a:gd name="T19" fmla="*/ 13 h 35"/>
                <a:gd name="T20" fmla="*/ 7 w 57"/>
                <a:gd name="T21" fmla="*/ 15 h 35"/>
                <a:gd name="T22" fmla="*/ 4 w 57"/>
                <a:gd name="T23" fmla="*/ 15 h 35"/>
                <a:gd name="T24" fmla="*/ 1 w 57"/>
                <a:gd name="T25" fmla="*/ 15 h 35"/>
                <a:gd name="T26" fmla="*/ 0 w 57"/>
                <a:gd name="T27" fmla="*/ 11 h 35"/>
                <a:gd name="T28" fmla="*/ 1 w 57"/>
                <a:gd name="T29" fmla="*/ 8 h 35"/>
                <a:gd name="T30" fmla="*/ 3 w 57"/>
                <a:gd name="T31" fmla="*/ 5 h 35"/>
                <a:gd name="T32" fmla="*/ 5 w 57"/>
                <a:gd name="T33" fmla="*/ 3 h 35"/>
                <a:gd name="T34" fmla="*/ 12 w 57"/>
                <a:gd name="T35" fmla="*/ 0 h 35"/>
                <a:gd name="T36" fmla="*/ 18 w 57"/>
                <a:gd name="T37" fmla="*/ 1 h 35"/>
                <a:gd name="T38" fmla="*/ 24 w 57"/>
                <a:gd name="T39" fmla="*/ 3 h 35"/>
                <a:gd name="T40" fmla="*/ 28 w 57"/>
                <a:gd name="T41" fmla="*/ 7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7" h="35">
                  <a:moveTo>
                    <a:pt x="56" y="14"/>
                  </a:moveTo>
                  <a:lnTo>
                    <a:pt x="57" y="19"/>
                  </a:lnTo>
                  <a:lnTo>
                    <a:pt x="56" y="26"/>
                  </a:lnTo>
                  <a:lnTo>
                    <a:pt x="52" y="31"/>
                  </a:lnTo>
                  <a:lnTo>
                    <a:pt x="47" y="35"/>
                  </a:lnTo>
                  <a:lnTo>
                    <a:pt x="41" y="31"/>
                  </a:lnTo>
                  <a:lnTo>
                    <a:pt x="36" y="25"/>
                  </a:lnTo>
                  <a:lnTo>
                    <a:pt x="28" y="19"/>
                  </a:lnTo>
                  <a:lnTo>
                    <a:pt x="18" y="22"/>
                  </a:lnTo>
                  <a:lnTo>
                    <a:pt x="15" y="25"/>
                  </a:lnTo>
                  <a:lnTo>
                    <a:pt x="13" y="29"/>
                  </a:lnTo>
                  <a:lnTo>
                    <a:pt x="8" y="30"/>
                  </a:lnTo>
                  <a:lnTo>
                    <a:pt x="1" y="29"/>
                  </a:lnTo>
                  <a:lnTo>
                    <a:pt x="0" y="22"/>
                  </a:lnTo>
                  <a:lnTo>
                    <a:pt x="1" y="15"/>
                  </a:lnTo>
                  <a:lnTo>
                    <a:pt x="5" y="9"/>
                  </a:lnTo>
                  <a:lnTo>
                    <a:pt x="10" y="5"/>
                  </a:lnTo>
                  <a:lnTo>
                    <a:pt x="23" y="0"/>
                  </a:lnTo>
                  <a:lnTo>
                    <a:pt x="36" y="1"/>
                  </a:lnTo>
                  <a:lnTo>
                    <a:pt x="47" y="5"/>
                  </a:lnTo>
                  <a:lnTo>
                    <a:pt x="5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4" name="Freeform 69"/>
            <p:cNvSpPr>
              <a:spLocks/>
            </p:cNvSpPr>
            <p:nvPr/>
          </p:nvSpPr>
          <p:spPr bwMode="auto">
            <a:xfrm>
              <a:off x="2688" y="1350"/>
              <a:ext cx="54" cy="68"/>
            </a:xfrm>
            <a:custGeom>
              <a:avLst/>
              <a:gdLst>
                <a:gd name="T0" fmla="*/ 21 w 108"/>
                <a:gd name="T1" fmla="*/ 13 h 135"/>
                <a:gd name="T2" fmla="*/ 25 w 108"/>
                <a:gd name="T3" fmla="*/ 14 h 135"/>
                <a:gd name="T4" fmla="*/ 27 w 108"/>
                <a:gd name="T5" fmla="*/ 15 h 135"/>
                <a:gd name="T6" fmla="*/ 27 w 108"/>
                <a:gd name="T7" fmla="*/ 15 h 135"/>
                <a:gd name="T8" fmla="*/ 28 w 108"/>
                <a:gd name="T9" fmla="*/ 15 h 135"/>
                <a:gd name="T10" fmla="*/ 29 w 108"/>
                <a:gd name="T11" fmla="*/ 10 h 135"/>
                <a:gd name="T12" fmla="*/ 32 w 108"/>
                <a:gd name="T13" fmla="*/ 8 h 135"/>
                <a:gd name="T14" fmla="*/ 36 w 108"/>
                <a:gd name="T15" fmla="*/ 11 h 135"/>
                <a:gd name="T16" fmla="*/ 38 w 108"/>
                <a:gd name="T17" fmla="*/ 16 h 135"/>
                <a:gd name="T18" fmla="*/ 32 w 108"/>
                <a:gd name="T19" fmla="*/ 34 h 135"/>
                <a:gd name="T20" fmla="*/ 21 w 108"/>
                <a:gd name="T21" fmla="*/ 49 h 135"/>
                <a:gd name="T22" fmla="*/ 21 w 108"/>
                <a:gd name="T23" fmla="*/ 54 h 135"/>
                <a:gd name="T24" fmla="*/ 25 w 108"/>
                <a:gd name="T25" fmla="*/ 56 h 135"/>
                <a:gd name="T26" fmla="*/ 33 w 108"/>
                <a:gd name="T27" fmla="*/ 57 h 135"/>
                <a:gd name="T28" fmla="*/ 39 w 108"/>
                <a:gd name="T29" fmla="*/ 55 h 135"/>
                <a:gd name="T30" fmla="*/ 45 w 108"/>
                <a:gd name="T31" fmla="*/ 52 h 135"/>
                <a:gd name="T32" fmla="*/ 51 w 108"/>
                <a:gd name="T33" fmla="*/ 47 h 135"/>
                <a:gd name="T34" fmla="*/ 53 w 108"/>
                <a:gd name="T35" fmla="*/ 48 h 135"/>
                <a:gd name="T36" fmla="*/ 54 w 108"/>
                <a:gd name="T37" fmla="*/ 49 h 135"/>
                <a:gd name="T38" fmla="*/ 47 w 108"/>
                <a:gd name="T39" fmla="*/ 60 h 135"/>
                <a:gd name="T40" fmla="*/ 34 w 108"/>
                <a:gd name="T41" fmla="*/ 67 h 135"/>
                <a:gd name="T42" fmla="*/ 28 w 108"/>
                <a:gd name="T43" fmla="*/ 68 h 135"/>
                <a:gd name="T44" fmla="*/ 21 w 108"/>
                <a:gd name="T45" fmla="*/ 68 h 135"/>
                <a:gd name="T46" fmla="*/ 14 w 108"/>
                <a:gd name="T47" fmla="*/ 67 h 135"/>
                <a:gd name="T48" fmla="*/ 8 w 108"/>
                <a:gd name="T49" fmla="*/ 63 h 135"/>
                <a:gd name="T50" fmla="*/ 7 w 108"/>
                <a:gd name="T51" fmla="*/ 62 h 135"/>
                <a:gd name="T52" fmla="*/ 4 w 108"/>
                <a:gd name="T53" fmla="*/ 60 h 135"/>
                <a:gd name="T54" fmla="*/ 1 w 108"/>
                <a:gd name="T55" fmla="*/ 55 h 135"/>
                <a:gd name="T56" fmla="*/ 1 w 108"/>
                <a:gd name="T57" fmla="*/ 49 h 135"/>
                <a:gd name="T58" fmla="*/ 14 w 108"/>
                <a:gd name="T59" fmla="*/ 35 h 135"/>
                <a:gd name="T60" fmla="*/ 24 w 108"/>
                <a:gd name="T61" fmla="*/ 20 h 135"/>
                <a:gd name="T62" fmla="*/ 25 w 108"/>
                <a:gd name="T63" fmla="*/ 19 h 135"/>
                <a:gd name="T64" fmla="*/ 25 w 108"/>
                <a:gd name="T65" fmla="*/ 18 h 135"/>
                <a:gd name="T66" fmla="*/ 24 w 108"/>
                <a:gd name="T67" fmla="*/ 18 h 135"/>
                <a:gd name="T68" fmla="*/ 23 w 108"/>
                <a:gd name="T69" fmla="*/ 19 h 135"/>
                <a:gd name="T70" fmla="*/ 21 w 108"/>
                <a:gd name="T71" fmla="*/ 20 h 135"/>
                <a:gd name="T72" fmla="*/ 17 w 108"/>
                <a:gd name="T73" fmla="*/ 21 h 135"/>
                <a:gd name="T74" fmla="*/ 13 w 108"/>
                <a:gd name="T75" fmla="*/ 21 h 135"/>
                <a:gd name="T76" fmla="*/ 10 w 108"/>
                <a:gd name="T77" fmla="*/ 18 h 135"/>
                <a:gd name="T78" fmla="*/ 11 w 108"/>
                <a:gd name="T79" fmla="*/ 17 h 135"/>
                <a:gd name="T80" fmla="*/ 11 w 108"/>
                <a:gd name="T81" fmla="*/ 17 h 135"/>
                <a:gd name="T82" fmla="*/ 12 w 108"/>
                <a:gd name="T83" fmla="*/ 17 h 135"/>
                <a:gd name="T84" fmla="*/ 12 w 108"/>
                <a:gd name="T85" fmla="*/ 15 h 135"/>
                <a:gd name="T86" fmla="*/ 9 w 108"/>
                <a:gd name="T87" fmla="*/ 7 h 135"/>
                <a:gd name="T88" fmla="*/ 13 w 108"/>
                <a:gd name="T89" fmla="*/ 1 h 135"/>
                <a:gd name="T90" fmla="*/ 18 w 108"/>
                <a:gd name="T91" fmla="*/ 2 h 135"/>
                <a:gd name="T92" fmla="*/ 21 w 108"/>
                <a:gd name="T93" fmla="*/ 12 h 13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8" h="135">
                  <a:moveTo>
                    <a:pt x="41" y="23"/>
                  </a:moveTo>
                  <a:lnTo>
                    <a:pt x="42" y="26"/>
                  </a:lnTo>
                  <a:lnTo>
                    <a:pt x="46" y="26"/>
                  </a:lnTo>
                  <a:lnTo>
                    <a:pt x="50" y="27"/>
                  </a:lnTo>
                  <a:lnTo>
                    <a:pt x="54" y="30"/>
                  </a:lnTo>
                  <a:lnTo>
                    <a:pt x="54" y="29"/>
                  </a:lnTo>
                  <a:lnTo>
                    <a:pt x="55" y="29"/>
                  </a:lnTo>
                  <a:lnTo>
                    <a:pt x="57" y="25"/>
                  </a:lnTo>
                  <a:lnTo>
                    <a:pt x="57" y="19"/>
                  </a:lnTo>
                  <a:lnTo>
                    <a:pt x="59" y="16"/>
                  </a:lnTo>
                  <a:lnTo>
                    <a:pt x="64" y="15"/>
                  </a:lnTo>
                  <a:lnTo>
                    <a:pt x="68" y="18"/>
                  </a:lnTo>
                  <a:lnTo>
                    <a:pt x="72" y="22"/>
                  </a:lnTo>
                  <a:lnTo>
                    <a:pt x="73" y="26"/>
                  </a:lnTo>
                  <a:lnTo>
                    <a:pt x="75" y="31"/>
                  </a:lnTo>
                  <a:lnTo>
                    <a:pt x="72" y="51"/>
                  </a:lnTo>
                  <a:lnTo>
                    <a:pt x="64" y="67"/>
                  </a:lnTo>
                  <a:lnTo>
                    <a:pt x="54" y="83"/>
                  </a:lnTo>
                  <a:lnTo>
                    <a:pt x="41" y="97"/>
                  </a:lnTo>
                  <a:lnTo>
                    <a:pt x="39" y="103"/>
                  </a:lnTo>
                  <a:lnTo>
                    <a:pt x="41" y="107"/>
                  </a:lnTo>
                  <a:lnTo>
                    <a:pt x="42" y="111"/>
                  </a:lnTo>
                  <a:lnTo>
                    <a:pt x="49" y="112"/>
                  </a:lnTo>
                  <a:lnTo>
                    <a:pt x="57" y="114"/>
                  </a:lnTo>
                  <a:lnTo>
                    <a:pt x="65" y="114"/>
                  </a:lnTo>
                  <a:lnTo>
                    <a:pt x="72" y="112"/>
                  </a:lnTo>
                  <a:lnTo>
                    <a:pt x="78" y="109"/>
                  </a:lnTo>
                  <a:lnTo>
                    <a:pt x="85" y="107"/>
                  </a:lnTo>
                  <a:lnTo>
                    <a:pt x="90" y="103"/>
                  </a:lnTo>
                  <a:lnTo>
                    <a:pt x="96" y="98"/>
                  </a:lnTo>
                  <a:lnTo>
                    <a:pt x="101" y="94"/>
                  </a:lnTo>
                  <a:lnTo>
                    <a:pt x="103" y="94"/>
                  </a:lnTo>
                  <a:lnTo>
                    <a:pt x="105" y="96"/>
                  </a:lnTo>
                  <a:lnTo>
                    <a:pt x="106" y="96"/>
                  </a:lnTo>
                  <a:lnTo>
                    <a:pt x="108" y="97"/>
                  </a:lnTo>
                  <a:lnTo>
                    <a:pt x="103" y="109"/>
                  </a:lnTo>
                  <a:lnTo>
                    <a:pt x="93" y="119"/>
                  </a:lnTo>
                  <a:lnTo>
                    <a:pt x="82" y="127"/>
                  </a:lnTo>
                  <a:lnTo>
                    <a:pt x="68" y="133"/>
                  </a:lnTo>
                  <a:lnTo>
                    <a:pt x="62" y="134"/>
                  </a:lnTo>
                  <a:lnTo>
                    <a:pt x="55" y="135"/>
                  </a:lnTo>
                  <a:lnTo>
                    <a:pt x="47" y="135"/>
                  </a:lnTo>
                  <a:lnTo>
                    <a:pt x="41" y="135"/>
                  </a:lnTo>
                  <a:lnTo>
                    <a:pt x="34" y="134"/>
                  </a:lnTo>
                  <a:lnTo>
                    <a:pt x="27" y="133"/>
                  </a:lnTo>
                  <a:lnTo>
                    <a:pt x="23" y="130"/>
                  </a:lnTo>
                  <a:lnTo>
                    <a:pt x="16" y="126"/>
                  </a:lnTo>
                  <a:lnTo>
                    <a:pt x="14" y="124"/>
                  </a:lnTo>
                  <a:lnTo>
                    <a:pt x="13" y="123"/>
                  </a:lnTo>
                  <a:lnTo>
                    <a:pt x="9" y="122"/>
                  </a:lnTo>
                  <a:lnTo>
                    <a:pt x="8" y="120"/>
                  </a:lnTo>
                  <a:lnTo>
                    <a:pt x="5" y="115"/>
                  </a:lnTo>
                  <a:lnTo>
                    <a:pt x="1" y="109"/>
                  </a:lnTo>
                  <a:lnTo>
                    <a:pt x="0" y="104"/>
                  </a:lnTo>
                  <a:lnTo>
                    <a:pt x="1" y="98"/>
                  </a:lnTo>
                  <a:lnTo>
                    <a:pt x="13" y="83"/>
                  </a:lnTo>
                  <a:lnTo>
                    <a:pt x="27" y="70"/>
                  </a:lnTo>
                  <a:lnTo>
                    <a:pt x="41" y="56"/>
                  </a:lnTo>
                  <a:lnTo>
                    <a:pt x="47" y="40"/>
                  </a:lnTo>
                  <a:lnTo>
                    <a:pt x="49" y="40"/>
                  </a:lnTo>
                  <a:lnTo>
                    <a:pt x="49" y="38"/>
                  </a:lnTo>
                  <a:lnTo>
                    <a:pt x="49" y="37"/>
                  </a:lnTo>
                  <a:lnTo>
                    <a:pt x="49" y="36"/>
                  </a:lnTo>
                  <a:lnTo>
                    <a:pt x="49" y="34"/>
                  </a:lnTo>
                  <a:lnTo>
                    <a:pt x="47" y="36"/>
                  </a:lnTo>
                  <a:lnTo>
                    <a:pt x="47" y="37"/>
                  </a:lnTo>
                  <a:lnTo>
                    <a:pt x="46" y="37"/>
                  </a:lnTo>
                  <a:lnTo>
                    <a:pt x="44" y="38"/>
                  </a:lnTo>
                  <a:lnTo>
                    <a:pt x="41" y="40"/>
                  </a:lnTo>
                  <a:lnTo>
                    <a:pt x="37" y="41"/>
                  </a:lnTo>
                  <a:lnTo>
                    <a:pt x="34" y="42"/>
                  </a:lnTo>
                  <a:lnTo>
                    <a:pt x="29" y="42"/>
                  </a:lnTo>
                  <a:lnTo>
                    <a:pt x="26" y="41"/>
                  </a:lnTo>
                  <a:lnTo>
                    <a:pt x="23" y="38"/>
                  </a:lnTo>
                  <a:lnTo>
                    <a:pt x="19" y="36"/>
                  </a:lnTo>
                  <a:lnTo>
                    <a:pt x="21" y="34"/>
                  </a:lnTo>
                  <a:lnTo>
                    <a:pt x="21" y="33"/>
                  </a:lnTo>
                  <a:lnTo>
                    <a:pt x="23" y="33"/>
                  </a:lnTo>
                  <a:lnTo>
                    <a:pt x="24" y="31"/>
                  </a:lnTo>
                  <a:lnTo>
                    <a:pt x="24" y="30"/>
                  </a:lnTo>
                  <a:lnTo>
                    <a:pt x="23" y="22"/>
                  </a:lnTo>
                  <a:lnTo>
                    <a:pt x="18" y="14"/>
                  </a:lnTo>
                  <a:lnTo>
                    <a:pt x="18" y="7"/>
                  </a:lnTo>
                  <a:lnTo>
                    <a:pt x="26" y="1"/>
                  </a:lnTo>
                  <a:lnTo>
                    <a:pt x="32" y="0"/>
                  </a:lnTo>
                  <a:lnTo>
                    <a:pt x="36" y="4"/>
                  </a:lnTo>
                  <a:lnTo>
                    <a:pt x="36" y="12"/>
                  </a:lnTo>
                  <a:lnTo>
                    <a:pt x="4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5" name="Freeform 70"/>
            <p:cNvSpPr>
              <a:spLocks/>
            </p:cNvSpPr>
            <p:nvPr/>
          </p:nvSpPr>
          <p:spPr bwMode="auto">
            <a:xfrm>
              <a:off x="2750" y="1355"/>
              <a:ext cx="15" cy="21"/>
            </a:xfrm>
            <a:custGeom>
              <a:avLst/>
              <a:gdLst>
                <a:gd name="T0" fmla="*/ 14 w 31"/>
                <a:gd name="T1" fmla="*/ 8 h 44"/>
                <a:gd name="T2" fmla="*/ 15 w 31"/>
                <a:gd name="T3" fmla="*/ 12 h 44"/>
                <a:gd name="T4" fmla="*/ 13 w 31"/>
                <a:gd name="T5" fmla="*/ 15 h 44"/>
                <a:gd name="T6" fmla="*/ 11 w 31"/>
                <a:gd name="T7" fmla="*/ 18 h 44"/>
                <a:gd name="T8" fmla="*/ 8 w 31"/>
                <a:gd name="T9" fmla="*/ 21 h 44"/>
                <a:gd name="T10" fmla="*/ 4 w 31"/>
                <a:gd name="T11" fmla="*/ 21 h 44"/>
                <a:gd name="T12" fmla="*/ 3 w 31"/>
                <a:gd name="T13" fmla="*/ 20 h 44"/>
                <a:gd name="T14" fmla="*/ 0 w 31"/>
                <a:gd name="T15" fmla="*/ 18 h 44"/>
                <a:gd name="T16" fmla="*/ 0 w 31"/>
                <a:gd name="T17" fmla="*/ 16 h 44"/>
                <a:gd name="T18" fmla="*/ 0 w 31"/>
                <a:gd name="T19" fmla="*/ 14 h 44"/>
                <a:gd name="T20" fmla="*/ 0 w 31"/>
                <a:gd name="T21" fmla="*/ 11 h 44"/>
                <a:gd name="T22" fmla="*/ 1 w 31"/>
                <a:gd name="T23" fmla="*/ 9 h 44"/>
                <a:gd name="T24" fmla="*/ 0 w 31"/>
                <a:gd name="T25" fmla="*/ 7 h 44"/>
                <a:gd name="T26" fmla="*/ 1 w 31"/>
                <a:gd name="T27" fmla="*/ 5 h 44"/>
                <a:gd name="T28" fmla="*/ 1 w 31"/>
                <a:gd name="T29" fmla="*/ 3 h 44"/>
                <a:gd name="T30" fmla="*/ 2 w 31"/>
                <a:gd name="T31" fmla="*/ 1 h 44"/>
                <a:gd name="T32" fmla="*/ 4 w 31"/>
                <a:gd name="T33" fmla="*/ 0 h 44"/>
                <a:gd name="T34" fmla="*/ 8 w 31"/>
                <a:gd name="T35" fmla="*/ 1 h 44"/>
                <a:gd name="T36" fmla="*/ 11 w 31"/>
                <a:gd name="T37" fmla="*/ 3 h 44"/>
                <a:gd name="T38" fmla="*/ 13 w 31"/>
                <a:gd name="T39" fmla="*/ 5 h 44"/>
                <a:gd name="T40" fmla="*/ 14 w 31"/>
                <a:gd name="T41" fmla="*/ 8 h 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 h="44">
                  <a:moveTo>
                    <a:pt x="29" y="17"/>
                  </a:moveTo>
                  <a:lnTo>
                    <a:pt x="31" y="25"/>
                  </a:lnTo>
                  <a:lnTo>
                    <a:pt x="27" y="32"/>
                  </a:lnTo>
                  <a:lnTo>
                    <a:pt x="23" y="38"/>
                  </a:lnTo>
                  <a:lnTo>
                    <a:pt x="16" y="44"/>
                  </a:lnTo>
                  <a:lnTo>
                    <a:pt x="9" y="44"/>
                  </a:lnTo>
                  <a:lnTo>
                    <a:pt x="6" y="41"/>
                  </a:lnTo>
                  <a:lnTo>
                    <a:pt x="1" y="37"/>
                  </a:lnTo>
                  <a:lnTo>
                    <a:pt x="0" y="34"/>
                  </a:lnTo>
                  <a:lnTo>
                    <a:pt x="0" y="29"/>
                  </a:lnTo>
                  <a:lnTo>
                    <a:pt x="1" y="23"/>
                  </a:lnTo>
                  <a:lnTo>
                    <a:pt x="3" y="19"/>
                  </a:lnTo>
                  <a:lnTo>
                    <a:pt x="1" y="14"/>
                  </a:lnTo>
                  <a:lnTo>
                    <a:pt x="3" y="10"/>
                  </a:lnTo>
                  <a:lnTo>
                    <a:pt x="3" y="6"/>
                  </a:lnTo>
                  <a:lnTo>
                    <a:pt x="5" y="3"/>
                  </a:lnTo>
                  <a:lnTo>
                    <a:pt x="9" y="0"/>
                  </a:lnTo>
                  <a:lnTo>
                    <a:pt x="16" y="3"/>
                  </a:lnTo>
                  <a:lnTo>
                    <a:pt x="23" y="6"/>
                  </a:lnTo>
                  <a:lnTo>
                    <a:pt x="27" y="10"/>
                  </a:lnTo>
                  <a:lnTo>
                    <a:pt x="2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6" name="Freeform 71"/>
            <p:cNvSpPr>
              <a:spLocks/>
            </p:cNvSpPr>
            <p:nvPr/>
          </p:nvSpPr>
          <p:spPr bwMode="auto">
            <a:xfrm>
              <a:off x="2704" y="1421"/>
              <a:ext cx="124" cy="57"/>
            </a:xfrm>
            <a:custGeom>
              <a:avLst/>
              <a:gdLst>
                <a:gd name="T0" fmla="*/ 124 w 247"/>
                <a:gd name="T1" fmla="*/ 3 h 113"/>
                <a:gd name="T2" fmla="*/ 124 w 247"/>
                <a:gd name="T3" fmla="*/ 6 h 113"/>
                <a:gd name="T4" fmla="*/ 118 w 247"/>
                <a:gd name="T5" fmla="*/ 13 h 113"/>
                <a:gd name="T6" fmla="*/ 112 w 247"/>
                <a:gd name="T7" fmla="*/ 18 h 113"/>
                <a:gd name="T8" fmla="*/ 106 w 247"/>
                <a:gd name="T9" fmla="*/ 24 h 113"/>
                <a:gd name="T10" fmla="*/ 99 w 247"/>
                <a:gd name="T11" fmla="*/ 29 h 113"/>
                <a:gd name="T12" fmla="*/ 93 w 247"/>
                <a:gd name="T13" fmla="*/ 34 h 113"/>
                <a:gd name="T14" fmla="*/ 86 w 247"/>
                <a:gd name="T15" fmla="*/ 39 h 113"/>
                <a:gd name="T16" fmla="*/ 79 w 247"/>
                <a:gd name="T17" fmla="*/ 44 h 113"/>
                <a:gd name="T18" fmla="*/ 71 w 247"/>
                <a:gd name="T19" fmla="*/ 48 h 113"/>
                <a:gd name="T20" fmla="*/ 71 w 247"/>
                <a:gd name="T21" fmla="*/ 48 h 113"/>
                <a:gd name="T22" fmla="*/ 67 w 247"/>
                <a:gd name="T23" fmla="*/ 50 h 113"/>
                <a:gd name="T24" fmla="*/ 61 w 247"/>
                <a:gd name="T25" fmla="*/ 52 h 113"/>
                <a:gd name="T26" fmla="*/ 56 w 247"/>
                <a:gd name="T27" fmla="*/ 54 h 113"/>
                <a:gd name="T28" fmla="*/ 50 w 247"/>
                <a:gd name="T29" fmla="*/ 56 h 113"/>
                <a:gd name="T30" fmla="*/ 44 w 247"/>
                <a:gd name="T31" fmla="*/ 57 h 113"/>
                <a:gd name="T32" fmla="*/ 39 w 247"/>
                <a:gd name="T33" fmla="*/ 57 h 113"/>
                <a:gd name="T34" fmla="*/ 34 w 247"/>
                <a:gd name="T35" fmla="*/ 56 h 113"/>
                <a:gd name="T36" fmla="*/ 28 w 247"/>
                <a:gd name="T37" fmla="*/ 54 h 113"/>
                <a:gd name="T38" fmla="*/ 26 w 247"/>
                <a:gd name="T39" fmla="*/ 52 h 113"/>
                <a:gd name="T40" fmla="*/ 23 w 247"/>
                <a:gd name="T41" fmla="*/ 49 h 113"/>
                <a:gd name="T42" fmla="*/ 21 w 247"/>
                <a:gd name="T43" fmla="*/ 47 h 113"/>
                <a:gd name="T44" fmla="*/ 19 w 247"/>
                <a:gd name="T45" fmla="*/ 45 h 113"/>
                <a:gd name="T46" fmla="*/ 14 w 247"/>
                <a:gd name="T47" fmla="*/ 41 h 113"/>
                <a:gd name="T48" fmla="*/ 9 w 247"/>
                <a:gd name="T49" fmla="*/ 35 h 113"/>
                <a:gd name="T50" fmla="*/ 5 w 247"/>
                <a:gd name="T51" fmla="*/ 30 h 113"/>
                <a:gd name="T52" fmla="*/ 2 w 247"/>
                <a:gd name="T53" fmla="*/ 23 h 113"/>
                <a:gd name="T54" fmla="*/ 0 w 247"/>
                <a:gd name="T55" fmla="*/ 20 h 113"/>
                <a:gd name="T56" fmla="*/ 0 w 247"/>
                <a:gd name="T57" fmla="*/ 17 h 113"/>
                <a:gd name="T58" fmla="*/ 1 w 247"/>
                <a:gd name="T59" fmla="*/ 13 h 113"/>
                <a:gd name="T60" fmla="*/ 2 w 247"/>
                <a:gd name="T61" fmla="*/ 10 h 113"/>
                <a:gd name="T62" fmla="*/ 1 w 247"/>
                <a:gd name="T63" fmla="*/ 8 h 113"/>
                <a:gd name="T64" fmla="*/ 3 w 247"/>
                <a:gd name="T65" fmla="*/ 8 h 113"/>
                <a:gd name="T66" fmla="*/ 3 w 247"/>
                <a:gd name="T67" fmla="*/ 10 h 113"/>
                <a:gd name="T68" fmla="*/ 4 w 247"/>
                <a:gd name="T69" fmla="*/ 12 h 113"/>
                <a:gd name="T70" fmla="*/ 6 w 247"/>
                <a:gd name="T71" fmla="*/ 15 h 113"/>
                <a:gd name="T72" fmla="*/ 8 w 247"/>
                <a:gd name="T73" fmla="*/ 16 h 113"/>
                <a:gd name="T74" fmla="*/ 12 w 247"/>
                <a:gd name="T75" fmla="*/ 24 h 113"/>
                <a:gd name="T76" fmla="*/ 18 w 247"/>
                <a:gd name="T77" fmla="*/ 29 h 113"/>
                <a:gd name="T78" fmla="*/ 24 w 247"/>
                <a:gd name="T79" fmla="*/ 33 h 113"/>
                <a:gd name="T80" fmla="*/ 28 w 247"/>
                <a:gd name="T81" fmla="*/ 38 h 113"/>
                <a:gd name="T82" fmla="*/ 32 w 247"/>
                <a:gd name="T83" fmla="*/ 40 h 113"/>
                <a:gd name="T84" fmla="*/ 36 w 247"/>
                <a:gd name="T85" fmla="*/ 41 h 113"/>
                <a:gd name="T86" fmla="*/ 40 w 247"/>
                <a:gd name="T87" fmla="*/ 41 h 113"/>
                <a:gd name="T88" fmla="*/ 44 w 247"/>
                <a:gd name="T89" fmla="*/ 41 h 113"/>
                <a:gd name="T90" fmla="*/ 49 w 247"/>
                <a:gd name="T91" fmla="*/ 41 h 113"/>
                <a:gd name="T92" fmla="*/ 53 w 247"/>
                <a:gd name="T93" fmla="*/ 41 h 113"/>
                <a:gd name="T94" fmla="*/ 58 w 247"/>
                <a:gd name="T95" fmla="*/ 39 h 113"/>
                <a:gd name="T96" fmla="*/ 62 w 247"/>
                <a:gd name="T97" fmla="*/ 37 h 113"/>
                <a:gd name="T98" fmla="*/ 71 w 247"/>
                <a:gd name="T99" fmla="*/ 34 h 113"/>
                <a:gd name="T100" fmla="*/ 78 w 247"/>
                <a:gd name="T101" fmla="*/ 30 h 113"/>
                <a:gd name="T102" fmla="*/ 85 w 247"/>
                <a:gd name="T103" fmla="*/ 25 h 113"/>
                <a:gd name="T104" fmla="*/ 91 w 247"/>
                <a:gd name="T105" fmla="*/ 20 h 113"/>
                <a:gd name="T106" fmla="*/ 98 w 247"/>
                <a:gd name="T107" fmla="*/ 15 h 113"/>
                <a:gd name="T108" fmla="*/ 104 w 247"/>
                <a:gd name="T109" fmla="*/ 10 h 113"/>
                <a:gd name="T110" fmla="*/ 111 w 247"/>
                <a:gd name="T111" fmla="*/ 5 h 113"/>
                <a:gd name="T112" fmla="*/ 117 w 247"/>
                <a:gd name="T113" fmla="*/ 0 h 113"/>
                <a:gd name="T114" fmla="*/ 119 w 247"/>
                <a:gd name="T115" fmla="*/ 1 h 113"/>
                <a:gd name="T116" fmla="*/ 121 w 247"/>
                <a:gd name="T117" fmla="*/ 2 h 113"/>
                <a:gd name="T118" fmla="*/ 123 w 247"/>
                <a:gd name="T119" fmla="*/ 2 h 113"/>
                <a:gd name="T120" fmla="*/ 124 w 247"/>
                <a:gd name="T121" fmla="*/ 3 h 11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7" h="113">
                  <a:moveTo>
                    <a:pt x="247" y="5"/>
                  </a:moveTo>
                  <a:lnTo>
                    <a:pt x="247" y="12"/>
                  </a:lnTo>
                  <a:lnTo>
                    <a:pt x="236" y="25"/>
                  </a:lnTo>
                  <a:lnTo>
                    <a:pt x="223" y="35"/>
                  </a:lnTo>
                  <a:lnTo>
                    <a:pt x="211" y="48"/>
                  </a:lnTo>
                  <a:lnTo>
                    <a:pt x="198" y="57"/>
                  </a:lnTo>
                  <a:lnTo>
                    <a:pt x="185" y="68"/>
                  </a:lnTo>
                  <a:lnTo>
                    <a:pt x="172" y="78"/>
                  </a:lnTo>
                  <a:lnTo>
                    <a:pt x="157" y="87"/>
                  </a:lnTo>
                  <a:lnTo>
                    <a:pt x="142" y="96"/>
                  </a:lnTo>
                  <a:lnTo>
                    <a:pt x="133" y="100"/>
                  </a:lnTo>
                  <a:lnTo>
                    <a:pt x="121" y="104"/>
                  </a:lnTo>
                  <a:lnTo>
                    <a:pt x="111" y="108"/>
                  </a:lnTo>
                  <a:lnTo>
                    <a:pt x="100" y="111"/>
                  </a:lnTo>
                  <a:lnTo>
                    <a:pt x="88" y="113"/>
                  </a:lnTo>
                  <a:lnTo>
                    <a:pt x="77" y="113"/>
                  </a:lnTo>
                  <a:lnTo>
                    <a:pt x="67" y="111"/>
                  </a:lnTo>
                  <a:lnTo>
                    <a:pt x="56" y="107"/>
                  </a:lnTo>
                  <a:lnTo>
                    <a:pt x="51" y="103"/>
                  </a:lnTo>
                  <a:lnTo>
                    <a:pt x="46" y="98"/>
                  </a:lnTo>
                  <a:lnTo>
                    <a:pt x="41" y="94"/>
                  </a:lnTo>
                  <a:lnTo>
                    <a:pt x="37" y="90"/>
                  </a:lnTo>
                  <a:lnTo>
                    <a:pt x="28" y="81"/>
                  </a:lnTo>
                  <a:lnTo>
                    <a:pt x="18" y="70"/>
                  </a:lnTo>
                  <a:lnTo>
                    <a:pt x="10" y="59"/>
                  </a:lnTo>
                  <a:lnTo>
                    <a:pt x="3" y="46"/>
                  </a:lnTo>
                  <a:lnTo>
                    <a:pt x="0" y="40"/>
                  </a:lnTo>
                  <a:lnTo>
                    <a:pt x="0" y="33"/>
                  </a:lnTo>
                  <a:lnTo>
                    <a:pt x="1" y="26"/>
                  </a:lnTo>
                  <a:lnTo>
                    <a:pt x="3" y="19"/>
                  </a:lnTo>
                  <a:lnTo>
                    <a:pt x="1" y="15"/>
                  </a:lnTo>
                  <a:lnTo>
                    <a:pt x="5" y="15"/>
                  </a:lnTo>
                  <a:lnTo>
                    <a:pt x="6" y="19"/>
                  </a:lnTo>
                  <a:lnTo>
                    <a:pt x="8" y="23"/>
                  </a:lnTo>
                  <a:lnTo>
                    <a:pt x="11" y="29"/>
                  </a:lnTo>
                  <a:lnTo>
                    <a:pt x="15" y="31"/>
                  </a:lnTo>
                  <a:lnTo>
                    <a:pt x="23" y="48"/>
                  </a:lnTo>
                  <a:lnTo>
                    <a:pt x="36" y="57"/>
                  </a:lnTo>
                  <a:lnTo>
                    <a:pt x="47" y="66"/>
                  </a:lnTo>
                  <a:lnTo>
                    <a:pt x="56" y="75"/>
                  </a:lnTo>
                  <a:lnTo>
                    <a:pt x="64" y="79"/>
                  </a:lnTo>
                  <a:lnTo>
                    <a:pt x="72" y="81"/>
                  </a:lnTo>
                  <a:lnTo>
                    <a:pt x="80" y="82"/>
                  </a:lnTo>
                  <a:lnTo>
                    <a:pt x="88" y="82"/>
                  </a:lnTo>
                  <a:lnTo>
                    <a:pt x="97" y="82"/>
                  </a:lnTo>
                  <a:lnTo>
                    <a:pt x="106" y="81"/>
                  </a:lnTo>
                  <a:lnTo>
                    <a:pt x="115" y="78"/>
                  </a:lnTo>
                  <a:lnTo>
                    <a:pt x="124" y="74"/>
                  </a:lnTo>
                  <a:lnTo>
                    <a:pt x="141" y="67"/>
                  </a:lnTo>
                  <a:lnTo>
                    <a:pt x="156" y="59"/>
                  </a:lnTo>
                  <a:lnTo>
                    <a:pt x="169" y="49"/>
                  </a:lnTo>
                  <a:lnTo>
                    <a:pt x="182" y="40"/>
                  </a:lnTo>
                  <a:lnTo>
                    <a:pt x="195" y="30"/>
                  </a:lnTo>
                  <a:lnTo>
                    <a:pt x="208" y="19"/>
                  </a:lnTo>
                  <a:lnTo>
                    <a:pt x="221" y="9"/>
                  </a:lnTo>
                  <a:lnTo>
                    <a:pt x="234" y="0"/>
                  </a:lnTo>
                  <a:lnTo>
                    <a:pt x="238" y="1"/>
                  </a:lnTo>
                  <a:lnTo>
                    <a:pt x="241" y="3"/>
                  </a:lnTo>
                  <a:lnTo>
                    <a:pt x="246" y="4"/>
                  </a:lnTo>
                  <a:lnTo>
                    <a:pt x="247"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7" name="Freeform 72"/>
            <p:cNvSpPr>
              <a:spLocks/>
            </p:cNvSpPr>
            <p:nvPr/>
          </p:nvSpPr>
          <p:spPr bwMode="auto">
            <a:xfrm>
              <a:off x="2723" y="1426"/>
              <a:ext cx="35" cy="25"/>
            </a:xfrm>
            <a:custGeom>
              <a:avLst/>
              <a:gdLst>
                <a:gd name="T0" fmla="*/ 35 w 71"/>
                <a:gd name="T1" fmla="*/ 3 h 49"/>
                <a:gd name="T2" fmla="*/ 32 w 71"/>
                <a:gd name="T3" fmla="*/ 8 h 49"/>
                <a:gd name="T4" fmla="*/ 28 w 71"/>
                <a:gd name="T5" fmla="*/ 12 h 49"/>
                <a:gd name="T6" fmla="*/ 24 w 71"/>
                <a:gd name="T7" fmla="*/ 17 h 49"/>
                <a:gd name="T8" fmla="*/ 20 w 71"/>
                <a:gd name="T9" fmla="*/ 22 h 49"/>
                <a:gd name="T10" fmla="*/ 17 w 71"/>
                <a:gd name="T11" fmla="*/ 23 h 49"/>
                <a:gd name="T12" fmla="*/ 15 w 71"/>
                <a:gd name="T13" fmla="*/ 24 h 49"/>
                <a:gd name="T14" fmla="*/ 12 w 71"/>
                <a:gd name="T15" fmla="*/ 25 h 49"/>
                <a:gd name="T16" fmla="*/ 9 w 71"/>
                <a:gd name="T17" fmla="*/ 24 h 49"/>
                <a:gd name="T18" fmla="*/ 6 w 71"/>
                <a:gd name="T19" fmla="*/ 21 h 49"/>
                <a:gd name="T20" fmla="*/ 5 w 71"/>
                <a:gd name="T21" fmla="*/ 16 h 49"/>
                <a:gd name="T22" fmla="*/ 5 w 71"/>
                <a:gd name="T23" fmla="*/ 11 h 49"/>
                <a:gd name="T24" fmla="*/ 1 w 71"/>
                <a:gd name="T25" fmla="*/ 6 h 49"/>
                <a:gd name="T26" fmla="*/ 0 w 71"/>
                <a:gd name="T27" fmla="*/ 4 h 49"/>
                <a:gd name="T28" fmla="*/ 0 w 71"/>
                <a:gd name="T29" fmla="*/ 3 h 49"/>
                <a:gd name="T30" fmla="*/ 0 w 71"/>
                <a:gd name="T31" fmla="*/ 2 h 49"/>
                <a:gd name="T32" fmla="*/ 1 w 71"/>
                <a:gd name="T33" fmla="*/ 1 h 49"/>
                <a:gd name="T34" fmla="*/ 3 w 71"/>
                <a:gd name="T35" fmla="*/ 0 h 49"/>
                <a:gd name="T36" fmla="*/ 7 w 71"/>
                <a:gd name="T37" fmla="*/ 2 h 49"/>
                <a:gd name="T38" fmla="*/ 9 w 71"/>
                <a:gd name="T39" fmla="*/ 3 h 49"/>
                <a:gd name="T40" fmla="*/ 11 w 71"/>
                <a:gd name="T41" fmla="*/ 4 h 49"/>
                <a:gd name="T42" fmla="*/ 13 w 71"/>
                <a:gd name="T43" fmla="*/ 6 h 49"/>
                <a:gd name="T44" fmla="*/ 15 w 71"/>
                <a:gd name="T45" fmla="*/ 6 h 49"/>
                <a:gd name="T46" fmla="*/ 16 w 71"/>
                <a:gd name="T47" fmla="*/ 7 h 49"/>
                <a:gd name="T48" fmla="*/ 19 w 71"/>
                <a:gd name="T49" fmla="*/ 6 h 49"/>
                <a:gd name="T50" fmla="*/ 22 w 71"/>
                <a:gd name="T51" fmla="*/ 4 h 49"/>
                <a:gd name="T52" fmla="*/ 25 w 71"/>
                <a:gd name="T53" fmla="*/ 2 h 49"/>
                <a:gd name="T54" fmla="*/ 30 w 71"/>
                <a:gd name="T55" fmla="*/ 0 h 49"/>
                <a:gd name="T56" fmla="*/ 34 w 71"/>
                <a:gd name="T57" fmla="*/ 1 h 49"/>
                <a:gd name="T58" fmla="*/ 35 w 71"/>
                <a:gd name="T59" fmla="*/ 3 h 4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1" h="49">
                  <a:moveTo>
                    <a:pt x="71" y="5"/>
                  </a:moveTo>
                  <a:lnTo>
                    <a:pt x="64" y="16"/>
                  </a:lnTo>
                  <a:lnTo>
                    <a:pt x="56" y="24"/>
                  </a:lnTo>
                  <a:lnTo>
                    <a:pt x="48" y="34"/>
                  </a:lnTo>
                  <a:lnTo>
                    <a:pt x="40" y="44"/>
                  </a:lnTo>
                  <a:lnTo>
                    <a:pt x="35" y="46"/>
                  </a:lnTo>
                  <a:lnTo>
                    <a:pt x="30" y="48"/>
                  </a:lnTo>
                  <a:lnTo>
                    <a:pt x="25" y="49"/>
                  </a:lnTo>
                  <a:lnTo>
                    <a:pt x="19" y="48"/>
                  </a:lnTo>
                  <a:lnTo>
                    <a:pt x="12" y="41"/>
                  </a:lnTo>
                  <a:lnTo>
                    <a:pt x="10" y="31"/>
                  </a:lnTo>
                  <a:lnTo>
                    <a:pt x="10" y="22"/>
                  </a:lnTo>
                  <a:lnTo>
                    <a:pt x="2" y="12"/>
                  </a:lnTo>
                  <a:lnTo>
                    <a:pt x="0" y="8"/>
                  </a:lnTo>
                  <a:lnTo>
                    <a:pt x="0" y="5"/>
                  </a:lnTo>
                  <a:lnTo>
                    <a:pt x="0" y="3"/>
                  </a:lnTo>
                  <a:lnTo>
                    <a:pt x="2" y="1"/>
                  </a:lnTo>
                  <a:lnTo>
                    <a:pt x="7" y="0"/>
                  </a:lnTo>
                  <a:lnTo>
                    <a:pt x="14" y="3"/>
                  </a:lnTo>
                  <a:lnTo>
                    <a:pt x="19" y="5"/>
                  </a:lnTo>
                  <a:lnTo>
                    <a:pt x="23" y="8"/>
                  </a:lnTo>
                  <a:lnTo>
                    <a:pt x="27" y="11"/>
                  </a:lnTo>
                  <a:lnTo>
                    <a:pt x="30" y="12"/>
                  </a:lnTo>
                  <a:lnTo>
                    <a:pt x="33" y="14"/>
                  </a:lnTo>
                  <a:lnTo>
                    <a:pt x="38" y="12"/>
                  </a:lnTo>
                  <a:lnTo>
                    <a:pt x="45" y="7"/>
                  </a:lnTo>
                  <a:lnTo>
                    <a:pt x="51" y="3"/>
                  </a:lnTo>
                  <a:lnTo>
                    <a:pt x="60" y="0"/>
                  </a:lnTo>
                  <a:lnTo>
                    <a:pt x="69" y="1"/>
                  </a:lnTo>
                  <a:lnTo>
                    <a:pt x="71"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8" name="Freeform 73"/>
            <p:cNvSpPr>
              <a:spLocks/>
            </p:cNvSpPr>
            <p:nvPr/>
          </p:nvSpPr>
          <p:spPr bwMode="auto">
            <a:xfrm>
              <a:off x="2629" y="1428"/>
              <a:ext cx="65" cy="113"/>
            </a:xfrm>
            <a:custGeom>
              <a:avLst/>
              <a:gdLst>
                <a:gd name="T0" fmla="*/ 65 w 130"/>
                <a:gd name="T1" fmla="*/ 7 h 225"/>
                <a:gd name="T2" fmla="*/ 62 w 130"/>
                <a:gd name="T3" fmla="*/ 16 h 225"/>
                <a:gd name="T4" fmla="*/ 57 w 130"/>
                <a:gd name="T5" fmla="*/ 25 h 225"/>
                <a:gd name="T6" fmla="*/ 53 w 130"/>
                <a:gd name="T7" fmla="*/ 33 h 225"/>
                <a:gd name="T8" fmla="*/ 48 w 130"/>
                <a:gd name="T9" fmla="*/ 42 h 225"/>
                <a:gd name="T10" fmla="*/ 43 w 130"/>
                <a:gd name="T11" fmla="*/ 50 h 225"/>
                <a:gd name="T12" fmla="*/ 38 w 130"/>
                <a:gd name="T13" fmla="*/ 58 h 225"/>
                <a:gd name="T14" fmla="*/ 33 w 130"/>
                <a:gd name="T15" fmla="*/ 67 h 225"/>
                <a:gd name="T16" fmla="*/ 29 w 130"/>
                <a:gd name="T17" fmla="*/ 75 h 225"/>
                <a:gd name="T18" fmla="*/ 23 w 130"/>
                <a:gd name="T19" fmla="*/ 84 h 225"/>
                <a:gd name="T20" fmla="*/ 19 w 130"/>
                <a:gd name="T21" fmla="*/ 92 h 225"/>
                <a:gd name="T22" fmla="*/ 14 w 130"/>
                <a:gd name="T23" fmla="*/ 101 h 225"/>
                <a:gd name="T24" fmla="*/ 10 w 130"/>
                <a:gd name="T25" fmla="*/ 110 h 225"/>
                <a:gd name="T26" fmla="*/ 8 w 130"/>
                <a:gd name="T27" fmla="*/ 110 h 225"/>
                <a:gd name="T28" fmla="*/ 6 w 130"/>
                <a:gd name="T29" fmla="*/ 112 h 225"/>
                <a:gd name="T30" fmla="*/ 5 w 130"/>
                <a:gd name="T31" fmla="*/ 113 h 225"/>
                <a:gd name="T32" fmla="*/ 2 w 130"/>
                <a:gd name="T33" fmla="*/ 112 h 225"/>
                <a:gd name="T34" fmla="*/ 0 w 130"/>
                <a:gd name="T35" fmla="*/ 106 h 225"/>
                <a:gd name="T36" fmla="*/ 0 w 130"/>
                <a:gd name="T37" fmla="*/ 99 h 225"/>
                <a:gd name="T38" fmla="*/ 2 w 130"/>
                <a:gd name="T39" fmla="*/ 92 h 225"/>
                <a:gd name="T40" fmla="*/ 4 w 130"/>
                <a:gd name="T41" fmla="*/ 86 h 225"/>
                <a:gd name="T42" fmla="*/ 8 w 130"/>
                <a:gd name="T43" fmla="*/ 77 h 225"/>
                <a:gd name="T44" fmla="*/ 12 w 130"/>
                <a:gd name="T45" fmla="*/ 70 h 225"/>
                <a:gd name="T46" fmla="*/ 17 w 130"/>
                <a:gd name="T47" fmla="*/ 62 h 225"/>
                <a:gd name="T48" fmla="*/ 22 w 130"/>
                <a:gd name="T49" fmla="*/ 55 h 225"/>
                <a:gd name="T50" fmla="*/ 27 w 130"/>
                <a:gd name="T51" fmla="*/ 47 h 225"/>
                <a:gd name="T52" fmla="*/ 32 w 130"/>
                <a:gd name="T53" fmla="*/ 40 h 225"/>
                <a:gd name="T54" fmla="*/ 37 w 130"/>
                <a:gd name="T55" fmla="*/ 33 h 225"/>
                <a:gd name="T56" fmla="*/ 42 w 130"/>
                <a:gd name="T57" fmla="*/ 25 h 225"/>
                <a:gd name="T58" fmla="*/ 46 w 130"/>
                <a:gd name="T59" fmla="*/ 19 h 225"/>
                <a:gd name="T60" fmla="*/ 51 w 130"/>
                <a:gd name="T61" fmla="*/ 12 h 225"/>
                <a:gd name="T62" fmla="*/ 55 w 130"/>
                <a:gd name="T63" fmla="*/ 6 h 225"/>
                <a:gd name="T64" fmla="*/ 61 w 130"/>
                <a:gd name="T65" fmla="*/ 0 h 225"/>
                <a:gd name="T66" fmla="*/ 64 w 130"/>
                <a:gd name="T67" fmla="*/ 1 h 225"/>
                <a:gd name="T68" fmla="*/ 64 w 130"/>
                <a:gd name="T69" fmla="*/ 3 h 225"/>
                <a:gd name="T70" fmla="*/ 65 w 130"/>
                <a:gd name="T71" fmla="*/ 5 h 225"/>
                <a:gd name="T72" fmla="*/ 65 w 130"/>
                <a:gd name="T73" fmla="*/ 7 h 2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0" h="225">
                  <a:moveTo>
                    <a:pt x="130" y="13"/>
                  </a:moveTo>
                  <a:lnTo>
                    <a:pt x="124" y="31"/>
                  </a:lnTo>
                  <a:lnTo>
                    <a:pt x="114" y="49"/>
                  </a:lnTo>
                  <a:lnTo>
                    <a:pt x="105" y="65"/>
                  </a:lnTo>
                  <a:lnTo>
                    <a:pt x="96" y="83"/>
                  </a:lnTo>
                  <a:lnTo>
                    <a:pt x="86" y="99"/>
                  </a:lnTo>
                  <a:lnTo>
                    <a:pt x="76" y="116"/>
                  </a:lnTo>
                  <a:lnTo>
                    <a:pt x="66" y="134"/>
                  </a:lnTo>
                  <a:lnTo>
                    <a:pt x="58" y="150"/>
                  </a:lnTo>
                  <a:lnTo>
                    <a:pt x="46" y="167"/>
                  </a:lnTo>
                  <a:lnTo>
                    <a:pt x="37" y="183"/>
                  </a:lnTo>
                  <a:lnTo>
                    <a:pt x="27" y="201"/>
                  </a:lnTo>
                  <a:lnTo>
                    <a:pt x="19" y="219"/>
                  </a:lnTo>
                  <a:lnTo>
                    <a:pt x="15" y="220"/>
                  </a:lnTo>
                  <a:lnTo>
                    <a:pt x="12" y="223"/>
                  </a:lnTo>
                  <a:lnTo>
                    <a:pt x="9" y="225"/>
                  </a:lnTo>
                  <a:lnTo>
                    <a:pt x="4" y="224"/>
                  </a:lnTo>
                  <a:lnTo>
                    <a:pt x="0" y="212"/>
                  </a:lnTo>
                  <a:lnTo>
                    <a:pt x="0" y="197"/>
                  </a:lnTo>
                  <a:lnTo>
                    <a:pt x="4" y="183"/>
                  </a:lnTo>
                  <a:lnTo>
                    <a:pt x="7" y="171"/>
                  </a:lnTo>
                  <a:lnTo>
                    <a:pt x="15" y="154"/>
                  </a:lnTo>
                  <a:lnTo>
                    <a:pt x="23" y="139"/>
                  </a:lnTo>
                  <a:lnTo>
                    <a:pt x="33" y="124"/>
                  </a:lnTo>
                  <a:lnTo>
                    <a:pt x="43" y="109"/>
                  </a:lnTo>
                  <a:lnTo>
                    <a:pt x="53" y="94"/>
                  </a:lnTo>
                  <a:lnTo>
                    <a:pt x="64" y="79"/>
                  </a:lnTo>
                  <a:lnTo>
                    <a:pt x="74" y="65"/>
                  </a:lnTo>
                  <a:lnTo>
                    <a:pt x="84" y="50"/>
                  </a:lnTo>
                  <a:lnTo>
                    <a:pt x="92" y="38"/>
                  </a:lnTo>
                  <a:lnTo>
                    <a:pt x="101" y="24"/>
                  </a:lnTo>
                  <a:lnTo>
                    <a:pt x="109" y="11"/>
                  </a:lnTo>
                  <a:lnTo>
                    <a:pt x="122" y="0"/>
                  </a:lnTo>
                  <a:lnTo>
                    <a:pt x="127" y="1"/>
                  </a:lnTo>
                  <a:lnTo>
                    <a:pt x="128" y="5"/>
                  </a:lnTo>
                  <a:lnTo>
                    <a:pt x="130" y="9"/>
                  </a:lnTo>
                  <a:lnTo>
                    <a:pt x="13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89" name="Freeform 74"/>
            <p:cNvSpPr>
              <a:spLocks/>
            </p:cNvSpPr>
            <p:nvPr/>
          </p:nvSpPr>
          <p:spPr bwMode="auto">
            <a:xfrm>
              <a:off x="2756" y="1437"/>
              <a:ext cx="98" cy="63"/>
            </a:xfrm>
            <a:custGeom>
              <a:avLst/>
              <a:gdLst>
                <a:gd name="T0" fmla="*/ 84 w 195"/>
                <a:gd name="T1" fmla="*/ 11 h 124"/>
                <a:gd name="T2" fmla="*/ 88 w 195"/>
                <a:gd name="T3" fmla="*/ 23 h 124"/>
                <a:gd name="T4" fmla="*/ 93 w 195"/>
                <a:gd name="T5" fmla="*/ 32 h 124"/>
                <a:gd name="T6" fmla="*/ 97 w 195"/>
                <a:gd name="T7" fmla="*/ 39 h 124"/>
                <a:gd name="T8" fmla="*/ 94 w 195"/>
                <a:gd name="T9" fmla="*/ 46 h 124"/>
                <a:gd name="T10" fmla="*/ 85 w 195"/>
                <a:gd name="T11" fmla="*/ 47 h 124"/>
                <a:gd name="T12" fmla="*/ 78 w 195"/>
                <a:gd name="T13" fmla="*/ 50 h 124"/>
                <a:gd name="T14" fmla="*/ 72 w 195"/>
                <a:gd name="T15" fmla="*/ 53 h 124"/>
                <a:gd name="T16" fmla="*/ 67 w 195"/>
                <a:gd name="T17" fmla="*/ 56 h 124"/>
                <a:gd name="T18" fmla="*/ 60 w 195"/>
                <a:gd name="T19" fmla="*/ 59 h 124"/>
                <a:gd name="T20" fmla="*/ 53 w 195"/>
                <a:gd name="T21" fmla="*/ 61 h 124"/>
                <a:gd name="T22" fmla="*/ 45 w 195"/>
                <a:gd name="T23" fmla="*/ 62 h 124"/>
                <a:gd name="T24" fmla="*/ 36 w 195"/>
                <a:gd name="T25" fmla="*/ 63 h 124"/>
                <a:gd name="T26" fmla="*/ 27 w 195"/>
                <a:gd name="T27" fmla="*/ 62 h 124"/>
                <a:gd name="T28" fmla="*/ 18 w 195"/>
                <a:gd name="T29" fmla="*/ 59 h 124"/>
                <a:gd name="T30" fmla="*/ 8 w 195"/>
                <a:gd name="T31" fmla="*/ 55 h 124"/>
                <a:gd name="T32" fmla="*/ 3 w 195"/>
                <a:gd name="T33" fmla="*/ 51 h 124"/>
                <a:gd name="T34" fmla="*/ 1 w 195"/>
                <a:gd name="T35" fmla="*/ 49 h 124"/>
                <a:gd name="T36" fmla="*/ 0 w 195"/>
                <a:gd name="T37" fmla="*/ 46 h 124"/>
                <a:gd name="T38" fmla="*/ 2 w 195"/>
                <a:gd name="T39" fmla="*/ 44 h 124"/>
                <a:gd name="T40" fmla="*/ 8 w 195"/>
                <a:gd name="T41" fmla="*/ 44 h 124"/>
                <a:gd name="T42" fmla="*/ 17 w 195"/>
                <a:gd name="T43" fmla="*/ 47 h 124"/>
                <a:gd name="T44" fmla="*/ 26 w 195"/>
                <a:gd name="T45" fmla="*/ 49 h 124"/>
                <a:gd name="T46" fmla="*/ 36 w 195"/>
                <a:gd name="T47" fmla="*/ 50 h 124"/>
                <a:gd name="T48" fmla="*/ 46 w 195"/>
                <a:gd name="T49" fmla="*/ 50 h 124"/>
                <a:gd name="T50" fmla="*/ 56 w 195"/>
                <a:gd name="T51" fmla="*/ 49 h 124"/>
                <a:gd name="T52" fmla="*/ 65 w 195"/>
                <a:gd name="T53" fmla="*/ 44 h 124"/>
                <a:gd name="T54" fmla="*/ 75 w 195"/>
                <a:gd name="T55" fmla="*/ 38 h 124"/>
                <a:gd name="T56" fmla="*/ 76 w 195"/>
                <a:gd name="T57" fmla="*/ 26 h 124"/>
                <a:gd name="T58" fmla="*/ 73 w 195"/>
                <a:gd name="T59" fmla="*/ 13 h 124"/>
                <a:gd name="T60" fmla="*/ 72 w 195"/>
                <a:gd name="T61" fmla="*/ 5 h 124"/>
                <a:gd name="T62" fmla="*/ 74 w 195"/>
                <a:gd name="T63" fmla="*/ 1 h 124"/>
                <a:gd name="T64" fmla="*/ 78 w 195"/>
                <a:gd name="T65" fmla="*/ 1 h 124"/>
                <a:gd name="T66" fmla="*/ 80 w 195"/>
                <a:gd name="T67" fmla="*/ 4 h 1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95" h="124">
                  <a:moveTo>
                    <a:pt x="162" y="11"/>
                  </a:moveTo>
                  <a:lnTo>
                    <a:pt x="167" y="22"/>
                  </a:lnTo>
                  <a:lnTo>
                    <a:pt x="172" y="34"/>
                  </a:lnTo>
                  <a:lnTo>
                    <a:pt x="175" y="45"/>
                  </a:lnTo>
                  <a:lnTo>
                    <a:pt x="180" y="56"/>
                  </a:lnTo>
                  <a:lnTo>
                    <a:pt x="185" y="63"/>
                  </a:lnTo>
                  <a:lnTo>
                    <a:pt x="190" y="70"/>
                  </a:lnTo>
                  <a:lnTo>
                    <a:pt x="193" y="76"/>
                  </a:lnTo>
                  <a:lnTo>
                    <a:pt x="195" y="83"/>
                  </a:lnTo>
                  <a:lnTo>
                    <a:pt x="188" y="90"/>
                  </a:lnTo>
                  <a:lnTo>
                    <a:pt x="178" y="91"/>
                  </a:lnTo>
                  <a:lnTo>
                    <a:pt x="170" y="93"/>
                  </a:lnTo>
                  <a:lnTo>
                    <a:pt x="162" y="97"/>
                  </a:lnTo>
                  <a:lnTo>
                    <a:pt x="156" y="98"/>
                  </a:lnTo>
                  <a:lnTo>
                    <a:pt x="151" y="101"/>
                  </a:lnTo>
                  <a:lnTo>
                    <a:pt x="144" y="104"/>
                  </a:lnTo>
                  <a:lnTo>
                    <a:pt x="139" y="108"/>
                  </a:lnTo>
                  <a:lnTo>
                    <a:pt x="133" y="111"/>
                  </a:lnTo>
                  <a:lnTo>
                    <a:pt x="126" y="115"/>
                  </a:lnTo>
                  <a:lnTo>
                    <a:pt x="119" y="116"/>
                  </a:lnTo>
                  <a:lnTo>
                    <a:pt x="113" y="117"/>
                  </a:lnTo>
                  <a:lnTo>
                    <a:pt x="106" y="120"/>
                  </a:lnTo>
                  <a:lnTo>
                    <a:pt x="98" y="122"/>
                  </a:lnTo>
                  <a:lnTo>
                    <a:pt x="90" y="123"/>
                  </a:lnTo>
                  <a:lnTo>
                    <a:pt x="80" y="123"/>
                  </a:lnTo>
                  <a:lnTo>
                    <a:pt x="72" y="124"/>
                  </a:lnTo>
                  <a:lnTo>
                    <a:pt x="62" y="123"/>
                  </a:lnTo>
                  <a:lnTo>
                    <a:pt x="54" y="123"/>
                  </a:lnTo>
                  <a:lnTo>
                    <a:pt x="46" y="122"/>
                  </a:lnTo>
                  <a:lnTo>
                    <a:pt x="36" y="117"/>
                  </a:lnTo>
                  <a:lnTo>
                    <a:pt x="26" y="113"/>
                  </a:lnTo>
                  <a:lnTo>
                    <a:pt x="16" y="109"/>
                  </a:lnTo>
                  <a:lnTo>
                    <a:pt x="8" y="102"/>
                  </a:lnTo>
                  <a:lnTo>
                    <a:pt x="6" y="101"/>
                  </a:lnTo>
                  <a:lnTo>
                    <a:pt x="3" y="98"/>
                  </a:lnTo>
                  <a:lnTo>
                    <a:pt x="1" y="97"/>
                  </a:lnTo>
                  <a:lnTo>
                    <a:pt x="0" y="94"/>
                  </a:lnTo>
                  <a:lnTo>
                    <a:pt x="0" y="91"/>
                  </a:lnTo>
                  <a:lnTo>
                    <a:pt x="1" y="89"/>
                  </a:lnTo>
                  <a:lnTo>
                    <a:pt x="3" y="87"/>
                  </a:lnTo>
                  <a:lnTo>
                    <a:pt x="5" y="85"/>
                  </a:lnTo>
                  <a:lnTo>
                    <a:pt x="16" y="86"/>
                  </a:lnTo>
                  <a:lnTo>
                    <a:pt x="24" y="89"/>
                  </a:lnTo>
                  <a:lnTo>
                    <a:pt x="34" y="93"/>
                  </a:lnTo>
                  <a:lnTo>
                    <a:pt x="44" y="96"/>
                  </a:lnTo>
                  <a:lnTo>
                    <a:pt x="52" y="97"/>
                  </a:lnTo>
                  <a:lnTo>
                    <a:pt x="62" y="97"/>
                  </a:lnTo>
                  <a:lnTo>
                    <a:pt x="72" y="98"/>
                  </a:lnTo>
                  <a:lnTo>
                    <a:pt x="82" y="98"/>
                  </a:lnTo>
                  <a:lnTo>
                    <a:pt x="92" y="98"/>
                  </a:lnTo>
                  <a:lnTo>
                    <a:pt x="101" y="97"/>
                  </a:lnTo>
                  <a:lnTo>
                    <a:pt x="111" y="96"/>
                  </a:lnTo>
                  <a:lnTo>
                    <a:pt x="119" y="91"/>
                  </a:lnTo>
                  <a:lnTo>
                    <a:pt x="129" y="87"/>
                  </a:lnTo>
                  <a:lnTo>
                    <a:pt x="141" y="82"/>
                  </a:lnTo>
                  <a:lnTo>
                    <a:pt x="149" y="75"/>
                  </a:lnTo>
                  <a:lnTo>
                    <a:pt x="151" y="65"/>
                  </a:lnTo>
                  <a:lnTo>
                    <a:pt x="151" y="52"/>
                  </a:lnTo>
                  <a:lnTo>
                    <a:pt x="147" y="38"/>
                  </a:lnTo>
                  <a:lnTo>
                    <a:pt x="146" y="26"/>
                  </a:lnTo>
                  <a:lnTo>
                    <a:pt x="142" y="12"/>
                  </a:lnTo>
                  <a:lnTo>
                    <a:pt x="144" y="9"/>
                  </a:lnTo>
                  <a:lnTo>
                    <a:pt x="146" y="5"/>
                  </a:lnTo>
                  <a:lnTo>
                    <a:pt x="147" y="2"/>
                  </a:lnTo>
                  <a:lnTo>
                    <a:pt x="151" y="0"/>
                  </a:lnTo>
                  <a:lnTo>
                    <a:pt x="156" y="1"/>
                  </a:lnTo>
                  <a:lnTo>
                    <a:pt x="157" y="4"/>
                  </a:lnTo>
                  <a:lnTo>
                    <a:pt x="159" y="8"/>
                  </a:lnTo>
                  <a:lnTo>
                    <a:pt x="162"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0" name="Freeform 75"/>
            <p:cNvSpPr>
              <a:spLocks/>
            </p:cNvSpPr>
            <p:nvPr/>
          </p:nvSpPr>
          <p:spPr bwMode="auto">
            <a:xfrm>
              <a:off x="2865" y="1480"/>
              <a:ext cx="297" cy="154"/>
            </a:xfrm>
            <a:custGeom>
              <a:avLst/>
              <a:gdLst>
                <a:gd name="T0" fmla="*/ 24 w 596"/>
                <a:gd name="T1" fmla="*/ 12 h 308"/>
                <a:gd name="T2" fmla="*/ 39 w 596"/>
                <a:gd name="T3" fmla="*/ 21 h 308"/>
                <a:gd name="T4" fmla="*/ 55 w 596"/>
                <a:gd name="T5" fmla="*/ 28 h 308"/>
                <a:gd name="T6" fmla="*/ 70 w 596"/>
                <a:gd name="T7" fmla="*/ 36 h 308"/>
                <a:gd name="T8" fmla="*/ 82 w 596"/>
                <a:gd name="T9" fmla="*/ 42 h 308"/>
                <a:gd name="T10" fmla="*/ 93 w 596"/>
                <a:gd name="T11" fmla="*/ 48 h 308"/>
                <a:gd name="T12" fmla="*/ 104 w 596"/>
                <a:gd name="T13" fmla="*/ 53 h 308"/>
                <a:gd name="T14" fmla="*/ 114 w 596"/>
                <a:gd name="T15" fmla="*/ 57 h 308"/>
                <a:gd name="T16" fmla="*/ 125 w 596"/>
                <a:gd name="T17" fmla="*/ 61 h 308"/>
                <a:gd name="T18" fmla="*/ 134 w 596"/>
                <a:gd name="T19" fmla="*/ 64 h 308"/>
                <a:gd name="T20" fmla="*/ 147 w 596"/>
                <a:gd name="T21" fmla="*/ 68 h 308"/>
                <a:gd name="T22" fmla="*/ 162 w 596"/>
                <a:gd name="T23" fmla="*/ 74 h 308"/>
                <a:gd name="T24" fmla="*/ 176 w 596"/>
                <a:gd name="T25" fmla="*/ 79 h 308"/>
                <a:gd name="T26" fmla="*/ 191 w 596"/>
                <a:gd name="T27" fmla="*/ 84 h 308"/>
                <a:gd name="T28" fmla="*/ 206 w 596"/>
                <a:gd name="T29" fmla="*/ 88 h 308"/>
                <a:gd name="T30" fmla="*/ 221 w 596"/>
                <a:gd name="T31" fmla="*/ 92 h 308"/>
                <a:gd name="T32" fmla="*/ 236 w 596"/>
                <a:gd name="T33" fmla="*/ 94 h 308"/>
                <a:gd name="T34" fmla="*/ 250 w 596"/>
                <a:gd name="T35" fmla="*/ 98 h 308"/>
                <a:gd name="T36" fmla="*/ 263 w 596"/>
                <a:gd name="T37" fmla="*/ 102 h 308"/>
                <a:gd name="T38" fmla="*/ 274 w 596"/>
                <a:gd name="T39" fmla="*/ 105 h 308"/>
                <a:gd name="T40" fmla="*/ 284 w 596"/>
                <a:gd name="T41" fmla="*/ 109 h 308"/>
                <a:gd name="T42" fmla="*/ 293 w 596"/>
                <a:gd name="T43" fmla="*/ 114 h 308"/>
                <a:gd name="T44" fmla="*/ 297 w 596"/>
                <a:gd name="T45" fmla="*/ 125 h 308"/>
                <a:gd name="T46" fmla="*/ 296 w 596"/>
                <a:gd name="T47" fmla="*/ 138 h 308"/>
                <a:gd name="T48" fmla="*/ 293 w 596"/>
                <a:gd name="T49" fmla="*/ 147 h 308"/>
                <a:gd name="T50" fmla="*/ 289 w 596"/>
                <a:gd name="T51" fmla="*/ 152 h 308"/>
                <a:gd name="T52" fmla="*/ 285 w 596"/>
                <a:gd name="T53" fmla="*/ 154 h 308"/>
                <a:gd name="T54" fmla="*/ 282 w 596"/>
                <a:gd name="T55" fmla="*/ 153 h 308"/>
                <a:gd name="T56" fmla="*/ 283 w 596"/>
                <a:gd name="T57" fmla="*/ 145 h 308"/>
                <a:gd name="T58" fmla="*/ 283 w 596"/>
                <a:gd name="T59" fmla="*/ 132 h 308"/>
                <a:gd name="T60" fmla="*/ 277 w 596"/>
                <a:gd name="T61" fmla="*/ 123 h 308"/>
                <a:gd name="T62" fmla="*/ 268 w 596"/>
                <a:gd name="T63" fmla="*/ 116 h 308"/>
                <a:gd name="T64" fmla="*/ 258 w 596"/>
                <a:gd name="T65" fmla="*/ 113 h 308"/>
                <a:gd name="T66" fmla="*/ 250 w 596"/>
                <a:gd name="T67" fmla="*/ 111 h 308"/>
                <a:gd name="T68" fmla="*/ 231 w 596"/>
                <a:gd name="T69" fmla="*/ 106 h 308"/>
                <a:gd name="T70" fmla="*/ 200 w 596"/>
                <a:gd name="T71" fmla="*/ 98 h 308"/>
                <a:gd name="T72" fmla="*/ 170 w 596"/>
                <a:gd name="T73" fmla="*/ 89 h 308"/>
                <a:gd name="T74" fmla="*/ 140 w 596"/>
                <a:gd name="T75" fmla="*/ 79 h 308"/>
                <a:gd name="T76" fmla="*/ 121 w 596"/>
                <a:gd name="T77" fmla="*/ 74 h 308"/>
                <a:gd name="T78" fmla="*/ 112 w 596"/>
                <a:gd name="T79" fmla="*/ 71 h 308"/>
                <a:gd name="T80" fmla="*/ 104 w 596"/>
                <a:gd name="T81" fmla="*/ 68 h 308"/>
                <a:gd name="T82" fmla="*/ 96 w 596"/>
                <a:gd name="T83" fmla="*/ 65 h 308"/>
                <a:gd name="T84" fmla="*/ 87 w 596"/>
                <a:gd name="T85" fmla="*/ 62 h 308"/>
                <a:gd name="T86" fmla="*/ 76 w 596"/>
                <a:gd name="T87" fmla="*/ 57 h 308"/>
                <a:gd name="T88" fmla="*/ 65 w 596"/>
                <a:gd name="T89" fmla="*/ 53 h 308"/>
                <a:gd name="T90" fmla="*/ 56 w 596"/>
                <a:gd name="T91" fmla="*/ 47 h 308"/>
                <a:gd name="T92" fmla="*/ 45 w 596"/>
                <a:gd name="T93" fmla="*/ 42 h 308"/>
                <a:gd name="T94" fmla="*/ 35 w 596"/>
                <a:gd name="T95" fmla="*/ 35 h 308"/>
                <a:gd name="T96" fmla="*/ 26 w 596"/>
                <a:gd name="T97" fmla="*/ 29 h 308"/>
                <a:gd name="T98" fmla="*/ 18 w 596"/>
                <a:gd name="T99" fmla="*/ 22 h 308"/>
                <a:gd name="T100" fmla="*/ 10 w 596"/>
                <a:gd name="T101" fmla="*/ 15 h 308"/>
                <a:gd name="T102" fmla="*/ 2 w 596"/>
                <a:gd name="T103" fmla="*/ 8 h 308"/>
                <a:gd name="T104" fmla="*/ 1 w 596"/>
                <a:gd name="T105" fmla="*/ 1 h 308"/>
                <a:gd name="T106" fmla="*/ 4 w 596"/>
                <a:gd name="T107" fmla="*/ 0 h 308"/>
                <a:gd name="T108" fmla="*/ 17 w 596"/>
                <a:gd name="T109" fmla="*/ 8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596" h="308">
                  <a:moveTo>
                    <a:pt x="35" y="16"/>
                  </a:moveTo>
                  <a:lnTo>
                    <a:pt x="49" y="24"/>
                  </a:lnTo>
                  <a:lnTo>
                    <a:pt x="64" y="32"/>
                  </a:lnTo>
                  <a:lnTo>
                    <a:pt x="79" y="41"/>
                  </a:lnTo>
                  <a:lnTo>
                    <a:pt x="94" y="47"/>
                  </a:lnTo>
                  <a:lnTo>
                    <a:pt x="110" y="56"/>
                  </a:lnTo>
                  <a:lnTo>
                    <a:pt x="125" y="64"/>
                  </a:lnTo>
                  <a:lnTo>
                    <a:pt x="140" y="72"/>
                  </a:lnTo>
                  <a:lnTo>
                    <a:pt x="153" y="80"/>
                  </a:lnTo>
                  <a:lnTo>
                    <a:pt x="164" y="84"/>
                  </a:lnTo>
                  <a:lnTo>
                    <a:pt x="176" y="90"/>
                  </a:lnTo>
                  <a:lnTo>
                    <a:pt x="187" y="95"/>
                  </a:lnTo>
                  <a:lnTo>
                    <a:pt x="199" y="99"/>
                  </a:lnTo>
                  <a:lnTo>
                    <a:pt x="209" y="105"/>
                  </a:lnTo>
                  <a:lnTo>
                    <a:pt x="218" y="110"/>
                  </a:lnTo>
                  <a:lnTo>
                    <a:pt x="228" y="113"/>
                  </a:lnTo>
                  <a:lnTo>
                    <a:pt x="240" y="117"/>
                  </a:lnTo>
                  <a:lnTo>
                    <a:pt x="250" y="121"/>
                  </a:lnTo>
                  <a:lnTo>
                    <a:pt x="261" y="124"/>
                  </a:lnTo>
                  <a:lnTo>
                    <a:pt x="269" y="128"/>
                  </a:lnTo>
                  <a:lnTo>
                    <a:pt x="279" y="132"/>
                  </a:lnTo>
                  <a:lnTo>
                    <a:pt x="294" y="136"/>
                  </a:lnTo>
                  <a:lnTo>
                    <a:pt x="310" y="142"/>
                  </a:lnTo>
                  <a:lnTo>
                    <a:pt x="325" y="147"/>
                  </a:lnTo>
                  <a:lnTo>
                    <a:pt x="340" y="153"/>
                  </a:lnTo>
                  <a:lnTo>
                    <a:pt x="354" y="158"/>
                  </a:lnTo>
                  <a:lnTo>
                    <a:pt x="369" y="164"/>
                  </a:lnTo>
                  <a:lnTo>
                    <a:pt x="384" y="168"/>
                  </a:lnTo>
                  <a:lnTo>
                    <a:pt x="399" y="172"/>
                  </a:lnTo>
                  <a:lnTo>
                    <a:pt x="414" y="176"/>
                  </a:lnTo>
                  <a:lnTo>
                    <a:pt x="428" y="180"/>
                  </a:lnTo>
                  <a:lnTo>
                    <a:pt x="443" y="183"/>
                  </a:lnTo>
                  <a:lnTo>
                    <a:pt x="458" y="186"/>
                  </a:lnTo>
                  <a:lnTo>
                    <a:pt x="473" y="188"/>
                  </a:lnTo>
                  <a:lnTo>
                    <a:pt x="487" y="191"/>
                  </a:lnTo>
                  <a:lnTo>
                    <a:pt x="502" y="195"/>
                  </a:lnTo>
                  <a:lnTo>
                    <a:pt x="517" y="201"/>
                  </a:lnTo>
                  <a:lnTo>
                    <a:pt x="527" y="204"/>
                  </a:lnTo>
                  <a:lnTo>
                    <a:pt x="538" y="206"/>
                  </a:lnTo>
                  <a:lnTo>
                    <a:pt x="550" y="209"/>
                  </a:lnTo>
                  <a:lnTo>
                    <a:pt x="559" y="213"/>
                  </a:lnTo>
                  <a:lnTo>
                    <a:pt x="569" y="217"/>
                  </a:lnTo>
                  <a:lnTo>
                    <a:pt x="579" y="223"/>
                  </a:lnTo>
                  <a:lnTo>
                    <a:pt x="587" y="228"/>
                  </a:lnTo>
                  <a:lnTo>
                    <a:pt x="594" y="236"/>
                  </a:lnTo>
                  <a:lnTo>
                    <a:pt x="596" y="250"/>
                  </a:lnTo>
                  <a:lnTo>
                    <a:pt x="596" y="264"/>
                  </a:lnTo>
                  <a:lnTo>
                    <a:pt x="594" y="276"/>
                  </a:lnTo>
                  <a:lnTo>
                    <a:pt x="589" y="288"/>
                  </a:lnTo>
                  <a:lnTo>
                    <a:pt x="587" y="294"/>
                  </a:lnTo>
                  <a:lnTo>
                    <a:pt x="584" y="299"/>
                  </a:lnTo>
                  <a:lnTo>
                    <a:pt x="579" y="303"/>
                  </a:lnTo>
                  <a:lnTo>
                    <a:pt x="574" y="308"/>
                  </a:lnTo>
                  <a:lnTo>
                    <a:pt x="571" y="308"/>
                  </a:lnTo>
                  <a:lnTo>
                    <a:pt x="568" y="306"/>
                  </a:lnTo>
                  <a:lnTo>
                    <a:pt x="566" y="305"/>
                  </a:lnTo>
                  <a:lnTo>
                    <a:pt x="566" y="302"/>
                  </a:lnTo>
                  <a:lnTo>
                    <a:pt x="568" y="290"/>
                  </a:lnTo>
                  <a:lnTo>
                    <a:pt x="569" y="276"/>
                  </a:lnTo>
                  <a:lnTo>
                    <a:pt x="568" y="264"/>
                  </a:lnTo>
                  <a:lnTo>
                    <a:pt x="563" y="251"/>
                  </a:lnTo>
                  <a:lnTo>
                    <a:pt x="555" y="245"/>
                  </a:lnTo>
                  <a:lnTo>
                    <a:pt x="546" y="236"/>
                  </a:lnTo>
                  <a:lnTo>
                    <a:pt x="537" y="231"/>
                  </a:lnTo>
                  <a:lnTo>
                    <a:pt x="523" y="228"/>
                  </a:lnTo>
                  <a:lnTo>
                    <a:pt x="517" y="225"/>
                  </a:lnTo>
                  <a:lnTo>
                    <a:pt x="509" y="223"/>
                  </a:lnTo>
                  <a:lnTo>
                    <a:pt x="502" y="221"/>
                  </a:lnTo>
                  <a:lnTo>
                    <a:pt x="494" y="219"/>
                  </a:lnTo>
                  <a:lnTo>
                    <a:pt x="463" y="212"/>
                  </a:lnTo>
                  <a:lnTo>
                    <a:pt x="433" y="204"/>
                  </a:lnTo>
                  <a:lnTo>
                    <a:pt x="402" y="195"/>
                  </a:lnTo>
                  <a:lnTo>
                    <a:pt x="371" y="187"/>
                  </a:lnTo>
                  <a:lnTo>
                    <a:pt x="341" y="178"/>
                  </a:lnTo>
                  <a:lnTo>
                    <a:pt x="310" y="168"/>
                  </a:lnTo>
                  <a:lnTo>
                    <a:pt x="281" y="158"/>
                  </a:lnTo>
                  <a:lnTo>
                    <a:pt x="251" y="149"/>
                  </a:lnTo>
                  <a:lnTo>
                    <a:pt x="243" y="147"/>
                  </a:lnTo>
                  <a:lnTo>
                    <a:pt x="233" y="145"/>
                  </a:lnTo>
                  <a:lnTo>
                    <a:pt x="225" y="142"/>
                  </a:lnTo>
                  <a:lnTo>
                    <a:pt x="217" y="138"/>
                  </a:lnTo>
                  <a:lnTo>
                    <a:pt x="209" y="135"/>
                  </a:lnTo>
                  <a:lnTo>
                    <a:pt x="200" y="132"/>
                  </a:lnTo>
                  <a:lnTo>
                    <a:pt x="192" y="130"/>
                  </a:lnTo>
                  <a:lnTo>
                    <a:pt x="184" y="128"/>
                  </a:lnTo>
                  <a:lnTo>
                    <a:pt x="174" y="123"/>
                  </a:lnTo>
                  <a:lnTo>
                    <a:pt x="163" y="119"/>
                  </a:lnTo>
                  <a:lnTo>
                    <a:pt x="153" y="113"/>
                  </a:lnTo>
                  <a:lnTo>
                    <a:pt x="141" y="109"/>
                  </a:lnTo>
                  <a:lnTo>
                    <a:pt x="131" y="105"/>
                  </a:lnTo>
                  <a:lnTo>
                    <a:pt x="120" y="99"/>
                  </a:lnTo>
                  <a:lnTo>
                    <a:pt x="112" y="94"/>
                  </a:lnTo>
                  <a:lnTo>
                    <a:pt x="102" y="89"/>
                  </a:lnTo>
                  <a:lnTo>
                    <a:pt x="90" y="83"/>
                  </a:lnTo>
                  <a:lnTo>
                    <a:pt x="81" y="76"/>
                  </a:lnTo>
                  <a:lnTo>
                    <a:pt x="71" y="69"/>
                  </a:lnTo>
                  <a:lnTo>
                    <a:pt x="59" y="64"/>
                  </a:lnTo>
                  <a:lnTo>
                    <a:pt x="53" y="57"/>
                  </a:lnTo>
                  <a:lnTo>
                    <a:pt x="44" y="50"/>
                  </a:lnTo>
                  <a:lnTo>
                    <a:pt x="36" y="43"/>
                  </a:lnTo>
                  <a:lnTo>
                    <a:pt x="28" y="37"/>
                  </a:lnTo>
                  <a:lnTo>
                    <a:pt x="20" y="30"/>
                  </a:lnTo>
                  <a:lnTo>
                    <a:pt x="12" y="21"/>
                  </a:lnTo>
                  <a:lnTo>
                    <a:pt x="5" y="15"/>
                  </a:lnTo>
                  <a:lnTo>
                    <a:pt x="0" y="6"/>
                  </a:lnTo>
                  <a:lnTo>
                    <a:pt x="2" y="2"/>
                  </a:lnTo>
                  <a:lnTo>
                    <a:pt x="5" y="1"/>
                  </a:lnTo>
                  <a:lnTo>
                    <a:pt x="8" y="0"/>
                  </a:lnTo>
                  <a:lnTo>
                    <a:pt x="13" y="1"/>
                  </a:lnTo>
                  <a:lnTo>
                    <a:pt x="35"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1" name="Freeform 76"/>
            <p:cNvSpPr>
              <a:spLocks/>
            </p:cNvSpPr>
            <p:nvPr/>
          </p:nvSpPr>
          <p:spPr bwMode="auto">
            <a:xfrm>
              <a:off x="2567" y="1502"/>
              <a:ext cx="189" cy="265"/>
            </a:xfrm>
            <a:custGeom>
              <a:avLst/>
              <a:gdLst>
                <a:gd name="T0" fmla="*/ 140 w 377"/>
                <a:gd name="T1" fmla="*/ 3 h 531"/>
                <a:gd name="T2" fmla="*/ 131 w 377"/>
                <a:gd name="T3" fmla="*/ 10 h 531"/>
                <a:gd name="T4" fmla="*/ 113 w 377"/>
                <a:gd name="T5" fmla="*/ 23 h 531"/>
                <a:gd name="T6" fmla="*/ 97 w 377"/>
                <a:gd name="T7" fmla="*/ 38 h 531"/>
                <a:gd name="T8" fmla="*/ 79 w 377"/>
                <a:gd name="T9" fmla="*/ 58 h 531"/>
                <a:gd name="T10" fmla="*/ 62 w 377"/>
                <a:gd name="T11" fmla="*/ 81 h 531"/>
                <a:gd name="T12" fmla="*/ 47 w 377"/>
                <a:gd name="T13" fmla="*/ 105 h 531"/>
                <a:gd name="T14" fmla="*/ 36 w 377"/>
                <a:gd name="T15" fmla="*/ 125 h 531"/>
                <a:gd name="T16" fmla="*/ 26 w 377"/>
                <a:gd name="T17" fmla="*/ 144 h 531"/>
                <a:gd name="T18" fmla="*/ 18 w 377"/>
                <a:gd name="T19" fmla="*/ 174 h 531"/>
                <a:gd name="T20" fmla="*/ 15 w 377"/>
                <a:gd name="T21" fmla="*/ 226 h 531"/>
                <a:gd name="T22" fmla="*/ 26 w 377"/>
                <a:gd name="T23" fmla="*/ 244 h 531"/>
                <a:gd name="T24" fmla="*/ 54 w 377"/>
                <a:gd name="T25" fmla="*/ 254 h 531"/>
                <a:gd name="T26" fmla="*/ 90 w 377"/>
                <a:gd name="T27" fmla="*/ 253 h 531"/>
                <a:gd name="T28" fmla="*/ 124 w 377"/>
                <a:gd name="T29" fmla="*/ 245 h 531"/>
                <a:gd name="T30" fmla="*/ 130 w 377"/>
                <a:gd name="T31" fmla="*/ 246 h 531"/>
                <a:gd name="T32" fmla="*/ 140 w 377"/>
                <a:gd name="T33" fmla="*/ 246 h 531"/>
                <a:gd name="T34" fmla="*/ 154 w 377"/>
                <a:gd name="T35" fmla="*/ 246 h 531"/>
                <a:gd name="T36" fmla="*/ 165 w 377"/>
                <a:gd name="T37" fmla="*/ 241 h 531"/>
                <a:gd name="T38" fmla="*/ 165 w 377"/>
                <a:gd name="T39" fmla="*/ 212 h 531"/>
                <a:gd name="T40" fmla="*/ 172 w 377"/>
                <a:gd name="T41" fmla="*/ 198 h 531"/>
                <a:gd name="T42" fmla="*/ 178 w 377"/>
                <a:gd name="T43" fmla="*/ 201 h 531"/>
                <a:gd name="T44" fmla="*/ 178 w 377"/>
                <a:gd name="T45" fmla="*/ 220 h 531"/>
                <a:gd name="T46" fmla="*/ 183 w 377"/>
                <a:gd name="T47" fmla="*/ 233 h 531"/>
                <a:gd name="T48" fmla="*/ 188 w 377"/>
                <a:gd name="T49" fmla="*/ 240 h 531"/>
                <a:gd name="T50" fmla="*/ 186 w 377"/>
                <a:gd name="T51" fmla="*/ 245 h 531"/>
                <a:gd name="T52" fmla="*/ 179 w 377"/>
                <a:gd name="T53" fmla="*/ 250 h 531"/>
                <a:gd name="T54" fmla="*/ 167 w 377"/>
                <a:gd name="T55" fmla="*/ 253 h 531"/>
                <a:gd name="T56" fmla="*/ 157 w 377"/>
                <a:gd name="T57" fmla="*/ 255 h 531"/>
                <a:gd name="T58" fmla="*/ 144 w 377"/>
                <a:gd name="T59" fmla="*/ 258 h 531"/>
                <a:gd name="T60" fmla="*/ 129 w 377"/>
                <a:gd name="T61" fmla="*/ 257 h 531"/>
                <a:gd name="T62" fmla="*/ 115 w 377"/>
                <a:gd name="T63" fmla="*/ 257 h 531"/>
                <a:gd name="T64" fmla="*/ 87 w 377"/>
                <a:gd name="T65" fmla="*/ 263 h 531"/>
                <a:gd name="T66" fmla="*/ 51 w 377"/>
                <a:gd name="T67" fmla="*/ 265 h 531"/>
                <a:gd name="T68" fmla="*/ 17 w 377"/>
                <a:gd name="T69" fmla="*/ 257 h 531"/>
                <a:gd name="T70" fmla="*/ 0 w 377"/>
                <a:gd name="T71" fmla="*/ 218 h 531"/>
                <a:gd name="T72" fmla="*/ 3 w 377"/>
                <a:gd name="T73" fmla="*/ 174 h 531"/>
                <a:gd name="T74" fmla="*/ 11 w 377"/>
                <a:gd name="T75" fmla="*/ 137 h 531"/>
                <a:gd name="T76" fmla="*/ 18 w 377"/>
                <a:gd name="T77" fmla="*/ 114 h 531"/>
                <a:gd name="T78" fmla="*/ 29 w 377"/>
                <a:gd name="T79" fmla="*/ 92 h 531"/>
                <a:gd name="T80" fmla="*/ 42 w 377"/>
                <a:gd name="T81" fmla="*/ 75 h 531"/>
                <a:gd name="T82" fmla="*/ 53 w 377"/>
                <a:gd name="T83" fmla="*/ 59 h 531"/>
                <a:gd name="T84" fmla="*/ 67 w 377"/>
                <a:gd name="T85" fmla="*/ 46 h 531"/>
                <a:gd name="T86" fmla="*/ 89 w 377"/>
                <a:gd name="T87" fmla="*/ 27 h 531"/>
                <a:gd name="T88" fmla="*/ 113 w 377"/>
                <a:gd name="T89" fmla="*/ 12 h 531"/>
                <a:gd name="T90" fmla="*/ 132 w 377"/>
                <a:gd name="T91" fmla="*/ 2 h 531"/>
                <a:gd name="T92" fmla="*/ 143 w 377"/>
                <a:gd name="T93" fmla="*/ 1 h 53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77" h="531">
                  <a:moveTo>
                    <a:pt x="285" y="3"/>
                  </a:moveTo>
                  <a:lnTo>
                    <a:pt x="284" y="4"/>
                  </a:lnTo>
                  <a:lnTo>
                    <a:pt x="280" y="7"/>
                  </a:lnTo>
                  <a:lnTo>
                    <a:pt x="279" y="9"/>
                  </a:lnTo>
                  <a:lnTo>
                    <a:pt x="275" y="11"/>
                  </a:lnTo>
                  <a:lnTo>
                    <a:pt x="262" y="20"/>
                  </a:lnTo>
                  <a:lnTo>
                    <a:pt x="249" y="28"/>
                  </a:lnTo>
                  <a:lnTo>
                    <a:pt x="236" y="36"/>
                  </a:lnTo>
                  <a:lnTo>
                    <a:pt x="225" y="46"/>
                  </a:lnTo>
                  <a:lnTo>
                    <a:pt x="213" y="55"/>
                  </a:lnTo>
                  <a:lnTo>
                    <a:pt x="202" y="65"/>
                  </a:lnTo>
                  <a:lnTo>
                    <a:pt x="193" y="76"/>
                  </a:lnTo>
                  <a:lnTo>
                    <a:pt x="185" y="88"/>
                  </a:lnTo>
                  <a:lnTo>
                    <a:pt x="170" y="102"/>
                  </a:lnTo>
                  <a:lnTo>
                    <a:pt x="157" y="117"/>
                  </a:lnTo>
                  <a:lnTo>
                    <a:pt x="146" y="132"/>
                  </a:lnTo>
                  <a:lnTo>
                    <a:pt x="134" y="147"/>
                  </a:lnTo>
                  <a:lnTo>
                    <a:pt x="123" y="163"/>
                  </a:lnTo>
                  <a:lnTo>
                    <a:pt x="113" y="180"/>
                  </a:lnTo>
                  <a:lnTo>
                    <a:pt x="103" y="195"/>
                  </a:lnTo>
                  <a:lnTo>
                    <a:pt x="93" y="211"/>
                  </a:lnTo>
                  <a:lnTo>
                    <a:pt x="87" y="225"/>
                  </a:lnTo>
                  <a:lnTo>
                    <a:pt x="80" y="237"/>
                  </a:lnTo>
                  <a:lnTo>
                    <a:pt x="72" y="251"/>
                  </a:lnTo>
                  <a:lnTo>
                    <a:pt x="65" y="263"/>
                  </a:lnTo>
                  <a:lnTo>
                    <a:pt x="59" y="277"/>
                  </a:lnTo>
                  <a:lnTo>
                    <a:pt x="52" y="289"/>
                  </a:lnTo>
                  <a:lnTo>
                    <a:pt x="47" y="303"/>
                  </a:lnTo>
                  <a:lnTo>
                    <a:pt x="42" y="317"/>
                  </a:lnTo>
                  <a:lnTo>
                    <a:pt x="36" y="349"/>
                  </a:lnTo>
                  <a:lnTo>
                    <a:pt x="31" y="384"/>
                  </a:lnTo>
                  <a:lnTo>
                    <a:pt x="28" y="419"/>
                  </a:lnTo>
                  <a:lnTo>
                    <a:pt x="29" y="453"/>
                  </a:lnTo>
                  <a:lnTo>
                    <a:pt x="36" y="466"/>
                  </a:lnTo>
                  <a:lnTo>
                    <a:pt x="42" y="478"/>
                  </a:lnTo>
                  <a:lnTo>
                    <a:pt x="51" y="488"/>
                  </a:lnTo>
                  <a:lnTo>
                    <a:pt x="64" y="496"/>
                  </a:lnTo>
                  <a:lnTo>
                    <a:pt x="85" y="503"/>
                  </a:lnTo>
                  <a:lnTo>
                    <a:pt x="108" y="508"/>
                  </a:lnTo>
                  <a:lnTo>
                    <a:pt x="133" y="509"/>
                  </a:lnTo>
                  <a:lnTo>
                    <a:pt x="157" y="509"/>
                  </a:lnTo>
                  <a:lnTo>
                    <a:pt x="180" y="507"/>
                  </a:lnTo>
                  <a:lnTo>
                    <a:pt x="205" y="503"/>
                  </a:lnTo>
                  <a:lnTo>
                    <a:pt x="226" y="497"/>
                  </a:lnTo>
                  <a:lnTo>
                    <a:pt x="248" y="490"/>
                  </a:lnTo>
                  <a:lnTo>
                    <a:pt x="251" y="490"/>
                  </a:lnTo>
                  <a:lnTo>
                    <a:pt x="256" y="490"/>
                  </a:lnTo>
                  <a:lnTo>
                    <a:pt x="259" y="492"/>
                  </a:lnTo>
                  <a:lnTo>
                    <a:pt x="262" y="493"/>
                  </a:lnTo>
                  <a:lnTo>
                    <a:pt x="270" y="493"/>
                  </a:lnTo>
                  <a:lnTo>
                    <a:pt x="280" y="493"/>
                  </a:lnTo>
                  <a:lnTo>
                    <a:pt x="289" y="493"/>
                  </a:lnTo>
                  <a:lnTo>
                    <a:pt x="298" y="492"/>
                  </a:lnTo>
                  <a:lnTo>
                    <a:pt x="307" y="492"/>
                  </a:lnTo>
                  <a:lnTo>
                    <a:pt x="315" y="489"/>
                  </a:lnTo>
                  <a:lnTo>
                    <a:pt x="323" y="488"/>
                  </a:lnTo>
                  <a:lnTo>
                    <a:pt x="330" y="483"/>
                  </a:lnTo>
                  <a:lnTo>
                    <a:pt x="326" y="464"/>
                  </a:lnTo>
                  <a:lnTo>
                    <a:pt x="326" y="444"/>
                  </a:lnTo>
                  <a:lnTo>
                    <a:pt x="330" y="425"/>
                  </a:lnTo>
                  <a:lnTo>
                    <a:pt x="334" y="405"/>
                  </a:lnTo>
                  <a:lnTo>
                    <a:pt x="339" y="401"/>
                  </a:lnTo>
                  <a:lnTo>
                    <a:pt x="343" y="396"/>
                  </a:lnTo>
                  <a:lnTo>
                    <a:pt x="346" y="393"/>
                  </a:lnTo>
                  <a:lnTo>
                    <a:pt x="352" y="390"/>
                  </a:lnTo>
                  <a:lnTo>
                    <a:pt x="356" y="403"/>
                  </a:lnTo>
                  <a:lnTo>
                    <a:pt x="354" y="415"/>
                  </a:lnTo>
                  <a:lnTo>
                    <a:pt x="352" y="427"/>
                  </a:lnTo>
                  <a:lnTo>
                    <a:pt x="356" y="440"/>
                  </a:lnTo>
                  <a:lnTo>
                    <a:pt x="357" y="449"/>
                  </a:lnTo>
                  <a:lnTo>
                    <a:pt x="362" y="457"/>
                  </a:lnTo>
                  <a:lnTo>
                    <a:pt x="366" y="466"/>
                  </a:lnTo>
                  <a:lnTo>
                    <a:pt x="372" y="474"/>
                  </a:lnTo>
                  <a:lnTo>
                    <a:pt x="372" y="478"/>
                  </a:lnTo>
                  <a:lnTo>
                    <a:pt x="375" y="481"/>
                  </a:lnTo>
                  <a:lnTo>
                    <a:pt x="377" y="483"/>
                  </a:lnTo>
                  <a:lnTo>
                    <a:pt x="375" y="488"/>
                  </a:lnTo>
                  <a:lnTo>
                    <a:pt x="371" y="490"/>
                  </a:lnTo>
                  <a:lnTo>
                    <a:pt x="367" y="494"/>
                  </a:lnTo>
                  <a:lnTo>
                    <a:pt x="362" y="499"/>
                  </a:lnTo>
                  <a:lnTo>
                    <a:pt x="357" y="501"/>
                  </a:lnTo>
                  <a:lnTo>
                    <a:pt x="349" y="504"/>
                  </a:lnTo>
                  <a:lnTo>
                    <a:pt x="343" y="505"/>
                  </a:lnTo>
                  <a:lnTo>
                    <a:pt x="334" y="507"/>
                  </a:lnTo>
                  <a:lnTo>
                    <a:pt x="328" y="508"/>
                  </a:lnTo>
                  <a:lnTo>
                    <a:pt x="320" y="509"/>
                  </a:lnTo>
                  <a:lnTo>
                    <a:pt x="313" y="511"/>
                  </a:lnTo>
                  <a:lnTo>
                    <a:pt x="305" y="512"/>
                  </a:lnTo>
                  <a:lnTo>
                    <a:pt x="297" y="512"/>
                  </a:lnTo>
                  <a:lnTo>
                    <a:pt x="287" y="516"/>
                  </a:lnTo>
                  <a:lnTo>
                    <a:pt x="277" y="516"/>
                  </a:lnTo>
                  <a:lnTo>
                    <a:pt x="267" y="515"/>
                  </a:lnTo>
                  <a:lnTo>
                    <a:pt x="257" y="514"/>
                  </a:lnTo>
                  <a:lnTo>
                    <a:pt x="248" y="512"/>
                  </a:lnTo>
                  <a:lnTo>
                    <a:pt x="238" y="512"/>
                  </a:lnTo>
                  <a:lnTo>
                    <a:pt x="229" y="514"/>
                  </a:lnTo>
                  <a:lnTo>
                    <a:pt x="220" y="518"/>
                  </a:lnTo>
                  <a:lnTo>
                    <a:pt x="197" y="523"/>
                  </a:lnTo>
                  <a:lnTo>
                    <a:pt x="174" y="527"/>
                  </a:lnTo>
                  <a:lnTo>
                    <a:pt x="151" y="530"/>
                  </a:lnTo>
                  <a:lnTo>
                    <a:pt x="126" y="531"/>
                  </a:lnTo>
                  <a:lnTo>
                    <a:pt x="102" y="531"/>
                  </a:lnTo>
                  <a:lnTo>
                    <a:pt x="79" y="529"/>
                  </a:lnTo>
                  <a:lnTo>
                    <a:pt x="56" y="523"/>
                  </a:lnTo>
                  <a:lnTo>
                    <a:pt x="34" y="515"/>
                  </a:lnTo>
                  <a:lnTo>
                    <a:pt x="16" y="492"/>
                  </a:lnTo>
                  <a:lnTo>
                    <a:pt x="6" y="466"/>
                  </a:lnTo>
                  <a:lnTo>
                    <a:pt x="0" y="437"/>
                  </a:lnTo>
                  <a:lnTo>
                    <a:pt x="0" y="408"/>
                  </a:lnTo>
                  <a:lnTo>
                    <a:pt x="1" y="378"/>
                  </a:lnTo>
                  <a:lnTo>
                    <a:pt x="6" y="348"/>
                  </a:lnTo>
                  <a:lnTo>
                    <a:pt x="11" y="319"/>
                  </a:lnTo>
                  <a:lnTo>
                    <a:pt x="16" y="292"/>
                  </a:lnTo>
                  <a:lnTo>
                    <a:pt x="21" y="275"/>
                  </a:lnTo>
                  <a:lnTo>
                    <a:pt x="24" y="260"/>
                  </a:lnTo>
                  <a:lnTo>
                    <a:pt x="29" y="245"/>
                  </a:lnTo>
                  <a:lnTo>
                    <a:pt x="36" y="229"/>
                  </a:lnTo>
                  <a:lnTo>
                    <a:pt x="41" y="215"/>
                  </a:lnTo>
                  <a:lnTo>
                    <a:pt x="49" y="200"/>
                  </a:lnTo>
                  <a:lnTo>
                    <a:pt x="57" y="185"/>
                  </a:lnTo>
                  <a:lnTo>
                    <a:pt x="69" y="171"/>
                  </a:lnTo>
                  <a:lnTo>
                    <a:pt x="75" y="161"/>
                  </a:lnTo>
                  <a:lnTo>
                    <a:pt x="83" y="150"/>
                  </a:lnTo>
                  <a:lnTo>
                    <a:pt x="90" y="140"/>
                  </a:lnTo>
                  <a:lnTo>
                    <a:pt x="98" y="129"/>
                  </a:lnTo>
                  <a:lnTo>
                    <a:pt x="106" y="119"/>
                  </a:lnTo>
                  <a:lnTo>
                    <a:pt x="116" y="110"/>
                  </a:lnTo>
                  <a:lnTo>
                    <a:pt x="124" y="100"/>
                  </a:lnTo>
                  <a:lnTo>
                    <a:pt x="134" y="92"/>
                  </a:lnTo>
                  <a:lnTo>
                    <a:pt x="147" y="80"/>
                  </a:lnTo>
                  <a:lnTo>
                    <a:pt x="161" y="67"/>
                  </a:lnTo>
                  <a:lnTo>
                    <a:pt x="177" y="55"/>
                  </a:lnTo>
                  <a:lnTo>
                    <a:pt x="192" y="44"/>
                  </a:lnTo>
                  <a:lnTo>
                    <a:pt x="208" y="35"/>
                  </a:lnTo>
                  <a:lnTo>
                    <a:pt x="225" y="25"/>
                  </a:lnTo>
                  <a:lnTo>
                    <a:pt x="239" y="15"/>
                  </a:lnTo>
                  <a:lnTo>
                    <a:pt x="256" y="6"/>
                  </a:lnTo>
                  <a:lnTo>
                    <a:pt x="264" y="4"/>
                  </a:lnTo>
                  <a:lnTo>
                    <a:pt x="272" y="2"/>
                  </a:lnTo>
                  <a:lnTo>
                    <a:pt x="279" y="0"/>
                  </a:lnTo>
                  <a:lnTo>
                    <a:pt x="28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2" name="Freeform 77"/>
            <p:cNvSpPr>
              <a:spLocks/>
            </p:cNvSpPr>
            <p:nvPr/>
          </p:nvSpPr>
          <p:spPr bwMode="auto">
            <a:xfrm>
              <a:off x="2742" y="1506"/>
              <a:ext cx="107" cy="52"/>
            </a:xfrm>
            <a:custGeom>
              <a:avLst/>
              <a:gdLst>
                <a:gd name="T0" fmla="*/ 22 w 215"/>
                <a:gd name="T1" fmla="*/ 10 h 105"/>
                <a:gd name="T2" fmla="*/ 31 w 215"/>
                <a:gd name="T3" fmla="*/ 16 h 105"/>
                <a:gd name="T4" fmla="*/ 39 w 215"/>
                <a:gd name="T5" fmla="*/ 24 h 105"/>
                <a:gd name="T6" fmla="*/ 48 w 215"/>
                <a:gd name="T7" fmla="*/ 33 h 105"/>
                <a:gd name="T8" fmla="*/ 55 w 215"/>
                <a:gd name="T9" fmla="*/ 33 h 105"/>
                <a:gd name="T10" fmla="*/ 57 w 215"/>
                <a:gd name="T11" fmla="*/ 25 h 105"/>
                <a:gd name="T12" fmla="*/ 60 w 215"/>
                <a:gd name="T13" fmla="*/ 17 h 105"/>
                <a:gd name="T14" fmla="*/ 61 w 215"/>
                <a:gd name="T15" fmla="*/ 10 h 105"/>
                <a:gd name="T16" fmla="*/ 61 w 215"/>
                <a:gd name="T17" fmla="*/ 5 h 105"/>
                <a:gd name="T18" fmla="*/ 64 w 215"/>
                <a:gd name="T19" fmla="*/ 4 h 105"/>
                <a:gd name="T20" fmla="*/ 70 w 215"/>
                <a:gd name="T21" fmla="*/ 8 h 105"/>
                <a:gd name="T22" fmla="*/ 77 w 215"/>
                <a:gd name="T23" fmla="*/ 15 h 105"/>
                <a:gd name="T24" fmla="*/ 80 w 215"/>
                <a:gd name="T25" fmla="*/ 21 h 105"/>
                <a:gd name="T26" fmla="*/ 83 w 215"/>
                <a:gd name="T27" fmla="*/ 25 h 105"/>
                <a:gd name="T28" fmla="*/ 88 w 215"/>
                <a:gd name="T29" fmla="*/ 22 h 105"/>
                <a:gd name="T30" fmla="*/ 98 w 215"/>
                <a:gd name="T31" fmla="*/ 15 h 105"/>
                <a:gd name="T32" fmla="*/ 106 w 215"/>
                <a:gd name="T33" fmla="*/ 15 h 105"/>
                <a:gd name="T34" fmla="*/ 107 w 215"/>
                <a:gd name="T35" fmla="*/ 19 h 105"/>
                <a:gd name="T36" fmla="*/ 101 w 215"/>
                <a:gd name="T37" fmla="*/ 27 h 105"/>
                <a:gd name="T38" fmla="*/ 89 w 215"/>
                <a:gd name="T39" fmla="*/ 37 h 105"/>
                <a:gd name="T40" fmla="*/ 79 w 215"/>
                <a:gd name="T41" fmla="*/ 43 h 105"/>
                <a:gd name="T42" fmla="*/ 75 w 215"/>
                <a:gd name="T43" fmla="*/ 39 h 105"/>
                <a:gd name="T44" fmla="*/ 73 w 215"/>
                <a:gd name="T45" fmla="*/ 36 h 105"/>
                <a:gd name="T46" fmla="*/ 70 w 215"/>
                <a:gd name="T47" fmla="*/ 33 h 105"/>
                <a:gd name="T48" fmla="*/ 65 w 215"/>
                <a:gd name="T49" fmla="*/ 36 h 105"/>
                <a:gd name="T50" fmla="*/ 58 w 215"/>
                <a:gd name="T51" fmla="*/ 47 h 105"/>
                <a:gd name="T52" fmla="*/ 53 w 215"/>
                <a:gd name="T53" fmla="*/ 52 h 105"/>
                <a:gd name="T54" fmla="*/ 49 w 215"/>
                <a:gd name="T55" fmla="*/ 52 h 105"/>
                <a:gd name="T56" fmla="*/ 44 w 215"/>
                <a:gd name="T57" fmla="*/ 48 h 105"/>
                <a:gd name="T58" fmla="*/ 38 w 215"/>
                <a:gd name="T59" fmla="*/ 42 h 105"/>
                <a:gd name="T60" fmla="*/ 32 w 215"/>
                <a:gd name="T61" fmla="*/ 36 h 105"/>
                <a:gd name="T62" fmla="*/ 25 w 215"/>
                <a:gd name="T63" fmla="*/ 30 h 105"/>
                <a:gd name="T64" fmla="*/ 18 w 215"/>
                <a:gd name="T65" fmla="*/ 20 h 105"/>
                <a:gd name="T66" fmla="*/ 6 w 215"/>
                <a:gd name="T67" fmla="*/ 10 h 105"/>
                <a:gd name="T68" fmla="*/ 0 w 215"/>
                <a:gd name="T69" fmla="*/ 0 h 105"/>
                <a:gd name="T70" fmla="*/ 9 w 215"/>
                <a:gd name="T71" fmla="*/ 2 h 105"/>
                <a:gd name="T72" fmla="*/ 18 w 215"/>
                <a:gd name="T73" fmla="*/ 7 h 10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15" h="105">
                  <a:moveTo>
                    <a:pt x="36" y="15"/>
                  </a:moveTo>
                  <a:lnTo>
                    <a:pt x="44" y="20"/>
                  </a:lnTo>
                  <a:lnTo>
                    <a:pt x="54" y="26"/>
                  </a:lnTo>
                  <a:lnTo>
                    <a:pt x="63" y="32"/>
                  </a:lnTo>
                  <a:lnTo>
                    <a:pt x="69" y="41"/>
                  </a:lnTo>
                  <a:lnTo>
                    <a:pt x="79" y="49"/>
                  </a:lnTo>
                  <a:lnTo>
                    <a:pt x="87" y="57"/>
                  </a:lnTo>
                  <a:lnTo>
                    <a:pt x="97" y="67"/>
                  </a:lnTo>
                  <a:lnTo>
                    <a:pt x="107" y="73"/>
                  </a:lnTo>
                  <a:lnTo>
                    <a:pt x="110" y="67"/>
                  </a:lnTo>
                  <a:lnTo>
                    <a:pt x="113" y="58"/>
                  </a:lnTo>
                  <a:lnTo>
                    <a:pt x="115" y="50"/>
                  </a:lnTo>
                  <a:lnTo>
                    <a:pt x="117" y="42"/>
                  </a:lnTo>
                  <a:lnTo>
                    <a:pt x="120" y="35"/>
                  </a:lnTo>
                  <a:lnTo>
                    <a:pt x="122" y="27"/>
                  </a:lnTo>
                  <a:lnTo>
                    <a:pt x="122" y="20"/>
                  </a:lnTo>
                  <a:lnTo>
                    <a:pt x="120" y="12"/>
                  </a:lnTo>
                  <a:lnTo>
                    <a:pt x="122" y="11"/>
                  </a:lnTo>
                  <a:lnTo>
                    <a:pt x="125" y="8"/>
                  </a:lnTo>
                  <a:lnTo>
                    <a:pt x="128" y="8"/>
                  </a:lnTo>
                  <a:lnTo>
                    <a:pt x="131" y="9"/>
                  </a:lnTo>
                  <a:lnTo>
                    <a:pt x="140" y="16"/>
                  </a:lnTo>
                  <a:lnTo>
                    <a:pt x="148" y="23"/>
                  </a:lnTo>
                  <a:lnTo>
                    <a:pt x="154" y="31"/>
                  </a:lnTo>
                  <a:lnTo>
                    <a:pt x="159" y="39"/>
                  </a:lnTo>
                  <a:lnTo>
                    <a:pt x="161" y="43"/>
                  </a:lnTo>
                  <a:lnTo>
                    <a:pt x="163" y="47"/>
                  </a:lnTo>
                  <a:lnTo>
                    <a:pt x="166" y="50"/>
                  </a:lnTo>
                  <a:lnTo>
                    <a:pt x="169" y="53"/>
                  </a:lnTo>
                  <a:lnTo>
                    <a:pt x="177" y="45"/>
                  </a:lnTo>
                  <a:lnTo>
                    <a:pt x="187" y="38"/>
                  </a:lnTo>
                  <a:lnTo>
                    <a:pt x="197" y="31"/>
                  </a:lnTo>
                  <a:lnTo>
                    <a:pt x="208" y="27"/>
                  </a:lnTo>
                  <a:lnTo>
                    <a:pt x="213" y="30"/>
                  </a:lnTo>
                  <a:lnTo>
                    <a:pt x="215" y="34"/>
                  </a:lnTo>
                  <a:lnTo>
                    <a:pt x="215" y="38"/>
                  </a:lnTo>
                  <a:lnTo>
                    <a:pt x="213" y="43"/>
                  </a:lnTo>
                  <a:lnTo>
                    <a:pt x="202" y="54"/>
                  </a:lnTo>
                  <a:lnTo>
                    <a:pt x="190" y="65"/>
                  </a:lnTo>
                  <a:lnTo>
                    <a:pt x="179" y="75"/>
                  </a:lnTo>
                  <a:lnTo>
                    <a:pt x="166" y="84"/>
                  </a:lnTo>
                  <a:lnTo>
                    <a:pt x="159" y="86"/>
                  </a:lnTo>
                  <a:lnTo>
                    <a:pt x="154" y="83"/>
                  </a:lnTo>
                  <a:lnTo>
                    <a:pt x="151" y="79"/>
                  </a:lnTo>
                  <a:lnTo>
                    <a:pt x="148" y="76"/>
                  </a:lnTo>
                  <a:lnTo>
                    <a:pt x="146" y="72"/>
                  </a:lnTo>
                  <a:lnTo>
                    <a:pt x="143" y="69"/>
                  </a:lnTo>
                  <a:lnTo>
                    <a:pt x="140" y="67"/>
                  </a:lnTo>
                  <a:lnTo>
                    <a:pt x="136" y="64"/>
                  </a:lnTo>
                  <a:lnTo>
                    <a:pt x="130" y="73"/>
                  </a:lnTo>
                  <a:lnTo>
                    <a:pt x="123" y="84"/>
                  </a:lnTo>
                  <a:lnTo>
                    <a:pt x="117" y="94"/>
                  </a:lnTo>
                  <a:lnTo>
                    <a:pt x="110" y="105"/>
                  </a:lnTo>
                  <a:lnTo>
                    <a:pt x="107" y="105"/>
                  </a:lnTo>
                  <a:lnTo>
                    <a:pt x="104" y="105"/>
                  </a:lnTo>
                  <a:lnTo>
                    <a:pt x="99" y="105"/>
                  </a:lnTo>
                  <a:lnTo>
                    <a:pt x="95" y="104"/>
                  </a:lnTo>
                  <a:lnTo>
                    <a:pt x="89" y="97"/>
                  </a:lnTo>
                  <a:lnTo>
                    <a:pt x="82" y="91"/>
                  </a:lnTo>
                  <a:lnTo>
                    <a:pt x="76" y="84"/>
                  </a:lnTo>
                  <a:lnTo>
                    <a:pt x="69" y="79"/>
                  </a:lnTo>
                  <a:lnTo>
                    <a:pt x="64" y="72"/>
                  </a:lnTo>
                  <a:lnTo>
                    <a:pt x="58" y="67"/>
                  </a:lnTo>
                  <a:lnTo>
                    <a:pt x="51" y="60"/>
                  </a:lnTo>
                  <a:lnTo>
                    <a:pt x="46" y="53"/>
                  </a:lnTo>
                  <a:lnTo>
                    <a:pt x="36" y="41"/>
                  </a:lnTo>
                  <a:lnTo>
                    <a:pt x="25" y="31"/>
                  </a:lnTo>
                  <a:lnTo>
                    <a:pt x="13" y="20"/>
                  </a:lnTo>
                  <a:lnTo>
                    <a:pt x="3" y="11"/>
                  </a:lnTo>
                  <a:lnTo>
                    <a:pt x="0" y="0"/>
                  </a:lnTo>
                  <a:lnTo>
                    <a:pt x="10" y="1"/>
                  </a:lnTo>
                  <a:lnTo>
                    <a:pt x="18" y="5"/>
                  </a:lnTo>
                  <a:lnTo>
                    <a:pt x="26" y="11"/>
                  </a:lnTo>
                  <a:lnTo>
                    <a:pt x="3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3" name="Freeform 78"/>
            <p:cNvSpPr>
              <a:spLocks/>
            </p:cNvSpPr>
            <p:nvPr/>
          </p:nvSpPr>
          <p:spPr bwMode="auto">
            <a:xfrm>
              <a:off x="2714" y="1507"/>
              <a:ext cx="53" cy="172"/>
            </a:xfrm>
            <a:custGeom>
              <a:avLst/>
              <a:gdLst>
                <a:gd name="T0" fmla="*/ 28 w 107"/>
                <a:gd name="T1" fmla="*/ 15 h 344"/>
                <a:gd name="T2" fmla="*/ 32 w 107"/>
                <a:gd name="T3" fmla="*/ 22 h 344"/>
                <a:gd name="T4" fmla="*/ 35 w 107"/>
                <a:gd name="T5" fmla="*/ 30 h 344"/>
                <a:gd name="T6" fmla="*/ 39 w 107"/>
                <a:gd name="T7" fmla="*/ 38 h 344"/>
                <a:gd name="T8" fmla="*/ 42 w 107"/>
                <a:gd name="T9" fmla="*/ 47 h 344"/>
                <a:gd name="T10" fmla="*/ 47 w 107"/>
                <a:gd name="T11" fmla="*/ 65 h 344"/>
                <a:gd name="T12" fmla="*/ 49 w 107"/>
                <a:gd name="T13" fmla="*/ 85 h 344"/>
                <a:gd name="T14" fmla="*/ 51 w 107"/>
                <a:gd name="T15" fmla="*/ 105 h 344"/>
                <a:gd name="T16" fmla="*/ 52 w 107"/>
                <a:gd name="T17" fmla="*/ 124 h 344"/>
                <a:gd name="T18" fmla="*/ 52 w 107"/>
                <a:gd name="T19" fmla="*/ 136 h 344"/>
                <a:gd name="T20" fmla="*/ 53 w 107"/>
                <a:gd name="T21" fmla="*/ 148 h 344"/>
                <a:gd name="T22" fmla="*/ 52 w 107"/>
                <a:gd name="T23" fmla="*/ 159 h 344"/>
                <a:gd name="T24" fmla="*/ 51 w 107"/>
                <a:gd name="T25" fmla="*/ 170 h 344"/>
                <a:gd name="T26" fmla="*/ 50 w 107"/>
                <a:gd name="T27" fmla="*/ 171 h 344"/>
                <a:gd name="T28" fmla="*/ 48 w 107"/>
                <a:gd name="T29" fmla="*/ 172 h 344"/>
                <a:gd name="T30" fmla="*/ 48 w 107"/>
                <a:gd name="T31" fmla="*/ 172 h 344"/>
                <a:gd name="T32" fmla="*/ 46 w 107"/>
                <a:gd name="T33" fmla="*/ 172 h 344"/>
                <a:gd name="T34" fmla="*/ 45 w 107"/>
                <a:gd name="T35" fmla="*/ 163 h 344"/>
                <a:gd name="T36" fmla="*/ 43 w 107"/>
                <a:gd name="T37" fmla="*/ 153 h 344"/>
                <a:gd name="T38" fmla="*/ 43 w 107"/>
                <a:gd name="T39" fmla="*/ 144 h 344"/>
                <a:gd name="T40" fmla="*/ 43 w 107"/>
                <a:gd name="T41" fmla="*/ 135 h 344"/>
                <a:gd name="T42" fmla="*/ 41 w 107"/>
                <a:gd name="T43" fmla="*/ 120 h 344"/>
                <a:gd name="T44" fmla="*/ 39 w 107"/>
                <a:gd name="T45" fmla="*/ 106 h 344"/>
                <a:gd name="T46" fmla="*/ 35 w 107"/>
                <a:gd name="T47" fmla="*/ 91 h 344"/>
                <a:gd name="T48" fmla="*/ 32 w 107"/>
                <a:gd name="T49" fmla="*/ 77 h 344"/>
                <a:gd name="T50" fmla="*/ 29 w 107"/>
                <a:gd name="T51" fmla="*/ 68 h 344"/>
                <a:gd name="T52" fmla="*/ 26 w 107"/>
                <a:gd name="T53" fmla="*/ 59 h 344"/>
                <a:gd name="T54" fmla="*/ 24 w 107"/>
                <a:gd name="T55" fmla="*/ 50 h 344"/>
                <a:gd name="T56" fmla="*/ 20 w 107"/>
                <a:gd name="T57" fmla="*/ 41 h 344"/>
                <a:gd name="T58" fmla="*/ 17 w 107"/>
                <a:gd name="T59" fmla="*/ 33 h 344"/>
                <a:gd name="T60" fmla="*/ 12 w 107"/>
                <a:gd name="T61" fmla="*/ 24 h 344"/>
                <a:gd name="T62" fmla="*/ 7 w 107"/>
                <a:gd name="T63" fmla="*/ 17 h 344"/>
                <a:gd name="T64" fmla="*/ 0 w 107"/>
                <a:gd name="T65" fmla="*/ 9 h 344"/>
                <a:gd name="T66" fmla="*/ 0 w 107"/>
                <a:gd name="T67" fmla="*/ 7 h 344"/>
                <a:gd name="T68" fmla="*/ 1 w 107"/>
                <a:gd name="T69" fmla="*/ 5 h 344"/>
                <a:gd name="T70" fmla="*/ 2 w 107"/>
                <a:gd name="T71" fmla="*/ 4 h 344"/>
                <a:gd name="T72" fmla="*/ 2 w 107"/>
                <a:gd name="T73" fmla="*/ 2 h 344"/>
                <a:gd name="T74" fmla="*/ 3 w 107"/>
                <a:gd name="T75" fmla="*/ 1 h 344"/>
                <a:gd name="T76" fmla="*/ 6 w 107"/>
                <a:gd name="T77" fmla="*/ 0 h 344"/>
                <a:gd name="T78" fmla="*/ 8 w 107"/>
                <a:gd name="T79" fmla="*/ 0 h 344"/>
                <a:gd name="T80" fmla="*/ 11 w 107"/>
                <a:gd name="T81" fmla="*/ 1 h 344"/>
                <a:gd name="T82" fmla="*/ 16 w 107"/>
                <a:gd name="T83" fmla="*/ 5 h 344"/>
                <a:gd name="T84" fmla="*/ 20 w 107"/>
                <a:gd name="T85" fmla="*/ 8 h 344"/>
                <a:gd name="T86" fmla="*/ 24 w 107"/>
                <a:gd name="T87" fmla="*/ 11 h 344"/>
                <a:gd name="T88" fmla="*/ 28 w 107"/>
                <a:gd name="T89" fmla="*/ 15 h 34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07" h="344">
                  <a:moveTo>
                    <a:pt x="56" y="29"/>
                  </a:moveTo>
                  <a:lnTo>
                    <a:pt x="64" y="44"/>
                  </a:lnTo>
                  <a:lnTo>
                    <a:pt x="71" y="59"/>
                  </a:lnTo>
                  <a:lnTo>
                    <a:pt x="79" y="76"/>
                  </a:lnTo>
                  <a:lnTo>
                    <a:pt x="84" y="93"/>
                  </a:lnTo>
                  <a:lnTo>
                    <a:pt x="94" y="130"/>
                  </a:lnTo>
                  <a:lnTo>
                    <a:pt x="99" y="170"/>
                  </a:lnTo>
                  <a:lnTo>
                    <a:pt x="102" y="210"/>
                  </a:lnTo>
                  <a:lnTo>
                    <a:pt x="104" y="248"/>
                  </a:lnTo>
                  <a:lnTo>
                    <a:pt x="105" y="271"/>
                  </a:lnTo>
                  <a:lnTo>
                    <a:pt x="107" y="295"/>
                  </a:lnTo>
                  <a:lnTo>
                    <a:pt x="105" y="318"/>
                  </a:lnTo>
                  <a:lnTo>
                    <a:pt x="102" y="340"/>
                  </a:lnTo>
                  <a:lnTo>
                    <a:pt x="100" y="342"/>
                  </a:lnTo>
                  <a:lnTo>
                    <a:pt x="97" y="344"/>
                  </a:lnTo>
                  <a:lnTo>
                    <a:pt x="96" y="344"/>
                  </a:lnTo>
                  <a:lnTo>
                    <a:pt x="92" y="344"/>
                  </a:lnTo>
                  <a:lnTo>
                    <a:pt x="91" y="325"/>
                  </a:lnTo>
                  <a:lnTo>
                    <a:pt x="87" y="306"/>
                  </a:lnTo>
                  <a:lnTo>
                    <a:pt x="86" y="288"/>
                  </a:lnTo>
                  <a:lnTo>
                    <a:pt x="86" y="269"/>
                  </a:lnTo>
                  <a:lnTo>
                    <a:pt x="82" y="240"/>
                  </a:lnTo>
                  <a:lnTo>
                    <a:pt x="78" y="211"/>
                  </a:lnTo>
                  <a:lnTo>
                    <a:pt x="71" y="182"/>
                  </a:lnTo>
                  <a:lnTo>
                    <a:pt x="64" y="154"/>
                  </a:lnTo>
                  <a:lnTo>
                    <a:pt x="59" y="136"/>
                  </a:lnTo>
                  <a:lnTo>
                    <a:pt x="53" y="118"/>
                  </a:lnTo>
                  <a:lnTo>
                    <a:pt x="48" y="100"/>
                  </a:lnTo>
                  <a:lnTo>
                    <a:pt x="41" y="82"/>
                  </a:lnTo>
                  <a:lnTo>
                    <a:pt x="35" y="65"/>
                  </a:lnTo>
                  <a:lnTo>
                    <a:pt x="25" y="48"/>
                  </a:lnTo>
                  <a:lnTo>
                    <a:pt x="14" y="33"/>
                  </a:lnTo>
                  <a:lnTo>
                    <a:pt x="0" y="18"/>
                  </a:lnTo>
                  <a:lnTo>
                    <a:pt x="0" y="14"/>
                  </a:lnTo>
                  <a:lnTo>
                    <a:pt x="2" y="10"/>
                  </a:lnTo>
                  <a:lnTo>
                    <a:pt x="4" y="7"/>
                  </a:lnTo>
                  <a:lnTo>
                    <a:pt x="4" y="3"/>
                  </a:lnTo>
                  <a:lnTo>
                    <a:pt x="7" y="2"/>
                  </a:lnTo>
                  <a:lnTo>
                    <a:pt x="12" y="0"/>
                  </a:lnTo>
                  <a:lnTo>
                    <a:pt x="17" y="0"/>
                  </a:lnTo>
                  <a:lnTo>
                    <a:pt x="22" y="2"/>
                  </a:lnTo>
                  <a:lnTo>
                    <a:pt x="32" y="9"/>
                  </a:lnTo>
                  <a:lnTo>
                    <a:pt x="40" y="15"/>
                  </a:lnTo>
                  <a:lnTo>
                    <a:pt x="48" y="22"/>
                  </a:lnTo>
                  <a:lnTo>
                    <a:pt x="56"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4" name="Freeform 79"/>
            <p:cNvSpPr>
              <a:spLocks/>
            </p:cNvSpPr>
            <p:nvPr/>
          </p:nvSpPr>
          <p:spPr bwMode="auto">
            <a:xfrm>
              <a:off x="2855" y="1513"/>
              <a:ext cx="105" cy="462"/>
            </a:xfrm>
            <a:custGeom>
              <a:avLst/>
              <a:gdLst>
                <a:gd name="T0" fmla="*/ 8 w 209"/>
                <a:gd name="T1" fmla="*/ 8 h 922"/>
                <a:gd name="T2" fmla="*/ 16 w 209"/>
                <a:gd name="T3" fmla="*/ 23 h 922"/>
                <a:gd name="T4" fmla="*/ 22 w 209"/>
                <a:gd name="T5" fmla="*/ 40 h 922"/>
                <a:gd name="T6" fmla="*/ 28 w 209"/>
                <a:gd name="T7" fmla="*/ 56 h 922"/>
                <a:gd name="T8" fmla="*/ 36 w 209"/>
                <a:gd name="T9" fmla="*/ 93 h 922"/>
                <a:gd name="T10" fmla="*/ 46 w 209"/>
                <a:gd name="T11" fmla="*/ 151 h 922"/>
                <a:gd name="T12" fmla="*/ 49 w 209"/>
                <a:gd name="T13" fmla="*/ 191 h 922"/>
                <a:gd name="T14" fmla="*/ 48 w 209"/>
                <a:gd name="T15" fmla="*/ 213 h 922"/>
                <a:gd name="T16" fmla="*/ 48 w 209"/>
                <a:gd name="T17" fmla="*/ 247 h 922"/>
                <a:gd name="T18" fmla="*/ 52 w 209"/>
                <a:gd name="T19" fmla="*/ 291 h 922"/>
                <a:gd name="T20" fmla="*/ 50 w 209"/>
                <a:gd name="T21" fmla="*/ 344 h 922"/>
                <a:gd name="T22" fmla="*/ 43 w 209"/>
                <a:gd name="T23" fmla="*/ 404 h 922"/>
                <a:gd name="T24" fmla="*/ 43 w 209"/>
                <a:gd name="T25" fmla="*/ 438 h 922"/>
                <a:gd name="T26" fmla="*/ 46 w 209"/>
                <a:gd name="T27" fmla="*/ 445 h 922"/>
                <a:gd name="T28" fmla="*/ 57 w 209"/>
                <a:gd name="T29" fmla="*/ 448 h 922"/>
                <a:gd name="T30" fmla="*/ 72 w 209"/>
                <a:gd name="T31" fmla="*/ 446 h 922"/>
                <a:gd name="T32" fmla="*/ 85 w 209"/>
                <a:gd name="T33" fmla="*/ 443 h 922"/>
                <a:gd name="T34" fmla="*/ 98 w 209"/>
                <a:gd name="T35" fmla="*/ 438 h 922"/>
                <a:gd name="T36" fmla="*/ 105 w 209"/>
                <a:gd name="T37" fmla="*/ 440 h 922"/>
                <a:gd name="T38" fmla="*/ 98 w 209"/>
                <a:gd name="T39" fmla="*/ 445 h 922"/>
                <a:gd name="T40" fmla="*/ 89 w 209"/>
                <a:gd name="T41" fmla="*/ 449 h 922"/>
                <a:gd name="T42" fmla="*/ 78 w 209"/>
                <a:gd name="T43" fmla="*/ 456 h 922"/>
                <a:gd name="T44" fmla="*/ 65 w 209"/>
                <a:gd name="T45" fmla="*/ 460 h 922"/>
                <a:gd name="T46" fmla="*/ 50 w 209"/>
                <a:gd name="T47" fmla="*/ 462 h 922"/>
                <a:gd name="T48" fmla="*/ 38 w 209"/>
                <a:gd name="T49" fmla="*/ 460 h 922"/>
                <a:gd name="T50" fmla="*/ 30 w 209"/>
                <a:gd name="T51" fmla="*/ 457 h 922"/>
                <a:gd name="T52" fmla="*/ 24 w 209"/>
                <a:gd name="T53" fmla="*/ 437 h 922"/>
                <a:gd name="T54" fmla="*/ 25 w 209"/>
                <a:gd name="T55" fmla="*/ 403 h 922"/>
                <a:gd name="T56" fmla="*/ 30 w 209"/>
                <a:gd name="T57" fmla="*/ 349 h 922"/>
                <a:gd name="T58" fmla="*/ 32 w 209"/>
                <a:gd name="T59" fmla="*/ 271 h 922"/>
                <a:gd name="T60" fmla="*/ 32 w 209"/>
                <a:gd name="T61" fmla="*/ 203 h 922"/>
                <a:gd name="T62" fmla="*/ 30 w 209"/>
                <a:gd name="T63" fmla="*/ 145 h 922"/>
                <a:gd name="T64" fmla="*/ 25 w 209"/>
                <a:gd name="T65" fmla="*/ 96 h 922"/>
                <a:gd name="T66" fmla="*/ 16 w 209"/>
                <a:gd name="T67" fmla="*/ 57 h 922"/>
                <a:gd name="T68" fmla="*/ 9 w 209"/>
                <a:gd name="T69" fmla="*/ 31 h 922"/>
                <a:gd name="T70" fmla="*/ 3 w 209"/>
                <a:gd name="T71" fmla="*/ 17 h 922"/>
                <a:gd name="T72" fmla="*/ 0 w 209"/>
                <a:gd name="T73" fmla="*/ 8 h 922"/>
                <a:gd name="T74" fmla="*/ 1 w 209"/>
                <a:gd name="T75" fmla="*/ 1 h 9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9" h="922">
                  <a:moveTo>
                    <a:pt x="8" y="0"/>
                  </a:moveTo>
                  <a:lnTo>
                    <a:pt x="16" y="15"/>
                  </a:lnTo>
                  <a:lnTo>
                    <a:pt x="24" y="30"/>
                  </a:lnTo>
                  <a:lnTo>
                    <a:pt x="31" y="46"/>
                  </a:lnTo>
                  <a:lnTo>
                    <a:pt x="37" y="63"/>
                  </a:lnTo>
                  <a:lnTo>
                    <a:pt x="44" y="79"/>
                  </a:lnTo>
                  <a:lnTo>
                    <a:pt x="50" y="94"/>
                  </a:lnTo>
                  <a:lnTo>
                    <a:pt x="55" y="111"/>
                  </a:lnTo>
                  <a:lnTo>
                    <a:pt x="62" y="127"/>
                  </a:lnTo>
                  <a:lnTo>
                    <a:pt x="72" y="186"/>
                  </a:lnTo>
                  <a:lnTo>
                    <a:pt x="82" y="243"/>
                  </a:lnTo>
                  <a:lnTo>
                    <a:pt x="91" y="301"/>
                  </a:lnTo>
                  <a:lnTo>
                    <a:pt x="98" y="360"/>
                  </a:lnTo>
                  <a:lnTo>
                    <a:pt x="98" y="381"/>
                  </a:lnTo>
                  <a:lnTo>
                    <a:pt x="96" y="403"/>
                  </a:lnTo>
                  <a:lnTo>
                    <a:pt x="95" y="425"/>
                  </a:lnTo>
                  <a:lnTo>
                    <a:pt x="96" y="446"/>
                  </a:lnTo>
                  <a:lnTo>
                    <a:pt x="96" y="492"/>
                  </a:lnTo>
                  <a:lnTo>
                    <a:pt x="100" y="536"/>
                  </a:lnTo>
                  <a:lnTo>
                    <a:pt x="103" y="581"/>
                  </a:lnTo>
                  <a:lnTo>
                    <a:pt x="103" y="626"/>
                  </a:lnTo>
                  <a:lnTo>
                    <a:pt x="100" y="687"/>
                  </a:lnTo>
                  <a:lnTo>
                    <a:pt x="91" y="745"/>
                  </a:lnTo>
                  <a:lnTo>
                    <a:pt x="86" y="806"/>
                  </a:lnTo>
                  <a:lnTo>
                    <a:pt x="85" y="867"/>
                  </a:lnTo>
                  <a:lnTo>
                    <a:pt x="86" y="875"/>
                  </a:lnTo>
                  <a:lnTo>
                    <a:pt x="88" y="882"/>
                  </a:lnTo>
                  <a:lnTo>
                    <a:pt x="91" y="889"/>
                  </a:lnTo>
                  <a:lnTo>
                    <a:pt x="100" y="895"/>
                  </a:lnTo>
                  <a:lnTo>
                    <a:pt x="114" y="895"/>
                  </a:lnTo>
                  <a:lnTo>
                    <a:pt x="129" y="893"/>
                  </a:lnTo>
                  <a:lnTo>
                    <a:pt x="144" y="891"/>
                  </a:lnTo>
                  <a:lnTo>
                    <a:pt x="157" y="888"/>
                  </a:lnTo>
                  <a:lnTo>
                    <a:pt x="170" y="884"/>
                  </a:lnTo>
                  <a:lnTo>
                    <a:pt x="183" y="880"/>
                  </a:lnTo>
                  <a:lnTo>
                    <a:pt x="196" y="875"/>
                  </a:lnTo>
                  <a:lnTo>
                    <a:pt x="209" y="873"/>
                  </a:lnTo>
                  <a:lnTo>
                    <a:pt x="209" y="878"/>
                  </a:lnTo>
                  <a:lnTo>
                    <a:pt x="205" y="884"/>
                  </a:lnTo>
                  <a:lnTo>
                    <a:pt x="196" y="888"/>
                  </a:lnTo>
                  <a:lnTo>
                    <a:pt x="190" y="892"/>
                  </a:lnTo>
                  <a:lnTo>
                    <a:pt x="178" y="897"/>
                  </a:lnTo>
                  <a:lnTo>
                    <a:pt x="167" y="903"/>
                  </a:lnTo>
                  <a:lnTo>
                    <a:pt x="155" y="910"/>
                  </a:lnTo>
                  <a:lnTo>
                    <a:pt x="142" y="914"/>
                  </a:lnTo>
                  <a:lnTo>
                    <a:pt x="129" y="918"/>
                  </a:lnTo>
                  <a:lnTo>
                    <a:pt x="114" y="921"/>
                  </a:lnTo>
                  <a:lnTo>
                    <a:pt x="100" y="922"/>
                  </a:lnTo>
                  <a:lnTo>
                    <a:pt x="85" y="922"/>
                  </a:lnTo>
                  <a:lnTo>
                    <a:pt x="75" y="919"/>
                  </a:lnTo>
                  <a:lnTo>
                    <a:pt x="67" y="917"/>
                  </a:lnTo>
                  <a:lnTo>
                    <a:pt x="59" y="912"/>
                  </a:lnTo>
                  <a:lnTo>
                    <a:pt x="52" y="907"/>
                  </a:lnTo>
                  <a:lnTo>
                    <a:pt x="47" y="873"/>
                  </a:lnTo>
                  <a:lnTo>
                    <a:pt x="47" y="839"/>
                  </a:lnTo>
                  <a:lnTo>
                    <a:pt x="50" y="804"/>
                  </a:lnTo>
                  <a:lnTo>
                    <a:pt x="55" y="771"/>
                  </a:lnTo>
                  <a:lnTo>
                    <a:pt x="60" y="696"/>
                  </a:lnTo>
                  <a:lnTo>
                    <a:pt x="62" y="618"/>
                  </a:lnTo>
                  <a:lnTo>
                    <a:pt x="63" y="540"/>
                  </a:lnTo>
                  <a:lnTo>
                    <a:pt x="65" y="462"/>
                  </a:lnTo>
                  <a:lnTo>
                    <a:pt x="63" y="406"/>
                  </a:lnTo>
                  <a:lnTo>
                    <a:pt x="60" y="349"/>
                  </a:lnTo>
                  <a:lnTo>
                    <a:pt x="59" y="290"/>
                  </a:lnTo>
                  <a:lnTo>
                    <a:pt x="54" y="232"/>
                  </a:lnTo>
                  <a:lnTo>
                    <a:pt x="49" y="191"/>
                  </a:lnTo>
                  <a:lnTo>
                    <a:pt x="41" y="152"/>
                  </a:lnTo>
                  <a:lnTo>
                    <a:pt x="32" y="113"/>
                  </a:lnTo>
                  <a:lnTo>
                    <a:pt x="22" y="75"/>
                  </a:lnTo>
                  <a:lnTo>
                    <a:pt x="18" y="61"/>
                  </a:lnTo>
                  <a:lnTo>
                    <a:pt x="13" y="48"/>
                  </a:lnTo>
                  <a:lnTo>
                    <a:pt x="6" y="34"/>
                  </a:lnTo>
                  <a:lnTo>
                    <a:pt x="0" y="22"/>
                  </a:lnTo>
                  <a:lnTo>
                    <a:pt x="0" y="15"/>
                  </a:lnTo>
                  <a:lnTo>
                    <a:pt x="0" y="6"/>
                  </a:lnTo>
                  <a:lnTo>
                    <a:pt x="1" y="1"/>
                  </a:lnTo>
                  <a:lnTo>
                    <a:pt x="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5" name="Freeform 80"/>
            <p:cNvSpPr>
              <a:spLocks/>
            </p:cNvSpPr>
            <p:nvPr/>
          </p:nvSpPr>
          <p:spPr bwMode="auto">
            <a:xfrm>
              <a:off x="2911" y="1546"/>
              <a:ext cx="113" cy="379"/>
            </a:xfrm>
            <a:custGeom>
              <a:avLst/>
              <a:gdLst>
                <a:gd name="T0" fmla="*/ 17 w 224"/>
                <a:gd name="T1" fmla="*/ 33 h 758"/>
                <a:gd name="T2" fmla="*/ 25 w 224"/>
                <a:gd name="T3" fmla="*/ 63 h 758"/>
                <a:gd name="T4" fmla="*/ 31 w 224"/>
                <a:gd name="T5" fmla="*/ 93 h 758"/>
                <a:gd name="T6" fmla="*/ 36 w 224"/>
                <a:gd name="T7" fmla="*/ 124 h 758"/>
                <a:gd name="T8" fmla="*/ 43 w 224"/>
                <a:gd name="T9" fmla="*/ 165 h 758"/>
                <a:gd name="T10" fmla="*/ 50 w 224"/>
                <a:gd name="T11" fmla="*/ 217 h 758"/>
                <a:gd name="T12" fmla="*/ 54 w 224"/>
                <a:gd name="T13" fmla="*/ 254 h 758"/>
                <a:gd name="T14" fmla="*/ 60 w 224"/>
                <a:gd name="T15" fmla="*/ 273 h 758"/>
                <a:gd name="T16" fmla="*/ 73 w 224"/>
                <a:gd name="T17" fmla="*/ 284 h 758"/>
                <a:gd name="T18" fmla="*/ 79 w 224"/>
                <a:gd name="T19" fmla="*/ 293 h 758"/>
                <a:gd name="T20" fmla="*/ 88 w 224"/>
                <a:gd name="T21" fmla="*/ 296 h 758"/>
                <a:gd name="T22" fmla="*/ 94 w 224"/>
                <a:gd name="T23" fmla="*/ 299 h 758"/>
                <a:gd name="T24" fmla="*/ 101 w 224"/>
                <a:gd name="T25" fmla="*/ 301 h 758"/>
                <a:gd name="T26" fmla="*/ 108 w 224"/>
                <a:gd name="T27" fmla="*/ 302 h 758"/>
                <a:gd name="T28" fmla="*/ 112 w 224"/>
                <a:gd name="T29" fmla="*/ 304 h 758"/>
                <a:gd name="T30" fmla="*/ 113 w 224"/>
                <a:gd name="T31" fmla="*/ 306 h 758"/>
                <a:gd name="T32" fmla="*/ 110 w 224"/>
                <a:gd name="T33" fmla="*/ 309 h 758"/>
                <a:gd name="T34" fmla="*/ 104 w 224"/>
                <a:gd name="T35" fmla="*/ 312 h 758"/>
                <a:gd name="T36" fmla="*/ 97 w 224"/>
                <a:gd name="T37" fmla="*/ 314 h 758"/>
                <a:gd name="T38" fmla="*/ 91 w 224"/>
                <a:gd name="T39" fmla="*/ 314 h 758"/>
                <a:gd name="T40" fmla="*/ 84 w 224"/>
                <a:gd name="T41" fmla="*/ 312 h 758"/>
                <a:gd name="T42" fmla="*/ 77 w 224"/>
                <a:gd name="T43" fmla="*/ 308 h 758"/>
                <a:gd name="T44" fmla="*/ 69 w 224"/>
                <a:gd name="T45" fmla="*/ 304 h 758"/>
                <a:gd name="T46" fmla="*/ 63 w 224"/>
                <a:gd name="T47" fmla="*/ 298 h 758"/>
                <a:gd name="T48" fmla="*/ 60 w 224"/>
                <a:gd name="T49" fmla="*/ 295 h 758"/>
                <a:gd name="T50" fmla="*/ 59 w 224"/>
                <a:gd name="T51" fmla="*/ 311 h 758"/>
                <a:gd name="T52" fmla="*/ 60 w 224"/>
                <a:gd name="T53" fmla="*/ 327 h 758"/>
                <a:gd name="T54" fmla="*/ 57 w 224"/>
                <a:gd name="T55" fmla="*/ 354 h 758"/>
                <a:gd name="T56" fmla="*/ 49 w 224"/>
                <a:gd name="T57" fmla="*/ 379 h 758"/>
                <a:gd name="T58" fmla="*/ 47 w 224"/>
                <a:gd name="T59" fmla="*/ 379 h 758"/>
                <a:gd name="T60" fmla="*/ 45 w 224"/>
                <a:gd name="T61" fmla="*/ 377 h 758"/>
                <a:gd name="T62" fmla="*/ 42 w 224"/>
                <a:gd name="T63" fmla="*/ 310 h 758"/>
                <a:gd name="T64" fmla="*/ 40 w 224"/>
                <a:gd name="T65" fmla="*/ 242 h 758"/>
                <a:gd name="T66" fmla="*/ 36 w 224"/>
                <a:gd name="T67" fmla="*/ 210 h 758"/>
                <a:gd name="T68" fmla="*/ 32 w 224"/>
                <a:gd name="T69" fmla="*/ 178 h 758"/>
                <a:gd name="T70" fmla="*/ 26 w 224"/>
                <a:gd name="T71" fmla="*/ 139 h 758"/>
                <a:gd name="T72" fmla="*/ 17 w 224"/>
                <a:gd name="T73" fmla="*/ 101 h 758"/>
                <a:gd name="T74" fmla="*/ 13 w 224"/>
                <a:gd name="T75" fmla="*/ 85 h 758"/>
                <a:gd name="T76" fmla="*/ 11 w 224"/>
                <a:gd name="T77" fmla="*/ 68 h 758"/>
                <a:gd name="T78" fmla="*/ 8 w 224"/>
                <a:gd name="T79" fmla="*/ 48 h 758"/>
                <a:gd name="T80" fmla="*/ 3 w 224"/>
                <a:gd name="T81" fmla="*/ 30 h 758"/>
                <a:gd name="T82" fmla="*/ 2 w 224"/>
                <a:gd name="T83" fmla="*/ 15 h 758"/>
                <a:gd name="T84" fmla="*/ 0 w 224"/>
                <a:gd name="T85" fmla="*/ 2 h 758"/>
                <a:gd name="T86" fmla="*/ 3 w 224"/>
                <a:gd name="T87" fmla="*/ 0 h 758"/>
                <a:gd name="T88" fmla="*/ 4 w 224"/>
                <a:gd name="T89" fmla="*/ 2 h 758"/>
                <a:gd name="T90" fmla="*/ 10 w 224"/>
                <a:gd name="T91" fmla="*/ 9 h 758"/>
                <a:gd name="T92" fmla="*/ 13 w 224"/>
                <a:gd name="T93" fmla="*/ 18 h 75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4" h="758">
                  <a:moveTo>
                    <a:pt x="26" y="36"/>
                  </a:moveTo>
                  <a:lnTo>
                    <a:pt x="34" y="66"/>
                  </a:lnTo>
                  <a:lnTo>
                    <a:pt x="41" y="96"/>
                  </a:lnTo>
                  <a:lnTo>
                    <a:pt x="49" y="125"/>
                  </a:lnTo>
                  <a:lnTo>
                    <a:pt x="55" y="155"/>
                  </a:lnTo>
                  <a:lnTo>
                    <a:pt x="62" y="185"/>
                  </a:lnTo>
                  <a:lnTo>
                    <a:pt x="67" y="215"/>
                  </a:lnTo>
                  <a:lnTo>
                    <a:pt x="72" y="247"/>
                  </a:lnTo>
                  <a:lnTo>
                    <a:pt x="75" y="277"/>
                  </a:lnTo>
                  <a:lnTo>
                    <a:pt x="85" y="329"/>
                  </a:lnTo>
                  <a:lnTo>
                    <a:pt x="93" y="381"/>
                  </a:lnTo>
                  <a:lnTo>
                    <a:pt x="100" y="433"/>
                  </a:lnTo>
                  <a:lnTo>
                    <a:pt x="108" y="485"/>
                  </a:lnTo>
                  <a:lnTo>
                    <a:pt x="108" y="507"/>
                  </a:lnTo>
                  <a:lnTo>
                    <a:pt x="111" y="527"/>
                  </a:lnTo>
                  <a:lnTo>
                    <a:pt x="119" y="546"/>
                  </a:lnTo>
                  <a:lnTo>
                    <a:pt x="134" y="564"/>
                  </a:lnTo>
                  <a:lnTo>
                    <a:pt x="144" y="568"/>
                  </a:lnTo>
                  <a:lnTo>
                    <a:pt x="151" y="576"/>
                  </a:lnTo>
                  <a:lnTo>
                    <a:pt x="157" y="585"/>
                  </a:lnTo>
                  <a:lnTo>
                    <a:pt x="169" y="587"/>
                  </a:lnTo>
                  <a:lnTo>
                    <a:pt x="174" y="592"/>
                  </a:lnTo>
                  <a:lnTo>
                    <a:pt x="180" y="594"/>
                  </a:lnTo>
                  <a:lnTo>
                    <a:pt x="187" y="597"/>
                  </a:lnTo>
                  <a:lnTo>
                    <a:pt x="193" y="600"/>
                  </a:lnTo>
                  <a:lnTo>
                    <a:pt x="200" y="601"/>
                  </a:lnTo>
                  <a:lnTo>
                    <a:pt x="206" y="602"/>
                  </a:lnTo>
                  <a:lnTo>
                    <a:pt x="215" y="604"/>
                  </a:lnTo>
                  <a:lnTo>
                    <a:pt x="221" y="604"/>
                  </a:lnTo>
                  <a:lnTo>
                    <a:pt x="223" y="607"/>
                  </a:lnTo>
                  <a:lnTo>
                    <a:pt x="224" y="608"/>
                  </a:lnTo>
                  <a:lnTo>
                    <a:pt x="224" y="611"/>
                  </a:lnTo>
                  <a:lnTo>
                    <a:pt x="223" y="613"/>
                  </a:lnTo>
                  <a:lnTo>
                    <a:pt x="218" y="618"/>
                  </a:lnTo>
                  <a:lnTo>
                    <a:pt x="213" y="622"/>
                  </a:lnTo>
                  <a:lnTo>
                    <a:pt x="206" y="624"/>
                  </a:lnTo>
                  <a:lnTo>
                    <a:pt x="201" y="626"/>
                  </a:lnTo>
                  <a:lnTo>
                    <a:pt x="193" y="628"/>
                  </a:lnTo>
                  <a:lnTo>
                    <a:pt x="187" y="628"/>
                  </a:lnTo>
                  <a:lnTo>
                    <a:pt x="180" y="628"/>
                  </a:lnTo>
                  <a:lnTo>
                    <a:pt x="174" y="627"/>
                  </a:lnTo>
                  <a:lnTo>
                    <a:pt x="167" y="623"/>
                  </a:lnTo>
                  <a:lnTo>
                    <a:pt x="159" y="619"/>
                  </a:lnTo>
                  <a:lnTo>
                    <a:pt x="152" y="615"/>
                  </a:lnTo>
                  <a:lnTo>
                    <a:pt x="144" y="611"/>
                  </a:lnTo>
                  <a:lnTo>
                    <a:pt x="137" y="607"/>
                  </a:lnTo>
                  <a:lnTo>
                    <a:pt x="131" y="601"/>
                  </a:lnTo>
                  <a:lnTo>
                    <a:pt x="124" y="596"/>
                  </a:lnTo>
                  <a:lnTo>
                    <a:pt x="119" y="590"/>
                  </a:lnTo>
                  <a:lnTo>
                    <a:pt x="118" y="590"/>
                  </a:lnTo>
                  <a:lnTo>
                    <a:pt x="115" y="605"/>
                  </a:lnTo>
                  <a:lnTo>
                    <a:pt x="116" y="622"/>
                  </a:lnTo>
                  <a:lnTo>
                    <a:pt x="118" y="638"/>
                  </a:lnTo>
                  <a:lnTo>
                    <a:pt x="118" y="654"/>
                  </a:lnTo>
                  <a:lnTo>
                    <a:pt x="116" y="680"/>
                  </a:lnTo>
                  <a:lnTo>
                    <a:pt x="113" y="708"/>
                  </a:lnTo>
                  <a:lnTo>
                    <a:pt x="110" y="734"/>
                  </a:lnTo>
                  <a:lnTo>
                    <a:pt x="98" y="758"/>
                  </a:lnTo>
                  <a:lnTo>
                    <a:pt x="95" y="758"/>
                  </a:lnTo>
                  <a:lnTo>
                    <a:pt x="93" y="757"/>
                  </a:lnTo>
                  <a:lnTo>
                    <a:pt x="92" y="756"/>
                  </a:lnTo>
                  <a:lnTo>
                    <a:pt x="90" y="754"/>
                  </a:lnTo>
                  <a:lnTo>
                    <a:pt x="85" y="686"/>
                  </a:lnTo>
                  <a:lnTo>
                    <a:pt x="83" y="620"/>
                  </a:lnTo>
                  <a:lnTo>
                    <a:pt x="83" y="553"/>
                  </a:lnTo>
                  <a:lnTo>
                    <a:pt x="80" y="483"/>
                  </a:lnTo>
                  <a:lnTo>
                    <a:pt x="75" y="452"/>
                  </a:lnTo>
                  <a:lnTo>
                    <a:pt x="72" y="419"/>
                  </a:lnTo>
                  <a:lnTo>
                    <a:pt x="69" y="388"/>
                  </a:lnTo>
                  <a:lnTo>
                    <a:pt x="64" y="356"/>
                  </a:lnTo>
                  <a:lnTo>
                    <a:pt x="57" y="318"/>
                  </a:lnTo>
                  <a:lnTo>
                    <a:pt x="51" y="278"/>
                  </a:lnTo>
                  <a:lnTo>
                    <a:pt x="42" y="240"/>
                  </a:lnTo>
                  <a:lnTo>
                    <a:pt x="34" y="202"/>
                  </a:lnTo>
                  <a:lnTo>
                    <a:pt x="31" y="185"/>
                  </a:lnTo>
                  <a:lnTo>
                    <a:pt x="26" y="169"/>
                  </a:lnTo>
                  <a:lnTo>
                    <a:pt x="23" y="152"/>
                  </a:lnTo>
                  <a:lnTo>
                    <a:pt x="21" y="136"/>
                  </a:lnTo>
                  <a:lnTo>
                    <a:pt x="18" y="117"/>
                  </a:lnTo>
                  <a:lnTo>
                    <a:pt x="16" y="96"/>
                  </a:lnTo>
                  <a:lnTo>
                    <a:pt x="13" y="77"/>
                  </a:lnTo>
                  <a:lnTo>
                    <a:pt x="6" y="59"/>
                  </a:lnTo>
                  <a:lnTo>
                    <a:pt x="5" y="46"/>
                  </a:lnTo>
                  <a:lnTo>
                    <a:pt x="3" y="30"/>
                  </a:lnTo>
                  <a:lnTo>
                    <a:pt x="0" y="17"/>
                  </a:lnTo>
                  <a:lnTo>
                    <a:pt x="0" y="3"/>
                  </a:lnTo>
                  <a:lnTo>
                    <a:pt x="1" y="2"/>
                  </a:lnTo>
                  <a:lnTo>
                    <a:pt x="5" y="0"/>
                  </a:lnTo>
                  <a:lnTo>
                    <a:pt x="6" y="2"/>
                  </a:lnTo>
                  <a:lnTo>
                    <a:pt x="8" y="3"/>
                  </a:lnTo>
                  <a:lnTo>
                    <a:pt x="14" y="10"/>
                  </a:lnTo>
                  <a:lnTo>
                    <a:pt x="19" y="18"/>
                  </a:lnTo>
                  <a:lnTo>
                    <a:pt x="23" y="26"/>
                  </a:lnTo>
                  <a:lnTo>
                    <a:pt x="26"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6" name="Freeform 81"/>
            <p:cNvSpPr>
              <a:spLocks/>
            </p:cNvSpPr>
            <p:nvPr/>
          </p:nvSpPr>
          <p:spPr bwMode="auto">
            <a:xfrm>
              <a:off x="2812" y="1558"/>
              <a:ext cx="19" cy="122"/>
            </a:xfrm>
            <a:custGeom>
              <a:avLst/>
              <a:gdLst>
                <a:gd name="T0" fmla="*/ 16 w 38"/>
                <a:gd name="T1" fmla="*/ 13 h 243"/>
                <a:gd name="T2" fmla="*/ 18 w 38"/>
                <a:gd name="T3" fmla="*/ 19 h 243"/>
                <a:gd name="T4" fmla="*/ 19 w 38"/>
                <a:gd name="T5" fmla="*/ 25 h 243"/>
                <a:gd name="T6" fmla="*/ 19 w 38"/>
                <a:gd name="T7" fmla="*/ 30 h 243"/>
                <a:gd name="T8" fmla="*/ 19 w 38"/>
                <a:gd name="T9" fmla="*/ 36 h 243"/>
                <a:gd name="T10" fmla="*/ 19 w 38"/>
                <a:gd name="T11" fmla="*/ 56 h 243"/>
                <a:gd name="T12" fmla="*/ 19 w 38"/>
                <a:gd name="T13" fmla="*/ 75 h 243"/>
                <a:gd name="T14" fmla="*/ 19 w 38"/>
                <a:gd name="T15" fmla="*/ 95 h 243"/>
                <a:gd name="T16" fmla="*/ 19 w 38"/>
                <a:gd name="T17" fmla="*/ 114 h 243"/>
                <a:gd name="T18" fmla="*/ 18 w 38"/>
                <a:gd name="T19" fmla="*/ 116 h 243"/>
                <a:gd name="T20" fmla="*/ 17 w 38"/>
                <a:gd name="T21" fmla="*/ 119 h 243"/>
                <a:gd name="T22" fmla="*/ 15 w 38"/>
                <a:gd name="T23" fmla="*/ 121 h 243"/>
                <a:gd name="T24" fmla="*/ 12 w 38"/>
                <a:gd name="T25" fmla="*/ 122 h 243"/>
                <a:gd name="T26" fmla="*/ 9 w 38"/>
                <a:gd name="T27" fmla="*/ 120 h 243"/>
                <a:gd name="T28" fmla="*/ 9 w 38"/>
                <a:gd name="T29" fmla="*/ 99 h 243"/>
                <a:gd name="T30" fmla="*/ 8 w 38"/>
                <a:gd name="T31" fmla="*/ 78 h 243"/>
                <a:gd name="T32" fmla="*/ 6 w 38"/>
                <a:gd name="T33" fmla="*/ 57 h 243"/>
                <a:gd name="T34" fmla="*/ 4 w 38"/>
                <a:gd name="T35" fmla="*/ 36 h 243"/>
                <a:gd name="T36" fmla="*/ 4 w 38"/>
                <a:gd name="T37" fmla="*/ 27 h 243"/>
                <a:gd name="T38" fmla="*/ 3 w 38"/>
                <a:gd name="T39" fmla="*/ 19 h 243"/>
                <a:gd name="T40" fmla="*/ 1 w 38"/>
                <a:gd name="T41" fmla="*/ 11 h 243"/>
                <a:gd name="T42" fmla="*/ 0 w 38"/>
                <a:gd name="T43" fmla="*/ 3 h 243"/>
                <a:gd name="T44" fmla="*/ 1 w 38"/>
                <a:gd name="T45" fmla="*/ 2 h 243"/>
                <a:gd name="T46" fmla="*/ 2 w 38"/>
                <a:gd name="T47" fmla="*/ 1 h 243"/>
                <a:gd name="T48" fmla="*/ 3 w 38"/>
                <a:gd name="T49" fmla="*/ 0 h 243"/>
                <a:gd name="T50" fmla="*/ 4 w 38"/>
                <a:gd name="T51" fmla="*/ 0 h 243"/>
                <a:gd name="T52" fmla="*/ 8 w 38"/>
                <a:gd name="T53" fmla="*/ 2 h 243"/>
                <a:gd name="T54" fmla="*/ 11 w 38"/>
                <a:gd name="T55" fmla="*/ 6 h 243"/>
                <a:gd name="T56" fmla="*/ 13 w 38"/>
                <a:gd name="T57" fmla="*/ 9 h 243"/>
                <a:gd name="T58" fmla="*/ 16 w 38"/>
                <a:gd name="T59" fmla="*/ 13 h 24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8" h="243">
                  <a:moveTo>
                    <a:pt x="31" y="26"/>
                  </a:moveTo>
                  <a:lnTo>
                    <a:pt x="35" y="37"/>
                  </a:lnTo>
                  <a:lnTo>
                    <a:pt x="38" y="49"/>
                  </a:lnTo>
                  <a:lnTo>
                    <a:pt x="38" y="60"/>
                  </a:lnTo>
                  <a:lnTo>
                    <a:pt x="38" y="72"/>
                  </a:lnTo>
                  <a:lnTo>
                    <a:pt x="38" y="112"/>
                  </a:lnTo>
                  <a:lnTo>
                    <a:pt x="38" y="150"/>
                  </a:lnTo>
                  <a:lnTo>
                    <a:pt x="38" y="190"/>
                  </a:lnTo>
                  <a:lnTo>
                    <a:pt x="38" y="228"/>
                  </a:lnTo>
                  <a:lnTo>
                    <a:pt x="35" y="232"/>
                  </a:lnTo>
                  <a:lnTo>
                    <a:pt x="33" y="238"/>
                  </a:lnTo>
                  <a:lnTo>
                    <a:pt x="30" y="242"/>
                  </a:lnTo>
                  <a:lnTo>
                    <a:pt x="23" y="243"/>
                  </a:lnTo>
                  <a:lnTo>
                    <a:pt x="17" y="240"/>
                  </a:lnTo>
                  <a:lnTo>
                    <a:pt x="17" y="198"/>
                  </a:lnTo>
                  <a:lnTo>
                    <a:pt x="15" y="156"/>
                  </a:lnTo>
                  <a:lnTo>
                    <a:pt x="12" y="113"/>
                  </a:lnTo>
                  <a:lnTo>
                    <a:pt x="8" y="71"/>
                  </a:lnTo>
                  <a:lnTo>
                    <a:pt x="7" y="54"/>
                  </a:lnTo>
                  <a:lnTo>
                    <a:pt x="5" y="38"/>
                  </a:lnTo>
                  <a:lnTo>
                    <a:pt x="2" y="22"/>
                  </a:lnTo>
                  <a:lnTo>
                    <a:pt x="0" y="5"/>
                  </a:lnTo>
                  <a:lnTo>
                    <a:pt x="2" y="4"/>
                  </a:lnTo>
                  <a:lnTo>
                    <a:pt x="4" y="2"/>
                  </a:lnTo>
                  <a:lnTo>
                    <a:pt x="5" y="0"/>
                  </a:lnTo>
                  <a:lnTo>
                    <a:pt x="7" y="0"/>
                  </a:lnTo>
                  <a:lnTo>
                    <a:pt x="15" y="4"/>
                  </a:lnTo>
                  <a:lnTo>
                    <a:pt x="22" y="11"/>
                  </a:lnTo>
                  <a:lnTo>
                    <a:pt x="26" y="17"/>
                  </a:lnTo>
                  <a:lnTo>
                    <a:pt x="31"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7" name="Freeform 82"/>
            <p:cNvSpPr>
              <a:spLocks/>
            </p:cNvSpPr>
            <p:nvPr/>
          </p:nvSpPr>
          <p:spPr bwMode="auto">
            <a:xfrm>
              <a:off x="2625" y="1575"/>
              <a:ext cx="70" cy="132"/>
            </a:xfrm>
            <a:custGeom>
              <a:avLst/>
              <a:gdLst>
                <a:gd name="T0" fmla="*/ 65 w 140"/>
                <a:gd name="T1" fmla="*/ 7 h 264"/>
                <a:gd name="T2" fmla="*/ 67 w 140"/>
                <a:gd name="T3" fmla="*/ 19 h 264"/>
                <a:gd name="T4" fmla="*/ 65 w 140"/>
                <a:gd name="T5" fmla="*/ 44 h 264"/>
                <a:gd name="T6" fmla="*/ 63 w 140"/>
                <a:gd name="T7" fmla="*/ 62 h 264"/>
                <a:gd name="T8" fmla="*/ 54 w 140"/>
                <a:gd name="T9" fmla="*/ 97 h 264"/>
                <a:gd name="T10" fmla="*/ 48 w 140"/>
                <a:gd name="T11" fmla="*/ 114 h 264"/>
                <a:gd name="T12" fmla="*/ 55 w 140"/>
                <a:gd name="T13" fmla="*/ 116 h 264"/>
                <a:gd name="T14" fmla="*/ 60 w 140"/>
                <a:gd name="T15" fmla="*/ 119 h 264"/>
                <a:gd name="T16" fmla="*/ 67 w 140"/>
                <a:gd name="T17" fmla="*/ 121 h 264"/>
                <a:gd name="T18" fmla="*/ 69 w 140"/>
                <a:gd name="T19" fmla="*/ 123 h 264"/>
                <a:gd name="T20" fmla="*/ 70 w 140"/>
                <a:gd name="T21" fmla="*/ 125 h 264"/>
                <a:gd name="T22" fmla="*/ 66 w 140"/>
                <a:gd name="T23" fmla="*/ 128 h 264"/>
                <a:gd name="T24" fmla="*/ 58 w 140"/>
                <a:gd name="T25" fmla="*/ 129 h 264"/>
                <a:gd name="T26" fmla="*/ 49 w 140"/>
                <a:gd name="T27" fmla="*/ 128 h 264"/>
                <a:gd name="T28" fmla="*/ 41 w 140"/>
                <a:gd name="T29" fmla="*/ 127 h 264"/>
                <a:gd name="T30" fmla="*/ 32 w 140"/>
                <a:gd name="T31" fmla="*/ 127 h 264"/>
                <a:gd name="T32" fmla="*/ 23 w 140"/>
                <a:gd name="T33" fmla="*/ 127 h 264"/>
                <a:gd name="T34" fmla="*/ 15 w 140"/>
                <a:gd name="T35" fmla="*/ 129 h 264"/>
                <a:gd name="T36" fmla="*/ 8 w 140"/>
                <a:gd name="T37" fmla="*/ 131 h 264"/>
                <a:gd name="T38" fmla="*/ 3 w 140"/>
                <a:gd name="T39" fmla="*/ 132 h 264"/>
                <a:gd name="T40" fmla="*/ 1 w 140"/>
                <a:gd name="T41" fmla="*/ 131 h 264"/>
                <a:gd name="T42" fmla="*/ 3 w 140"/>
                <a:gd name="T43" fmla="*/ 127 h 264"/>
                <a:gd name="T44" fmla="*/ 8 w 140"/>
                <a:gd name="T45" fmla="*/ 123 h 264"/>
                <a:gd name="T46" fmla="*/ 14 w 140"/>
                <a:gd name="T47" fmla="*/ 119 h 264"/>
                <a:gd name="T48" fmla="*/ 20 w 140"/>
                <a:gd name="T49" fmla="*/ 117 h 264"/>
                <a:gd name="T50" fmla="*/ 29 w 140"/>
                <a:gd name="T51" fmla="*/ 107 h 264"/>
                <a:gd name="T52" fmla="*/ 39 w 140"/>
                <a:gd name="T53" fmla="*/ 86 h 264"/>
                <a:gd name="T54" fmla="*/ 46 w 140"/>
                <a:gd name="T55" fmla="*/ 65 h 264"/>
                <a:gd name="T56" fmla="*/ 52 w 140"/>
                <a:gd name="T57" fmla="*/ 43 h 264"/>
                <a:gd name="T58" fmla="*/ 57 w 140"/>
                <a:gd name="T59" fmla="*/ 2 h 264"/>
                <a:gd name="T60" fmla="*/ 61 w 140"/>
                <a:gd name="T61" fmla="*/ 0 h 264"/>
                <a:gd name="T62" fmla="*/ 65 w 140"/>
                <a:gd name="T63" fmla="*/ 1 h 26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0" h="264">
                  <a:moveTo>
                    <a:pt x="130" y="1"/>
                  </a:moveTo>
                  <a:lnTo>
                    <a:pt x="130" y="14"/>
                  </a:lnTo>
                  <a:lnTo>
                    <a:pt x="132" y="26"/>
                  </a:lnTo>
                  <a:lnTo>
                    <a:pt x="133" y="38"/>
                  </a:lnTo>
                  <a:lnTo>
                    <a:pt x="132" y="50"/>
                  </a:lnTo>
                  <a:lnTo>
                    <a:pt x="130" y="87"/>
                  </a:lnTo>
                  <a:lnTo>
                    <a:pt x="128" y="87"/>
                  </a:lnTo>
                  <a:lnTo>
                    <a:pt x="125" y="123"/>
                  </a:lnTo>
                  <a:lnTo>
                    <a:pt x="118" y="160"/>
                  </a:lnTo>
                  <a:lnTo>
                    <a:pt x="107" y="194"/>
                  </a:lnTo>
                  <a:lnTo>
                    <a:pt x="89" y="226"/>
                  </a:lnTo>
                  <a:lnTo>
                    <a:pt x="95" y="228"/>
                  </a:lnTo>
                  <a:lnTo>
                    <a:pt x="102" y="230"/>
                  </a:lnTo>
                  <a:lnTo>
                    <a:pt x="109" y="232"/>
                  </a:lnTo>
                  <a:lnTo>
                    <a:pt x="115" y="235"/>
                  </a:lnTo>
                  <a:lnTo>
                    <a:pt x="120" y="237"/>
                  </a:lnTo>
                  <a:lnTo>
                    <a:pt x="127" y="239"/>
                  </a:lnTo>
                  <a:lnTo>
                    <a:pt x="133" y="242"/>
                  </a:lnTo>
                  <a:lnTo>
                    <a:pt x="138" y="245"/>
                  </a:lnTo>
                  <a:lnTo>
                    <a:pt x="138" y="246"/>
                  </a:lnTo>
                  <a:lnTo>
                    <a:pt x="140" y="249"/>
                  </a:lnTo>
                  <a:lnTo>
                    <a:pt x="140" y="250"/>
                  </a:lnTo>
                  <a:lnTo>
                    <a:pt x="140" y="253"/>
                  </a:lnTo>
                  <a:lnTo>
                    <a:pt x="132" y="256"/>
                  </a:lnTo>
                  <a:lnTo>
                    <a:pt x="123" y="257"/>
                  </a:lnTo>
                  <a:lnTo>
                    <a:pt x="115" y="257"/>
                  </a:lnTo>
                  <a:lnTo>
                    <a:pt x="107" y="257"/>
                  </a:lnTo>
                  <a:lnTo>
                    <a:pt x="97" y="256"/>
                  </a:lnTo>
                  <a:lnTo>
                    <a:pt x="89" y="254"/>
                  </a:lnTo>
                  <a:lnTo>
                    <a:pt x="81" y="254"/>
                  </a:lnTo>
                  <a:lnTo>
                    <a:pt x="71" y="254"/>
                  </a:lnTo>
                  <a:lnTo>
                    <a:pt x="63" y="254"/>
                  </a:lnTo>
                  <a:lnTo>
                    <a:pt x="54" y="254"/>
                  </a:lnTo>
                  <a:lnTo>
                    <a:pt x="46" y="254"/>
                  </a:lnTo>
                  <a:lnTo>
                    <a:pt x="38" y="256"/>
                  </a:lnTo>
                  <a:lnTo>
                    <a:pt x="30" y="257"/>
                  </a:lnTo>
                  <a:lnTo>
                    <a:pt x="22" y="260"/>
                  </a:lnTo>
                  <a:lnTo>
                    <a:pt x="15" y="261"/>
                  </a:lnTo>
                  <a:lnTo>
                    <a:pt x="7" y="264"/>
                  </a:lnTo>
                  <a:lnTo>
                    <a:pt x="5" y="263"/>
                  </a:lnTo>
                  <a:lnTo>
                    <a:pt x="4" y="261"/>
                  </a:lnTo>
                  <a:lnTo>
                    <a:pt x="2" y="261"/>
                  </a:lnTo>
                  <a:lnTo>
                    <a:pt x="0" y="260"/>
                  </a:lnTo>
                  <a:lnTo>
                    <a:pt x="5" y="254"/>
                  </a:lnTo>
                  <a:lnTo>
                    <a:pt x="10" y="250"/>
                  </a:lnTo>
                  <a:lnTo>
                    <a:pt x="15" y="245"/>
                  </a:lnTo>
                  <a:lnTo>
                    <a:pt x="22" y="241"/>
                  </a:lnTo>
                  <a:lnTo>
                    <a:pt x="28" y="238"/>
                  </a:lnTo>
                  <a:lnTo>
                    <a:pt x="35" y="237"/>
                  </a:lnTo>
                  <a:lnTo>
                    <a:pt x="40" y="234"/>
                  </a:lnTo>
                  <a:lnTo>
                    <a:pt x="46" y="232"/>
                  </a:lnTo>
                  <a:lnTo>
                    <a:pt x="58" y="213"/>
                  </a:lnTo>
                  <a:lnTo>
                    <a:pt x="68" y="193"/>
                  </a:lnTo>
                  <a:lnTo>
                    <a:pt x="77" y="172"/>
                  </a:lnTo>
                  <a:lnTo>
                    <a:pt x="86" y="152"/>
                  </a:lnTo>
                  <a:lnTo>
                    <a:pt x="92" y="130"/>
                  </a:lnTo>
                  <a:lnTo>
                    <a:pt x="99" y="109"/>
                  </a:lnTo>
                  <a:lnTo>
                    <a:pt x="104" y="86"/>
                  </a:lnTo>
                  <a:lnTo>
                    <a:pt x="109" y="64"/>
                  </a:lnTo>
                  <a:lnTo>
                    <a:pt x="113" y="4"/>
                  </a:lnTo>
                  <a:lnTo>
                    <a:pt x="117" y="1"/>
                  </a:lnTo>
                  <a:lnTo>
                    <a:pt x="122" y="0"/>
                  </a:lnTo>
                  <a:lnTo>
                    <a:pt x="127" y="0"/>
                  </a:lnTo>
                  <a:lnTo>
                    <a:pt x="13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8" name="Freeform 83"/>
            <p:cNvSpPr>
              <a:spLocks/>
            </p:cNvSpPr>
            <p:nvPr/>
          </p:nvSpPr>
          <p:spPr bwMode="auto">
            <a:xfrm>
              <a:off x="3202" y="1588"/>
              <a:ext cx="110" cy="81"/>
            </a:xfrm>
            <a:custGeom>
              <a:avLst/>
              <a:gdLst>
                <a:gd name="T0" fmla="*/ 80 w 220"/>
                <a:gd name="T1" fmla="*/ 14 h 163"/>
                <a:gd name="T2" fmla="*/ 76 w 220"/>
                <a:gd name="T3" fmla="*/ 27 h 163"/>
                <a:gd name="T4" fmla="*/ 87 w 220"/>
                <a:gd name="T5" fmla="*/ 31 h 163"/>
                <a:gd name="T6" fmla="*/ 102 w 220"/>
                <a:gd name="T7" fmla="*/ 33 h 163"/>
                <a:gd name="T8" fmla="*/ 110 w 220"/>
                <a:gd name="T9" fmla="*/ 37 h 163"/>
                <a:gd name="T10" fmla="*/ 108 w 220"/>
                <a:gd name="T11" fmla="*/ 44 h 163"/>
                <a:gd name="T12" fmla="*/ 96 w 220"/>
                <a:gd name="T13" fmla="*/ 52 h 163"/>
                <a:gd name="T14" fmla="*/ 95 w 220"/>
                <a:gd name="T15" fmla="*/ 64 h 163"/>
                <a:gd name="T16" fmla="*/ 83 w 220"/>
                <a:gd name="T17" fmla="*/ 72 h 163"/>
                <a:gd name="T18" fmla="*/ 76 w 220"/>
                <a:gd name="T19" fmla="*/ 79 h 163"/>
                <a:gd name="T20" fmla="*/ 68 w 220"/>
                <a:gd name="T21" fmla="*/ 81 h 163"/>
                <a:gd name="T22" fmla="*/ 51 w 220"/>
                <a:gd name="T23" fmla="*/ 78 h 163"/>
                <a:gd name="T24" fmla="*/ 38 w 220"/>
                <a:gd name="T25" fmla="*/ 72 h 163"/>
                <a:gd name="T26" fmla="*/ 26 w 220"/>
                <a:gd name="T27" fmla="*/ 66 h 163"/>
                <a:gd name="T28" fmla="*/ 13 w 220"/>
                <a:gd name="T29" fmla="*/ 63 h 163"/>
                <a:gd name="T30" fmla="*/ 1 w 220"/>
                <a:gd name="T31" fmla="*/ 56 h 163"/>
                <a:gd name="T32" fmla="*/ 10 w 220"/>
                <a:gd name="T33" fmla="*/ 52 h 163"/>
                <a:gd name="T34" fmla="*/ 26 w 220"/>
                <a:gd name="T35" fmla="*/ 54 h 163"/>
                <a:gd name="T36" fmla="*/ 40 w 220"/>
                <a:gd name="T37" fmla="*/ 63 h 163"/>
                <a:gd name="T38" fmla="*/ 54 w 220"/>
                <a:gd name="T39" fmla="*/ 70 h 163"/>
                <a:gd name="T40" fmla="*/ 57 w 220"/>
                <a:gd name="T41" fmla="*/ 67 h 163"/>
                <a:gd name="T42" fmla="*/ 59 w 220"/>
                <a:gd name="T43" fmla="*/ 61 h 163"/>
                <a:gd name="T44" fmla="*/ 72 w 220"/>
                <a:gd name="T45" fmla="*/ 61 h 163"/>
                <a:gd name="T46" fmla="*/ 73 w 220"/>
                <a:gd name="T47" fmla="*/ 57 h 163"/>
                <a:gd name="T48" fmla="*/ 78 w 220"/>
                <a:gd name="T49" fmla="*/ 57 h 163"/>
                <a:gd name="T50" fmla="*/ 79 w 220"/>
                <a:gd name="T51" fmla="*/ 53 h 163"/>
                <a:gd name="T52" fmla="*/ 76 w 220"/>
                <a:gd name="T53" fmla="*/ 43 h 163"/>
                <a:gd name="T54" fmla="*/ 90 w 220"/>
                <a:gd name="T55" fmla="*/ 43 h 163"/>
                <a:gd name="T56" fmla="*/ 86 w 220"/>
                <a:gd name="T57" fmla="*/ 39 h 163"/>
                <a:gd name="T58" fmla="*/ 76 w 220"/>
                <a:gd name="T59" fmla="*/ 37 h 163"/>
                <a:gd name="T60" fmla="*/ 67 w 220"/>
                <a:gd name="T61" fmla="*/ 35 h 163"/>
                <a:gd name="T62" fmla="*/ 58 w 220"/>
                <a:gd name="T63" fmla="*/ 29 h 163"/>
                <a:gd name="T64" fmla="*/ 54 w 220"/>
                <a:gd name="T65" fmla="*/ 25 h 163"/>
                <a:gd name="T66" fmla="*/ 58 w 220"/>
                <a:gd name="T67" fmla="*/ 17 h 163"/>
                <a:gd name="T68" fmla="*/ 72 w 220"/>
                <a:gd name="T69" fmla="*/ 9 h 163"/>
                <a:gd name="T70" fmla="*/ 63 w 220"/>
                <a:gd name="T71" fmla="*/ 8 h 163"/>
                <a:gd name="T72" fmla="*/ 46 w 220"/>
                <a:gd name="T73" fmla="*/ 11 h 163"/>
                <a:gd name="T74" fmla="*/ 26 w 220"/>
                <a:gd name="T75" fmla="*/ 15 h 163"/>
                <a:gd name="T76" fmla="*/ 5 w 220"/>
                <a:gd name="T77" fmla="*/ 17 h 163"/>
                <a:gd name="T78" fmla="*/ 4 w 220"/>
                <a:gd name="T79" fmla="*/ 13 h 163"/>
                <a:gd name="T80" fmla="*/ 8 w 220"/>
                <a:gd name="T81" fmla="*/ 11 h 163"/>
                <a:gd name="T82" fmla="*/ 19 w 220"/>
                <a:gd name="T83" fmla="*/ 9 h 163"/>
                <a:gd name="T84" fmla="*/ 40 w 220"/>
                <a:gd name="T85" fmla="*/ 5 h 163"/>
                <a:gd name="T86" fmla="*/ 62 w 220"/>
                <a:gd name="T87" fmla="*/ 1 h 163"/>
                <a:gd name="T88" fmla="*/ 76 w 220"/>
                <a:gd name="T89" fmla="*/ 0 h 1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20" h="163">
                  <a:moveTo>
                    <a:pt x="166" y="7"/>
                  </a:moveTo>
                  <a:lnTo>
                    <a:pt x="166" y="19"/>
                  </a:lnTo>
                  <a:lnTo>
                    <a:pt x="159" y="29"/>
                  </a:lnTo>
                  <a:lnTo>
                    <a:pt x="151" y="38"/>
                  </a:lnTo>
                  <a:lnTo>
                    <a:pt x="148" y="49"/>
                  </a:lnTo>
                  <a:lnTo>
                    <a:pt x="152" y="55"/>
                  </a:lnTo>
                  <a:lnTo>
                    <a:pt x="161" y="57"/>
                  </a:lnTo>
                  <a:lnTo>
                    <a:pt x="167" y="60"/>
                  </a:lnTo>
                  <a:lnTo>
                    <a:pt x="174" y="63"/>
                  </a:lnTo>
                  <a:lnTo>
                    <a:pt x="184" y="64"/>
                  </a:lnTo>
                  <a:lnTo>
                    <a:pt x="193" y="66"/>
                  </a:lnTo>
                  <a:lnTo>
                    <a:pt x="203" y="67"/>
                  </a:lnTo>
                  <a:lnTo>
                    <a:pt x="213" y="68"/>
                  </a:lnTo>
                  <a:lnTo>
                    <a:pt x="216" y="71"/>
                  </a:lnTo>
                  <a:lnTo>
                    <a:pt x="220" y="75"/>
                  </a:lnTo>
                  <a:lnTo>
                    <a:pt x="220" y="78"/>
                  </a:lnTo>
                  <a:lnTo>
                    <a:pt x="218" y="82"/>
                  </a:lnTo>
                  <a:lnTo>
                    <a:pt x="215" y="89"/>
                  </a:lnTo>
                  <a:lnTo>
                    <a:pt x="208" y="94"/>
                  </a:lnTo>
                  <a:lnTo>
                    <a:pt x="200" y="100"/>
                  </a:lnTo>
                  <a:lnTo>
                    <a:pt x="192" y="104"/>
                  </a:lnTo>
                  <a:lnTo>
                    <a:pt x="193" y="112"/>
                  </a:lnTo>
                  <a:lnTo>
                    <a:pt x="193" y="120"/>
                  </a:lnTo>
                  <a:lnTo>
                    <a:pt x="189" y="128"/>
                  </a:lnTo>
                  <a:lnTo>
                    <a:pt x="184" y="135"/>
                  </a:lnTo>
                  <a:lnTo>
                    <a:pt x="175" y="139"/>
                  </a:lnTo>
                  <a:lnTo>
                    <a:pt x="166" y="144"/>
                  </a:lnTo>
                  <a:lnTo>
                    <a:pt x="159" y="148"/>
                  </a:lnTo>
                  <a:lnTo>
                    <a:pt x="157" y="156"/>
                  </a:lnTo>
                  <a:lnTo>
                    <a:pt x="152" y="159"/>
                  </a:lnTo>
                  <a:lnTo>
                    <a:pt x="148" y="161"/>
                  </a:lnTo>
                  <a:lnTo>
                    <a:pt x="143" y="163"/>
                  </a:lnTo>
                  <a:lnTo>
                    <a:pt x="136" y="163"/>
                  </a:lnTo>
                  <a:lnTo>
                    <a:pt x="125" y="160"/>
                  </a:lnTo>
                  <a:lnTo>
                    <a:pt x="113" y="159"/>
                  </a:lnTo>
                  <a:lnTo>
                    <a:pt x="102" y="156"/>
                  </a:lnTo>
                  <a:lnTo>
                    <a:pt x="92" y="153"/>
                  </a:lnTo>
                  <a:lnTo>
                    <a:pt x="84" y="149"/>
                  </a:lnTo>
                  <a:lnTo>
                    <a:pt x="75" y="145"/>
                  </a:lnTo>
                  <a:lnTo>
                    <a:pt x="69" y="141"/>
                  </a:lnTo>
                  <a:lnTo>
                    <a:pt x="61" y="137"/>
                  </a:lnTo>
                  <a:lnTo>
                    <a:pt x="52" y="133"/>
                  </a:lnTo>
                  <a:lnTo>
                    <a:pt x="43" y="130"/>
                  </a:lnTo>
                  <a:lnTo>
                    <a:pt x="34" y="127"/>
                  </a:lnTo>
                  <a:lnTo>
                    <a:pt x="25" y="126"/>
                  </a:lnTo>
                  <a:lnTo>
                    <a:pt x="18" y="122"/>
                  </a:lnTo>
                  <a:lnTo>
                    <a:pt x="8" y="118"/>
                  </a:lnTo>
                  <a:lnTo>
                    <a:pt x="2" y="112"/>
                  </a:lnTo>
                  <a:lnTo>
                    <a:pt x="0" y="105"/>
                  </a:lnTo>
                  <a:lnTo>
                    <a:pt x="10" y="104"/>
                  </a:lnTo>
                  <a:lnTo>
                    <a:pt x="20" y="105"/>
                  </a:lnTo>
                  <a:lnTo>
                    <a:pt x="29" y="108"/>
                  </a:lnTo>
                  <a:lnTo>
                    <a:pt x="41" y="108"/>
                  </a:lnTo>
                  <a:lnTo>
                    <a:pt x="52" y="109"/>
                  </a:lnTo>
                  <a:lnTo>
                    <a:pt x="62" y="113"/>
                  </a:lnTo>
                  <a:lnTo>
                    <a:pt x="70" y="120"/>
                  </a:lnTo>
                  <a:lnTo>
                    <a:pt x="80" y="126"/>
                  </a:lnTo>
                  <a:lnTo>
                    <a:pt x="89" y="133"/>
                  </a:lnTo>
                  <a:lnTo>
                    <a:pt x="97" y="137"/>
                  </a:lnTo>
                  <a:lnTo>
                    <a:pt x="108" y="141"/>
                  </a:lnTo>
                  <a:lnTo>
                    <a:pt x="120" y="141"/>
                  </a:lnTo>
                  <a:lnTo>
                    <a:pt x="116" y="137"/>
                  </a:lnTo>
                  <a:lnTo>
                    <a:pt x="113" y="134"/>
                  </a:lnTo>
                  <a:lnTo>
                    <a:pt x="110" y="130"/>
                  </a:lnTo>
                  <a:lnTo>
                    <a:pt x="110" y="124"/>
                  </a:lnTo>
                  <a:lnTo>
                    <a:pt x="118" y="122"/>
                  </a:lnTo>
                  <a:lnTo>
                    <a:pt x="126" y="124"/>
                  </a:lnTo>
                  <a:lnTo>
                    <a:pt x="134" y="127"/>
                  </a:lnTo>
                  <a:lnTo>
                    <a:pt x="143" y="123"/>
                  </a:lnTo>
                  <a:lnTo>
                    <a:pt x="143" y="120"/>
                  </a:lnTo>
                  <a:lnTo>
                    <a:pt x="143" y="118"/>
                  </a:lnTo>
                  <a:lnTo>
                    <a:pt x="146" y="115"/>
                  </a:lnTo>
                  <a:lnTo>
                    <a:pt x="149" y="113"/>
                  </a:lnTo>
                  <a:lnTo>
                    <a:pt x="152" y="113"/>
                  </a:lnTo>
                  <a:lnTo>
                    <a:pt x="156" y="115"/>
                  </a:lnTo>
                  <a:lnTo>
                    <a:pt x="161" y="115"/>
                  </a:lnTo>
                  <a:lnTo>
                    <a:pt x="164" y="113"/>
                  </a:lnTo>
                  <a:lnTo>
                    <a:pt x="157" y="107"/>
                  </a:lnTo>
                  <a:lnTo>
                    <a:pt x="151" y="100"/>
                  </a:lnTo>
                  <a:lnTo>
                    <a:pt x="146" y="94"/>
                  </a:lnTo>
                  <a:lnTo>
                    <a:pt x="151" y="86"/>
                  </a:lnTo>
                  <a:lnTo>
                    <a:pt x="159" y="87"/>
                  </a:lnTo>
                  <a:lnTo>
                    <a:pt x="171" y="87"/>
                  </a:lnTo>
                  <a:lnTo>
                    <a:pt x="179" y="87"/>
                  </a:lnTo>
                  <a:lnTo>
                    <a:pt x="185" y="82"/>
                  </a:lnTo>
                  <a:lnTo>
                    <a:pt x="179" y="81"/>
                  </a:lnTo>
                  <a:lnTo>
                    <a:pt x="172" y="79"/>
                  </a:lnTo>
                  <a:lnTo>
                    <a:pt x="166" y="78"/>
                  </a:lnTo>
                  <a:lnTo>
                    <a:pt x="159" y="76"/>
                  </a:lnTo>
                  <a:lnTo>
                    <a:pt x="151" y="75"/>
                  </a:lnTo>
                  <a:lnTo>
                    <a:pt x="144" y="74"/>
                  </a:lnTo>
                  <a:lnTo>
                    <a:pt x="139" y="72"/>
                  </a:lnTo>
                  <a:lnTo>
                    <a:pt x="133" y="70"/>
                  </a:lnTo>
                  <a:lnTo>
                    <a:pt x="126" y="67"/>
                  </a:lnTo>
                  <a:lnTo>
                    <a:pt x="121" y="63"/>
                  </a:lnTo>
                  <a:lnTo>
                    <a:pt x="116" y="59"/>
                  </a:lnTo>
                  <a:lnTo>
                    <a:pt x="110" y="57"/>
                  </a:lnTo>
                  <a:lnTo>
                    <a:pt x="108" y="55"/>
                  </a:lnTo>
                  <a:lnTo>
                    <a:pt x="107" y="50"/>
                  </a:lnTo>
                  <a:lnTo>
                    <a:pt x="107" y="46"/>
                  </a:lnTo>
                  <a:lnTo>
                    <a:pt x="108" y="44"/>
                  </a:lnTo>
                  <a:lnTo>
                    <a:pt x="116" y="35"/>
                  </a:lnTo>
                  <a:lnTo>
                    <a:pt x="126" y="30"/>
                  </a:lnTo>
                  <a:lnTo>
                    <a:pt x="134" y="24"/>
                  </a:lnTo>
                  <a:lnTo>
                    <a:pt x="143" y="18"/>
                  </a:lnTo>
                  <a:lnTo>
                    <a:pt x="138" y="15"/>
                  </a:lnTo>
                  <a:lnTo>
                    <a:pt x="133" y="15"/>
                  </a:lnTo>
                  <a:lnTo>
                    <a:pt x="126" y="16"/>
                  </a:lnTo>
                  <a:lnTo>
                    <a:pt x="120" y="18"/>
                  </a:lnTo>
                  <a:lnTo>
                    <a:pt x="105" y="19"/>
                  </a:lnTo>
                  <a:lnTo>
                    <a:pt x="92" y="22"/>
                  </a:lnTo>
                  <a:lnTo>
                    <a:pt x="79" y="24"/>
                  </a:lnTo>
                  <a:lnTo>
                    <a:pt x="66" y="27"/>
                  </a:lnTo>
                  <a:lnTo>
                    <a:pt x="51" y="30"/>
                  </a:lnTo>
                  <a:lnTo>
                    <a:pt x="38" y="33"/>
                  </a:lnTo>
                  <a:lnTo>
                    <a:pt x="25" y="34"/>
                  </a:lnTo>
                  <a:lnTo>
                    <a:pt x="10" y="34"/>
                  </a:lnTo>
                  <a:lnTo>
                    <a:pt x="8" y="33"/>
                  </a:lnTo>
                  <a:lnTo>
                    <a:pt x="8" y="30"/>
                  </a:lnTo>
                  <a:lnTo>
                    <a:pt x="8" y="27"/>
                  </a:lnTo>
                  <a:lnTo>
                    <a:pt x="8" y="24"/>
                  </a:lnTo>
                  <a:lnTo>
                    <a:pt x="11" y="23"/>
                  </a:lnTo>
                  <a:lnTo>
                    <a:pt x="16" y="23"/>
                  </a:lnTo>
                  <a:lnTo>
                    <a:pt x="20" y="23"/>
                  </a:lnTo>
                  <a:lnTo>
                    <a:pt x="25" y="23"/>
                  </a:lnTo>
                  <a:lnTo>
                    <a:pt x="38" y="19"/>
                  </a:lnTo>
                  <a:lnTo>
                    <a:pt x="52" y="16"/>
                  </a:lnTo>
                  <a:lnTo>
                    <a:pt x="66" y="14"/>
                  </a:lnTo>
                  <a:lnTo>
                    <a:pt x="80" y="11"/>
                  </a:lnTo>
                  <a:lnTo>
                    <a:pt x="95" y="8"/>
                  </a:lnTo>
                  <a:lnTo>
                    <a:pt x="110" y="5"/>
                  </a:lnTo>
                  <a:lnTo>
                    <a:pt x="123" y="3"/>
                  </a:lnTo>
                  <a:lnTo>
                    <a:pt x="138" y="0"/>
                  </a:lnTo>
                  <a:lnTo>
                    <a:pt x="146" y="1"/>
                  </a:lnTo>
                  <a:lnTo>
                    <a:pt x="152" y="1"/>
                  </a:lnTo>
                  <a:lnTo>
                    <a:pt x="161" y="3"/>
                  </a:lnTo>
                  <a:lnTo>
                    <a:pt x="16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299" name="Freeform 84"/>
            <p:cNvSpPr>
              <a:spLocks/>
            </p:cNvSpPr>
            <p:nvPr/>
          </p:nvSpPr>
          <p:spPr bwMode="auto">
            <a:xfrm>
              <a:off x="3140" y="1595"/>
              <a:ext cx="64" cy="57"/>
            </a:xfrm>
            <a:custGeom>
              <a:avLst/>
              <a:gdLst>
                <a:gd name="T0" fmla="*/ 63 w 128"/>
                <a:gd name="T1" fmla="*/ 8 h 113"/>
                <a:gd name="T2" fmla="*/ 64 w 128"/>
                <a:gd name="T3" fmla="*/ 18 h 113"/>
                <a:gd name="T4" fmla="*/ 64 w 128"/>
                <a:gd name="T5" fmla="*/ 29 h 113"/>
                <a:gd name="T6" fmla="*/ 61 w 128"/>
                <a:gd name="T7" fmla="*/ 39 h 113"/>
                <a:gd name="T8" fmla="*/ 55 w 128"/>
                <a:gd name="T9" fmla="*/ 48 h 113"/>
                <a:gd name="T10" fmla="*/ 52 w 128"/>
                <a:gd name="T11" fmla="*/ 50 h 113"/>
                <a:gd name="T12" fmla="*/ 49 w 128"/>
                <a:gd name="T13" fmla="*/ 51 h 113"/>
                <a:gd name="T14" fmla="*/ 46 w 128"/>
                <a:gd name="T15" fmla="*/ 53 h 113"/>
                <a:gd name="T16" fmla="*/ 42 w 128"/>
                <a:gd name="T17" fmla="*/ 54 h 113"/>
                <a:gd name="T18" fmla="*/ 37 w 128"/>
                <a:gd name="T19" fmla="*/ 55 h 113"/>
                <a:gd name="T20" fmla="*/ 32 w 128"/>
                <a:gd name="T21" fmla="*/ 56 h 113"/>
                <a:gd name="T22" fmla="*/ 27 w 128"/>
                <a:gd name="T23" fmla="*/ 57 h 113"/>
                <a:gd name="T24" fmla="*/ 22 w 128"/>
                <a:gd name="T25" fmla="*/ 57 h 113"/>
                <a:gd name="T26" fmla="*/ 16 w 128"/>
                <a:gd name="T27" fmla="*/ 57 h 113"/>
                <a:gd name="T28" fmla="*/ 11 w 128"/>
                <a:gd name="T29" fmla="*/ 56 h 113"/>
                <a:gd name="T30" fmla="*/ 6 w 128"/>
                <a:gd name="T31" fmla="*/ 55 h 113"/>
                <a:gd name="T32" fmla="*/ 1 w 128"/>
                <a:gd name="T33" fmla="*/ 55 h 113"/>
                <a:gd name="T34" fmla="*/ 0 w 128"/>
                <a:gd name="T35" fmla="*/ 54 h 113"/>
                <a:gd name="T36" fmla="*/ 0 w 128"/>
                <a:gd name="T37" fmla="*/ 53 h 113"/>
                <a:gd name="T38" fmla="*/ 0 w 128"/>
                <a:gd name="T39" fmla="*/ 51 h 113"/>
                <a:gd name="T40" fmla="*/ 0 w 128"/>
                <a:gd name="T41" fmla="*/ 50 h 113"/>
                <a:gd name="T42" fmla="*/ 4 w 128"/>
                <a:gd name="T43" fmla="*/ 49 h 113"/>
                <a:gd name="T44" fmla="*/ 9 w 128"/>
                <a:gd name="T45" fmla="*/ 48 h 113"/>
                <a:gd name="T46" fmla="*/ 12 w 128"/>
                <a:gd name="T47" fmla="*/ 49 h 113"/>
                <a:gd name="T48" fmla="*/ 16 w 128"/>
                <a:gd name="T49" fmla="*/ 49 h 113"/>
                <a:gd name="T50" fmla="*/ 20 w 128"/>
                <a:gd name="T51" fmla="*/ 49 h 113"/>
                <a:gd name="T52" fmla="*/ 24 w 128"/>
                <a:gd name="T53" fmla="*/ 49 h 113"/>
                <a:gd name="T54" fmla="*/ 28 w 128"/>
                <a:gd name="T55" fmla="*/ 48 h 113"/>
                <a:gd name="T56" fmla="*/ 32 w 128"/>
                <a:gd name="T57" fmla="*/ 47 h 113"/>
                <a:gd name="T58" fmla="*/ 36 w 128"/>
                <a:gd name="T59" fmla="*/ 46 h 113"/>
                <a:gd name="T60" fmla="*/ 40 w 128"/>
                <a:gd name="T61" fmla="*/ 44 h 113"/>
                <a:gd name="T62" fmla="*/ 42 w 128"/>
                <a:gd name="T63" fmla="*/ 42 h 113"/>
                <a:gd name="T64" fmla="*/ 44 w 128"/>
                <a:gd name="T65" fmla="*/ 39 h 113"/>
                <a:gd name="T66" fmla="*/ 47 w 128"/>
                <a:gd name="T67" fmla="*/ 31 h 113"/>
                <a:gd name="T68" fmla="*/ 49 w 128"/>
                <a:gd name="T69" fmla="*/ 24 h 113"/>
                <a:gd name="T70" fmla="*/ 49 w 128"/>
                <a:gd name="T71" fmla="*/ 16 h 113"/>
                <a:gd name="T72" fmla="*/ 46 w 128"/>
                <a:gd name="T73" fmla="*/ 8 h 113"/>
                <a:gd name="T74" fmla="*/ 46 w 128"/>
                <a:gd name="T75" fmla="*/ 6 h 113"/>
                <a:gd name="T76" fmla="*/ 45 w 128"/>
                <a:gd name="T77" fmla="*/ 5 h 113"/>
                <a:gd name="T78" fmla="*/ 43 w 128"/>
                <a:gd name="T79" fmla="*/ 3 h 113"/>
                <a:gd name="T80" fmla="*/ 42 w 128"/>
                <a:gd name="T81" fmla="*/ 1 h 113"/>
                <a:gd name="T82" fmla="*/ 49 w 128"/>
                <a:gd name="T83" fmla="*/ 0 h 113"/>
                <a:gd name="T84" fmla="*/ 55 w 128"/>
                <a:gd name="T85" fmla="*/ 1 h 113"/>
                <a:gd name="T86" fmla="*/ 59 w 128"/>
                <a:gd name="T87" fmla="*/ 4 h 113"/>
                <a:gd name="T88" fmla="*/ 63 w 128"/>
                <a:gd name="T89" fmla="*/ 8 h 1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8" h="113">
                  <a:moveTo>
                    <a:pt x="125" y="16"/>
                  </a:moveTo>
                  <a:lnTo>
                    <a:pt x="128" y="36"/>
                  </a:lnTo>
                  <a:lnTo>
                    <a:pt x="127" y="57"/>
                  </a:lnTo>
                  <a:lnTo>
                    <a:pt x="122" y="78"/>
                  </a:lnTo>
                  <a:lnTo>
                    <a:pt x="109" y="95"/>
                  </a:lnTo>
                  <a:lnTo>
                    <a:pt x="104" y="99"/>
                  </a:lnTo>
                  <a:lnTo>
                    <a:pt x="97" y="102"/>
                  </a:lnTo>
                  <a:lnTo>
                    <a:pt x="91" y="105"/>
                  </a:lnTo>
                  <a:lnTo>
                    <a:pt x="84" y="108"/>
                  </a:lnTo>
                  <a:lnTo>
                    <a:pt x="74" y="110"/>
                  </a:lnTo>
                  <a:lnTo>
                    <a:pt x="64" y="112"/>
                  </a:lnTo>
                  <a:lnTo>
                    <a:pt x="54" y="113"/>
                  </a:lnTo>
                  <a:lnTo>
                    <a:pt x="43" y="113"/>
                  </a:lnTo>
                  <a:lnTo>
                    <a:pt x="31" y="113"/>
                  </a:lnTo>
                  <a:lnTo>
                    <a:pt x="22" y="112"/>
                  </a:lnTo>
                  <a:lnTo>
                    <a:pt x="12" y="110"/>
                  </a:lnTo>
                  <a:lnTo>
                    <a:pt x="2" y="109"/>
                  </a:lnTo>
                  <a:lnTo>
                    <a:pt x="0" y="108"/>
                  </a:lnTo>
                  <a:lnTo>
                    <a:pt x="0" y="105"/>
                  </a:lnTo>
                  <a:lnTo>
                    <a:pt x="0" y="102"/>
                  </a:lnTo>
                  <a:lnTo>
                    <a:pt x="0" y="99"/>
                  </a:lnTo>
                  <a:lnTo>
                    <a:pt x="8" y="97"/>
                  </a:lnTo>
                  <a:lnTo>
                    <a:pt x="17" y="95"/>
                  </a:lnTo>
                  <a:lnTo>
                    <a:pt x="23" y="97"/>
                  </a:lnTo>
                  <a:lnTo>
                    <a:pt x="31" y="97"/>
                  </a:lnTo>
                  <a:lnTo>
                    <a:pt x="40" y="97"/>
                  </a:lnTo>
                  <a:lnTo>
                    <a:pt x="48" y="97"/>
                  </a:lnTo>
                  <a:lnTo>
                    <a:pt x="56" y="95"/>
                  </a:lnTo>
                  <a:lnTo>
                    <a:pt x="64" y="94"/>
                  </a:lnTo>
                  <a:lnTo>
                    <a:pt x="72" y="91"/>
                  </a:lnTo>
                  <a:lnTo>
                    <a:pt x="79" y="88"/>
                  </a:lnTo>
                  <a:lnTo>
                    <a:pt x="84" y="83"/>
                  </a:lnTo>
                  <a:lnTo>
                    <a:pt x="87" y="78"/>
                  </a:lnTo>
                  <a:lnTo>
                    <a:pt x="94" y="62"/>
                  </a:lnTo>
                  <a:lnTo>
                    <a:pt x="97" y="47"/>
                  </a:lnTo>
                  <a:lnTo>
                    <a:pt x="97" y="31"/>
                  </a:lnTo>
                  <a:lnTo>
                    <a:pt x="92" y="16"/>
                  </a:lnTo>
                  <a:lnTo>
                    <a:pt x="91" y="12"/>
                  </a:lnTo>
                  <a:lnTo>
                    <a:pt x="89" y="9"/>
                  </a:lnTo>
                  <a:lnTo>
                    <a:pt x="86" y="5"/>
                  </a:lnTo>
                  <a:lnTo>
                    <a:pt x="84" y="2"/>
                  </a:lnTo>
                  <a:lnTo>
                    <a:pt x="97" y="0"/>
                  </a:lnTo>
                  <a:lnTo>
                    <a:pt x="109" y="1"/>
                  </a:lnTo>
                  <a:lnTo>
                    <a:pt x="118" y="8"/>
                  </a:lnTo>
                  <a:lnTo>
                    <a:pt x="125"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0" name="Freeform 85"/>
            <p:cNvSpPr>
              <a:spLocks/>
            </p:cNvSpPr>
            <p:nvPr/>
          </p:nvSpPr>
          <p:spPr bwMode="auto">
            <a:xfrm>
              <a:off x="2949" y="1630"/>
              <a:ext cx="184" cy="24"/>
            </a:xfrm>
            <a:custGeom>
              <a:avLst/>
              <a:gdLst>
                <a:gd name="T0" fmla="*/ 130 w 368"/>
                <a:gd name="T1" fmla="*/ 12 h 48"/>
                <a:gd name="T2" fmla="*/ 136 w 368"/>
                <a:gd name="T3" fmla="*/ 13 h 48"/>
                <a:gd name="T4" fmla="*/ 143 w 368"/>
                <a:gd name="T5" fmla="*/ 13 h 48"/>
                <a:gd name="T6" fmla="*/ 150 w 368"/>
                <a:gd name="T7" fmla="*/ 13 h 48"/>
                <a:gd name="T8" fmla="*/ 156 w 368"/>
                <a:gd name="T9" fmla="*/ 13 h 48"/>
                <a:gd name="T10" fmla="*/ 163 w 368"/>
                <a:gd name="T11" fmla="*/ 13 h 48"/>
                <a:gd name="T12" fmla="*/ 168 w 368"/>
                <a:gd name="T13" fmla="*/ 12 h 48"/>
                <a:gd name="T14" fmla="*/ 175 w 368"/>
                <a:gd name="T15" fmla="*/ 12 h 48"/>
                <a:gd name="T16" fmla="*/ 182 w 368"/>
                <a:gd name="T17" fmla="*/ 12 h 48"/>
                <a:gd name="T18" fmla="*/ 183 w 368"/>
                <a:gd name="T19" fmla="*/ 13 h 48"/>
                <a:gd name="T20" fmla="*/ 184 w 368"/>
                <a:gd name="T21" fmla="*/ 15 h 48"/>
                <a:gd name="T22" fmla="*/ 184 w 368"/>
                <a:gd name="T23" fmla="*/ 16 h 48"/>
                <a:gd name="T24" fmla="*/ 183 w 368"/>
                <a:gd name="T25" fmla="*/ 18 h 48"/>
                <a:gd name="T26" fmla="*/ 177 w 368"/>
                <a:gd name="T27" fmla="*/ 20 h 48"/>
                <a:gd name="T28" fmla="*/ 170 w 368"/>
                <a:gd name="T29" fmla="*/ 21 h 48"/>
                <a:gd name="T30" fmla="*/ 164 w 368"/>
                <a:gd name="T31" fmla="*/ 22 h 48"/>
                <a:gd name="T32" fmla="*/ 156 w 368"/>
                <a:gd name="T33" fmla="*/ 23 h 48"/>
                <a:gd name="T34" fmla="*/ 149 w 368"/>
                <a:gd name="T35" fmla="*/ 24 h 48"/>
                <a:gd name="T36" fmla="*/ 141 w 368"/>
                <a:gd name="T37" fmla="*/ 24 h 48"/>
                <a:gd name="T38" fmla="*/ 134 w 368"/>
                <a:gd name="T39" fmla="*/ 24 h 48"/>
                <a:gd name="T40" fmla="*/ 127 w 368"/>
                <a:gd name="T41" fmla="*/ 24 h 48"/>
                <a:gd name="T42" fmla="*/ 113 w 368"/>
                <a:gd name="T43" fmla="*/ 24 h 48"/>
                <a:gd name="T44" fmla="*/ 99 w 368"/>
                <a:gd name="T45" fmla="*/ 24 h 48"/>
                <a:gd name="T46" fmla="*/ 85 w 368"/>
                <a:gd name="T47" fmla="*/ 24 h 48"/>
                <a:gd name="T48" fmla="*/ 71 w 368"/>
                <a:gd name="T49" fmla="*/ 23 h 48"/>
                <a:gd name="T50" fmla="*/ 57 w 368"/>
                <a:gd name="T51" fmla="*/ 22 h 48"/>
                <a:gd name="T52" fmla="*/ 44 w 368"/>
                <a:gd name="T53" fmla="*/ 20 h 48"/>
                <a:gd name="T54" fmla="*/ 31 w 368"/>
                <a:gd name="T55" fmla="*/ 17 h 48"/>
                <a:gd name="T56" fmla="*/ 18 w 368"/>
                <a:gd name="T57" fmla="*/ 14 h 48"/>
                <a:gd name="T58" fmla="*/ 13 w 368"/>
                <a:gd name="T59" fmla="*/ 13 h 48"/>
                <a:gd name="T60" fmla="*/ 10 w 368"/>
                <a:gd name="T61" fmla="*/ 11 h 48"/>
                <a:gd name="T62" fmla="*/ 7 w 368"/>
                <a:gd name="T63" fmla="*/ 8 h 48"/>
                <a:gd name="T64" fmla="*/ 3 w 368"/>
                <a:gd name="T65" fmla="*/ 6 h 48"/>
                <a:gd name="T66" fmla="*/ 2 w 368"/>
                <a:gd name="T67" fmla="*/ 5 h 48"/>
                <a:gd name="T68" fmla="*/ 1 w 368"/>
                <a:gd name="T69" fmla="*/ 4 h 48"/>
                <a:gd name="T70" fmla="*/ 0 w 368"/>
                <a:gd name="T71" fmla="*/ 3 h 48"/>
                <a:gd name="T72" fmla="*/ 1 w 368"/>
                <a:gd name="T73" fmla="*/ 2 h 48"/>
                <a:gd name="T74" fmla="*/ 3 w 368"/>
                <a:gd name="T75" fmla="*/ 1 h 48"/>
                <a:gd name="T76" fmla="*/ 4 w 368"/>
                <a:gd name="T77" fmla="*/ 0 h 48"/>
                <a:gd name="T78" fmla="*/ 6 w 368"/>
                <a:gd name="T79" fmla="*/ 0 h 48"/>
                <a:gd name="T80" fmla="*/ 8 w 368"/>
                <a:gd name="T81" fmla="*/ 1 h 48"/>
                <a:gd name="T82" fmla="*/ 22 w 368"/>
                <a:gd name="T83" fmla="*/ 3 h 48"/>
                <a:gd name="T84" fmla="*/ 38 w 368"/>
                <a:gd name="T85" fmla="*/ 5 h 48"/>
                <a:gd name="T86" fmla="*/ 53 w 368"/>
                <a:gd name="T87" fmla="*/ 6 h 48"/>
                <a:gd name="T88" fmla="*/ 68 w 368"/>
                <a:gd name="T89" fmla="*/ 7 h 48"/>
                <a:gd name="T90" fmla="*/ 84 w 368"/>
                <a:gd name="T91" fmla="*/ 9 h 48"/>
                <a:gd name="T92" fmla="*/ 100 w 368"/>
                <a:gd name="T93" fmla="*/ 10 h 48"/>
                <a:gd name="T94" fmla="*/ 114 w 368"/>
                <a:gd name="T95" fmla="*/ 11 h 48"/>
                <a:gd name="T96" fmla="*/ 130 w 368"/>
                <a:gd name="T97" fmla="*/ 12 h 4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68" h="48">
                  <a:moveTo>
                    <a:pt x="259" y="24"/>
                  </a:moveTo>
                  <a:lnTo>
                    <a:pt x="272" y="25"/>
                  </a:lnTo>
                  <a:lnTo>
                    <a:pt x="286" y="25"/>
                  </a:lnTo>
                  <a:lnTo>
                    <a:pt x="299" y="25"/>
                  </a:lnTo>
                  <a:lnTo>
                    <a:pt x="312" y="25"/>
                  </a:lnTo>
                  <a:lnTo>
                    <a:pt x="325" y="25"/>
                  </a:lnTo>
                  <a:lnTo>
                    <a:pt x="336" y="24"/>
                  </a:lnTo>
                  <a:lnTo>
                    <a:pt x="349" y="24"/>
                  </a:lnTo>
                  <a:lnTo>
                    <a:pt x="363" y="24"/>
                  </a:lnTo>
                  <a:lnTo>
                    <a:pt x="366" y="26"/>
                  </a:lnTo>
                  <a:lnTo>
                    <a:pt x="368" y="29"/>
                  </a:lnTo>
                  <a:lnTo>
                    <a:pt x="368" y="32"/>
                  </a:lnTo>
                  <a:lnTo>
                    <a:pt x="366" y="35"/>
                  </a:lnTo>
                  <a:lnTo>
                    <a:pt x="353" y="39"/>
                  </a:lnTo>
                  <a:lnTo>
                    <a:pt x="340" y="41"/>
                  </a:lnTo>
                  <a:lnTo>
                    <a:pt x="327" y="44"/>
                  </a:lnTo>
                  <a:lnTo>
                    <a:pt x="312" y="45"/>
                  </a:lnTo>
                  <a:lnTo>
                    <a:pt x="297" y="47"/>
                  </a:lnTo>
                  <a:lnTo>
                    <a:pt x="282" y="48"/>
                  </a:lnTo>
                  <a:lnTo>
                    <a:pt x="267" y="48"/>
                  </a:lnTo>
                  <a:lnTo>
                    <a:pt x="253" y="48"/>
                  </a:lnTo>
                  <a:lnTo>
                    <a:pt x="225" y="48"/>
                  </a:lnTo>
                  <a:lnTo>
                    <a:pt x="197" y="48"/>
                  </a:lnTo>
                  <a:lnTo>
                    <a:pt x="169" y="48"/>
                  </a:lnTo>
                  <a:lnTo>
                    <a:pt x="141" y="45"/>
                  </a:lnTo>
                  <a:lnTo>
                    <a:pt x="113" y="43"/>
                  </a:lnTo>
                  <a:lnTo>
                    <a:pt x="87" y="39"/>
                  </a:lnTo>
                  <a:lnTo>
                    <a:pt x="61" y="33"/>
                  </a:lnTo>
                  <a:lnTo>
                    <a:pt x="35" y="28"/>
                  </a:lnTo>
                  <a:lnTo>
                    <a:pt x="26" y="25"/>
                  </a:lnTo>
                  <a:lnTo>
                    <a:pt x="20" y="21"/>
                  </a:lnTo>
                  <a:lnTo>
                    <a:pt x="13" y="15"/>
                  </a:lnTo>
                  <a:lnTo>
                    <a:pt x="5" y="11"/>
                  </a:lnTo>
                  <a:lnTo>
                    <a:pt x="3" y="10"/>
                  </a:lnTo>
                  <a:lnTo>
                    <a:pt x="2" y="7"/>
                  </a:lnTo>
                  <a:lnTo>
                    <a:pt x="0" y="6"/>
                  </a:lnTo>
                  <a:lnTo>
                    <a:pt x="2" y="3"/>
                  </a:lnTo>
                  <a:lnTo>
                    <a:pt x="5" y="2"/>
                  </a:lnTo>
                  <a:lnTo>
                    <a:pt x="8" y="0"/>
                  </a:lnTo>
                  <a:lnTo>
                    <a:pt x="12" y="0"/>
                  </a:lnTo>
                  <a:lnTo>
                    <a:pt x="15" y="2"/>
                  </a:lnTo>
                  <a:lnTo>
                    <a:pt x="44" y="6"/>
                  </a:lnTo>
                  <a:lnTo>
                    <a:pt x="76" y="9"/>
                  </a:lnTo>
                  <a:lnTo>
                    <a:pt x="105" y="11"/>
                  </a:lnTo>
                  <a:lnTo>
                    <a:pt x="136" y="14"/>
                  </a:lnTo>
                  <a:lnTo>
                    <a:pt x="167" y="17"/>
                  </a:lnTo>
                  <a:lnTo>
                    <a:pt x="199" y="19"/>
                  </a:lnTo>
                  <a:lnTo>
                    <a:pt x="228" y="21"/>
                  </a:lnTo>
                  <a:lnTo>
                    <a:pt x="259"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1" name="Freeform 86"/>
            <p:cNvSpPr>
              <a:spLocks/>
            </p:cNvSpPr>
            <p:nvPr/>
          </p:nvSpPr>
          <p:spPr bwMode="auto">
            <a:xfrm>
              <a:off x="2304" y="1664"/>
              <a:ext cx="117" cy="62"/>
            </a:xfrm>
            <a:custGeom>
              <a:avLst/>
              <a:gdLst>
                <a:gd name="T0" fmla="*/ 93 w 235"/>
                <a:gd name="T1" fmla="*/ 19 h 124"/>
                <a:gd name="T2" fmla="*/ 101 w 235"/>
                <a:gd name="T3" fmla="*/ 25 h 124"/>
                <a:gd name="T4" fmla="*/ 107 w 235"/>
                <a:gd name="T5" fmla="*/ 32 h 124"/>
                <a:gd name="T6" fmla="*/ 112 w 235"/>
                <a:gd name="T7" fmla="*/ 40 h 124"/>
                <a:gd name="T8" fmla="*/ 116 w 235"/>
                <a:gd name="T9" fmla="*/ 48 h 124"/>
                <a:gd name="T10" fmla="*/ 116 w 235"/>
                <a:gd name="T11" fmla="*/ 51 h 124"/>
                <a:gd name="T12" fmla="*/ 117 w 235"/>
                <a:gd name="T13" fmla="*/ 55 h 124"/>
                <a:gd name="T14" fmla="*/ 117 w 235"/>
                <a:gd name="T15" fmla="*/ 58 h 124"/>
                <a:gd name="T16" fmla="*/ 116 w 235"/>
                <a:gd name="T17" fmla="*/ 61 h 124"/>
                <a:gd name="T18" fmla="*/ 114 w 235"/>
                <a:gd name="T19" fmla="*/ 62 h 124"/>
                <a:gd name="T20" fmla="*/ 113 w 235"/>
                <a:gd name="T21" fmla="*/ 62 h 124"/>
                <a:gd name="T22" fmla="*/ 111 w 235"/>
                <a:gd name="T23" fmla="*/ 62 h 124"/>
                <a:gd name="T24" fmla="*/ 110 w 235"/>
                <a:gd name="T25" fmla="*/ 62 h 124"/>
                <a:gd name="T26" fmla="*/ 107 w 235"/>
                <a:gd name="T27" fmla="*/ 60 h 124"/>
                <a:gd name="T28" fmla="*/ 106 w 235"/>
                <a:gd name="T29" fmla="*/ 58 h 124"/>
                <a:gd name="T30" fmla="*/ 105 w 235"/>
                <a:gd name="T31" fmla="*/ 55 h 124"/>
                <a:gd name="T32" fmla="*/ 103 w 235"/>
                <a:gd name="T33" fmla="*/ 53 h 124"/>
                <a:gd name="T34" fmla="*/ 98 w 235"/>
                <a:gd name="T35" fmla="*/ 46 h 124"/>
                <a:gd name="T36" fmla="*/ 93 w 235"/>
                <a:gd name="T37" fmla="*/ 40 h 124"/>
                <a:gd name="T38" fmla="*/ 88 w 235"/>
                <a:gd name="T39" fmla="*/ 34 h 124"/>
                <a:gd name="T40" fmla="*/ 82 w 235"/>
                <a:gd name="T41" fmla="*/ 29 h 124"/>
                <a:gd name="T42" fmla="*/ 75 w 235"/>
                <a:gd name="T43" fmla="*/ 25 h 124"/>
                <a:gd name="T44" fmla="*/ 68 w 235"/>
                <a:gd name="T45" fmla="*/ 21 h 124"/>
                <a:gd name="T46" fmla="*/ 60 w 235"/>
                <a:gd name="T47" fmla="*/ 17 h 124"/>
                <a:gd name="T48" fmla="*/ 51 w 235"/>
                <a:gd name="T49" fmla="*/ 15 h 124"/>
                <a:gd name="T50" fmla="*/ 46 w 235"/>
                <a:gd name="T51" fmla="*/ 14 h 124"/>
                <a:gd name="T52" fmla="*/ 40 w 235"/>
                <a:gd name="T53" fmla="*/ 12 h 124"/>
                <a:gd name="T54" fmla="*/ 34 w 235"/>
                <a:gd name="T55" fmla="*/ 12 h 124"/>
                <a:gd name="T56" fmla="*/ 28 w 235"/>
                <a:gd name="T57" fmla="*/ 12 h 124"/>
                <a:gd name="T58" fmla="*/ 22 w 235"/>
                <a:gd name="T59" fmla="*/ 12 h 124"/>
                <a:gd name="T60" fmla="*/ 16 w 235"/>
                <a:gd name="T61" fmla="*/ 14 h 124"/>
                <a:gd name="T62" fmla="*/ 11 w 235"/>
                <a:gd name="T63" fmla="*/ 15 h 124"/>
                <a:gd name="T64" fmla="*/ 6 w 235"/>
                <a:gd name="T65" fmla="*/ 18 h 124"/>
                <a:gd name="T66" fmla="*/ 5 w 235"/>
                <a:gd name="T67" fmla="*/ 18 h 124"/>
                <a:gd name="T68" fmla="*/ 3 w 235"/>
                <a:gd name="T69" fmla="*/ 18 h 124"/>
                <a:gd name="T70" fmla="*/ 2 w 235"/>
                <a:gd name="T71" fmla="*/ 17 h 124"/>
                <a:gd name="T72" fmla="*/ 0 w 235"/>
                <a:gd name="T73" fmla="*/ 16 h 124"/>
                <a:gd name="T74" fmla="*/ 2 w 235"/>
                <a:gd name="T75" fmla="*/ 11 h 124"/>
                <a:gd name="T76" fmla="*/ 6 w 235"/>
                <a:gd name="T77" fmla="*/ 8 h 124"/>
                <a:gd name="T78" fmla="*/ 12 w 235"/>
                <a:gd name="T79" fmla="*/ 6 h 124"/>
                <a:gd name="T80" fmla="*/ 18 w 235"/>
                <a:gd name="T81" fmla="*/ 2 h 124"/>
                <a:gd name="T82" fmla="*/ 28 w 235"/>
                <a:gd name="T83" fmla="*/ 0 h 124"/>
                <a:gd name="T84" fmla="*/ 38 w 235"/>
                <a:gd name="T85" fmla="*/ 0 h 124"/>
                <a:gd name="T86" fmla="*/ 49 w 235"/>
                <a:gd name="T87" fmla="*/ 0 h 124"/>
                <a:gd name="T88" fmla="*/ 59 w 235"/>
                <a:gd name="T89" fmla="*/ 2 h 124"/>
                <a:gd name="T90" fmla="*/ 69 w 235"/>
                <a:gd name="T91" fmla="*/ 4 h 124"/>
                <a:gd name="T92" fmla="*/ 78 w 235"/>
                <a:gd name="T93" fmla="*/ 8 h 124"/>
                <a:gd name="T94" fmla="*/ 86 w 235"/>
                <a:gd name="T95" fmla="*/ 13 h 124"/>
                <a:gd name="T96" fmla="*/ 93 w 235"/>
                <a:gd name="T97" fmla="*/ 19 h 12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5" h="124">
                  <a:moveTo>
                    <a:pt x="186" y="37"/>
                  </a:moveTo>
                  <a:lnTo>
                    <a:pt x="202" y="49"/>
                  </a:lnTo>
                  <a:lnTo>
                    <a:pt x="215" y="63"/>
                  </a:lnTo>
                  <a:lnTo>
                    <a:pt x="225" y="79"/>
                  </a:lnTo>
                  <a:lnTo>
                    <a:pt x="232" y="96"/>
                  </a:lnTo>
                  <a:lnTo>
                    <a:pt x="233" y="102"/>
                  </a:lnTo>
                  <a:lnTo>
                    <a:pt x="235" y="109"/>
                  </a:lnTo>
                  <a:lnTo>
                    <a:pt x="235" y="115"/>
                  </a:lnTo>
                  <a:lnTo>
                    <a:pt x="232" y="122"/>
                  </a:lnTo>
                  <a:lnTo>
                    <a:pt x="228" y="123"/>
                  </a:lnTo>
                  <a:lnTo>
                    <a:pt x="227" y="124"/>
                  </a:lnTo>
                  <a:lnTo>
                    <a:pt x="223" y="124"/>
                  </a:lnTo>
                  <a:lnTo>
                    <a:pt x="220" y="123"/>
                  </a:lnTo>
                  <a:lnTo>
                    <a:pt x="215" y="120"/>
                  </a:lnTo>
                  <a:lnTo>
                    <a:pt x="212" y="115"/>
                  </a:lnTo>
                  <a:lnTo>
                    <a:pt x="210" y="109"/>
                  </a:lnTo>
                  <a:lnTo>
                    <a:pt x="207" y="105"/>
                  </a:lnTo>
                  <a:lnTo>
                    <a:pt x="197" y="91"/>
                  </a:lnTo>
                  <a:lnTo>
                    <a:pt x="187" y="79"/>
                  </a:lnTo>
                  <a:lnTo>
                    <a:pt x="176" y="68"/>
                  </a:lnTo>
                  <a:lnTo>
                    <a:pt x="164" y="57"/>
                  </a:lnTo>
                  <a:lnTo>
                    <a:pt x="150" y="49"/>
                  </a:lnTo>
                  <a:lnTo>
                    <a:pt x="136" y="41"/>
                  </a:lnTo>
                  <a:lnTo>
                    <a:pt x="120" y="34"/>
                  </a:lnTo>
                  <a:lnTo>
                    <a:pt x="102" y="30"/>
                  </a:lnTo>
                  <a:lnTo>
                    <a:pt x="92" y="27"/>
                  </a:lnTo>
                  <a:lnTo>
                    <a:pt x="81" y="24"/>
                  </a:lnTo>
                  <a:lnTo>
                    <a:pt x="69" y="23"/>
                  </a:lnTo>
                  <a:lnTo>
                    <a:pt x="56" y="23"/>
                  </a:lnTo>
                  <a:lnTo>
                    <a:pt x="45" y="24"/>
                  </a:lnTo>
                  <a:lnTo>
                    <a:pt x="33" y="27"/>
                  </a:lnTo>
                  <a:lnTo>
                    <a:pt x="23" y="30"/>
                  </a:lnTo>
                  <a:lnTo>
                    <a:pt x="13" y="35"/>
                  </a:lnTo>
                  <a:lnTo>
                    <a:pt x="10" y="35"/>
                  </a:lnTo>
                  <a:lnTo>
                    <a:pt x="7" y="35"/>
                  </a:lnTo>
                  <a:lnTo>
                    <a:pt x="4" y="34"/>
                  </a:lnTo>
                  <a:lnTo>
                    <a:pt x="0" y="31"/>
                  </a:lnTo>
                  <a:lnTo>
                    <a:pt x="5" y="22"/>
                  </a:lnTo>
                  <a:lnTo>
                    <a:pt x="13" y="15"/>
                  </a:lnTo>
                  <a:lnTo>
                    <a:pt x="25" y="11"/>
                  </a:lnTo>
                  <a:lnTo>
                    <a:pt x="36" y="4"/>
                  </a:lnTo>
                  <a:lnTo>
                    <a:pt x="56" y="0"/>
                  </a:lnTo>
                  <a:lnTo>
                    <a:pt x="77" y="0"/>
                  </a:lnTo>
                  <a:lnTo>
                    <a:pt x="99" y="0"/>
                  </a:lnTo>
                  <a:lnTo>
                    <a:pt x="118" y="4"/>
                  </a:lnTo>
                  <a:lnTo>
                    <a:pt x="138" y="8"/>
                  </a:lnTo>
                  <a:lnTo>
                    <a:pt x="156" y="16"/>
                  </a:lnTo>
                  <a:lnTo>
                    <a:pt x="173" y="26"/>
                  </a:lnTo>
                  <a:lnTo>
                    <a:pt x="186"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2" name="Freeform 87"/>
            <p:cNvSpPr>
              <a:spLocks/>
            </p:cNvSpPr>
            <p:nvPr/>
          </p:nvSpPr>
          <p:spPr bwMode="auto">
            <a:xfrm>
              <a:off x="3025" y="1663"/>
              <a:ext cx="166" cy="92"/>
            </a:xfrm>
            <a:custGeom>
              <a:avLst/>
              <a:gdLst>
                <a:gd name="T0" fmla="*/ 63 w 331"/>
                <a:gd name="T1" fmla="*/ 8 h 184"/>
                <a:gd name="T2" fmla="*/ 71 w 331"/>
                <a:gd name="T3" fmla="*/ 7 h 184"/>
                <a:gd name="T4" fmla="*/ 86 w 331"/>
                <a:gd name="T5" fmla="*/ 7 h 184"/>
                <a:gd name="T6" fmla="*/ 96 w 331"/>
                <a:gd name="T7" fmla="*/ 13 h 184"/>
                <a:gd name="T8" fmla="*/ 106 w 331"/>
                <a:gd name="T9" fmla="*/ 14 h 184"/>
                <a:gd name="T10" fmla="*/ 117 w 331"/>
                <a:gd name="T11" fmla="*/ 13 h 184"/>
                <a:gd name="T12" fmla="*/ 127 w 331"/>
                <a:gd name="T13" fmla="*/ 17 h 184"/>
                <a:gd name="T14" fmla="*/ 138 w 331"/>
                <a:gd name="T15" fmla="*/ 31 h 184"/>
                <a:gd name="T16" fmla="*/ 150 w 331"/>
                <a:gd name="T17" fmla="*/ 39 h 184"/>
                <a:gd name="T18" fmla="*/ 160 w 331"/>
                <a:gd name="T19" fmla="*/ 49 h 184"/>
                <a:gd name="T20" fmla="*/ 159 w 331"/>
                <a:gd name="T21" fmla="*/ 58 h 184"/>
                <a:gd name="T22" fmla="*/ 165 w 331"/>
                <a:gd name="T23" fmla="*/ 68 h 184"/>
                <a:gd name="T24" fmla="*/ 159 w 331"/>
                <a:gd name="T25" fmla="*/ 85 h 184"/>
                <a:gd name="T26" fmla="*/ 144 w 331"/>
                <a:gd name="T27" fmla="*/ 91 h 184"/>
                <a:gd name="T28" fmla="*/ 143 w 331"/>
                <a:gd name="T29" fmla="*/ 88 h 184"/>
                <a:gd name="T30" fmla="*/ 145 w 331"/>
                <a:gd name="T31" fmla="*/ 85 h 184"/>
                <a:gd name="T32" fmla="*/ 150 w 331"/>
                <a:gd name="T33" fmla="*/ 80 h 184"/>
                <a:gd name="T34" fmla="*/ 151 w 331"/>
                <a:gd name="T35" fmla="*/ 71 h 184"/>
                <a:gd name="T36" fmla="*/ 146 w 331"/>
                <a:gd name="T37" fmla="*/ 67 h 184"/>
                <a:gd name="T38" fmla="*/ 140 w 331"/>
                <a:gd name="T39" fmla="*/ 65 h 184"/>
                <a:gd name="T40" fmla="*/ 143 w 331"/>
                <a:gd name="T41" fmla="*/ 57 h 184"/>
                <a:gd name="T42" fmla="*/ 141 w 331"/>
                <a:gd name="T43" fmla="*/ 49 h 184"/>
                <a:gd name="T44" fmla="*/ 135 w 331"/>
                <a:gd name="T45" fmla="*/ 46 h 184"/>
                <a:gd name="T46" fmla="*/ 129 w 331"/>
                <a:gd name="T47" fmla="*/ 48 h 184"/>
                <a:gd name="T48" fmla="*/ 125 w 331"/>
                <a:gd name="T49" fmla="*/ 40 h 184"/>
                <a:gd name="T50" fmla="*/ 120 w 331"/>
                <a:gd name="T51" fmla="*/ 30 h 184"/>
                <a:gd name="T52" fmla="*/ 108 w 331"/>
                <a:gd name="T53" fmla="*/ 27 h 184"/>
                <a:gd name="T54" fmla="*/ 99 w 331"/>
                <a:gd name="T55" fmla="*/ 32 h 184"/>
                <a:gd name="T56" fmla="*/ 93 w 331"/>
                <a:gd name="T57" fmla="*/ 31 h 184"/>
                <a:gd name="T58" fmla="*/ 88 w 331"/>
                <a:gd name="T59" fmla="*/ 24 h 184"/>
                <a:gd name="T60" fmla="*/ 77 w 331"/>
                <a:gd name="T61" fmla="*/ 20 h 184"/>
                <a:gd name="T62" fmla="*/ 68 w 331"/>
                <a:gd name="T63" fmla="*/ 26 h 184"/>
                <a:gd name="T64" fmla="*/ 57 w 331"/>
                <a:gd name="T65" fmla="*/ 19 h 184"/>
                <a:gd name="T66" fmla="*/ 42 w 331"/>
                <a:gd name="T67" fmla="*/ 19 h 184"/>
                <a:gd name="T68" fmla="*/ 38 w 331"/>
                <a:gd name="T69" fmla="*/ 31 h 184"/>
                <a:gd name="T70" fmla="*/ 20 w 331"/>
                <a:gd name="T71" fmla="*/ 24 h 184"/>
                <a:gd name="T72" fmla="*/ 17 w 331"/>
                <a:gd name="T73" fmla="*/ 35 h 184"/>
                <a:gd name="T74" fmla="*/ 32 w 331"/>
                <a:gd name="T75" fmla="*/ 41 h 184"/>
                <a:gd name="T76" fmla="*/ 54 w 331"/>
                <a:gd name="T77" fmla="*/ 39 h 184"/>
                <a:gd name="T78" fmla="*/ 76 w 331"/>
                <a:gd name="T79" fmla="*/ 38 h 184"/>
                <a:gd name="T80" fmla="*/ 93 w 331"/>
                <a:gd name="T81" fmla="*/ 43 h 184"/>
                <a:gd name="T82" fmla="*/ 104 w 331"/>
                <a:gd name="T83" fmla="*/ 50 h 184"/>
                <a:gd name="T84" fmla="*/ 112 w 331"/>
                <a:gd name="T85" fmla="*/ 61 h 184"/>
                <a:gd name="T86" fmla="*/ 112 w 331"/>
                <a:gd name="T87" fmla="*/ 72 h 184"/>
                <a:gd name="T88" fmla="*/ 106 w 331"/>
                <a:gd name="T89" fmla="*/ 71 h 184"/>
                <a:gd name="T90" fmla="*/ 100 w 331"/>
                <a:gd name="T91" fmla="*/ 63 h 184"/>
                <a:gd name="T92" fmla="*/ 92 w 331"/>
                <a:gd name="T93" fmla="*/ 57 h 184"/>
                <a:gd name="T94" fmla="*/ 81 w 331"/>
                <a:gd name="T95" fmla="*/ 51 h 184"/>
                <a:gd name="T96" fmla="*/ 72 w 331"/>
                <a:gd name="T97" fmla="*/ 48 h 184"/>
                <a:gd name="T98" fmla="*/ 59 w 331"/>
                <a:gd name="T99" fmla="*/ 46 h 184"/>
                <a:gd name="T100" fmla="*/ 34 w 331"/>
                <a:gd name="T101" fmla="*/ 48 h 184"/>
                <a:gd name="T102" fmla="*/ 12 w 331"/>
                <a:gd name="T103" fmla="*/ 44 h 184"/>
                <a:gd name="T104" fmla="*/ 2 w 331"/>
                <a:gd name="T105" fmla="*/ 27 h 184"/>
                <a:gd name="T106" fmla="*/ 5 w 331"/>
                <a:gd name="T107" fmla="*/ 13 h 184"/>
                <a:gd name="T108" fmla="*/ 20 w 331"/>
                <a:gd name="T109" fmla="*/ 11 h 184"/>
                <a:gd name="T110" fmla="*/ 33 w 331"/>
                <a:gd name="T111" fmla="*/ 6 h 184"/>
                <a:gd name="T112" fmla="*/ 48 w 331"/>
                <a:gd name="T113" fmla="*/ 0 h 184"/>
                <a:gd name="T114" fmla="*/ 60 w 331"/>
                <a:gd name="T115" fmla="*/ 3 h 1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31" h="184">
                  <a:moveTo>
                    <a:pt x="119" y="6"/>
                  </a:moveTo>
                  <a:lnTo>
                    <a:pt x="123" y="10"/>
                  </a:lnTo>
                  <a:lnTo>
                    <a:pt x="126" y="15"/>
                  </a:lnTo>
                  <a:lnTo>
                    <a:pt x="131" y="18"/>
                  </a:lnTo>
                  <a:lnTo>
                    <a:pt x="136" y="18"/>
                  </a:lnTo>
                  <a:lnTo>
                    <a:pt x="142" y="14"/>
                  </a:lnTo>
                  <a:lnTo>
                    <a:pt x="152" y="13"/>
                  </a:lnTo>
                  <a:lnTo>
                    <a:pt x="162" y="13"/>
                  </a:lnTo>
                  <a:lnTo>
                    <a:pt x="172" y="13"/>
                  </a:lnTo>
                  <a:lnTo>
                    <a:pt x="180" y="15"/>
                  </a:lnTo>
                  <a:lnTo>
                    <a:pt x="185" y="20"/>
                  </a:lnTo>
                  <a:lnTo>
                    <a:pt x="192" y="26"/>
                  </a:lnTo>
                  <a:lnTo>
                    <a:pt x="196" y="32"/>
                  </a:lnTo>
                  <a:lnTo>
                    <a:pt x="203" y="29"/>
                  </a:lnTo>
                  <a:lnTo>
                    <a:pt x="211" y="28"/>
                  </a:lnTo>
                  <a:lnTo>
                    <a:pt x="218" y="26"/>
                  </a:lnTo>
                  <a:lnTo>
                    <a:pt x="226" y="26"/>
                  </a:lnTo>
                  <a:lnTo>
                    <a:pt x="233" y="26"/>
                  </a:lnTo>
                  <a:lnTo>
                    <a:pt x="241" y="28"/>
                  </a:lnTo>
                  <a:lnTo>
                    <a:pt x="247" y="30"/>
                  </a:lnTo>
                  <a:lnTo>
                    <a:pt x="254" y="33"/>
                  </a:lnTo>
                  <a:lnTo>
                    <a:pt x="265" y="40"/>
                  </a:lnTo>
                  <a:lnTo>
                    <a:pt x="272" y="50"/>
                  </a:lnTo>
                  <a:lnTo>
                    <a:pt x="275" y="62"/>
                  </a:lnTo>
                  <a:lnTo>
                    <a:pt x="275" y="73"/>
                  </a:lnTo>
                  <a:lnTo>
                    <a:pt x="288" y="76"/>
                  </a:lnTo>
                  <a:lnTo>
                    <a:pt x="300" y="78"/>
                  </a:lnTo>
                  <a:lnTo>
                    <a:pt x="310" y="84"/>
                  </a:lnTo>
                  <a:lnTo>
                    <a:pt x="318" y="92"/>
                  </a:lnTo>
                  <a:lnTo>
                    <a:pt x="320" y="98"/>
                  </a:lnTo>
                  <a:lnTo>
                    <a:pt x="321" y="103"/>
                  </a:lnTo>
                  <a:lnTo>
                    <a:pt x="320" y="110"/>
                  </a:lnTo>
                  <a:lnTo>
                    <a:pt x="318" y="115"/>
                  </a:lnTo>
                  <a:lnTo>
                    <a:pt x="323" y="122"/>
                  </a:lnTo>
                  <a:lnTo>
                    <a:pt x="328" y="129"/>
                  </a:lnTo>
                  <a:lnTo>
                    <a:pt x="329" y="136"/>
                  </a:lnTo>
                  <a:lnTo>
                    <a:pt x="331" y="144"/>
                  </a:lnTo>
                  <a:lnTo>
                    <a:pt x="326" y="158"/>
                  </a:lnTo>
                  <a:lnTo>
                    <a:pt x="318" y="170"/>
                  </a:lnTo>
                  <a:lnTo>
                    <a:pt x="305" y="178"/>
                  </a:lnTo>
                  <a:lnTo>
                    <a:pt x="290" y="184"/>
                  </a:lnTo>
                  <a:lnTo>
                    <a:pt x="288" y="181"/>
                  </a:lnTo>
                  <a:lnTo>
                    <a:pt x="287" y="180"/>
                  </a:lnTo>
                  <a:lnTo>
                    <a:pt x="285" y="177"/>
                  </a:lnTo>
                  <a:lnTo>
                    <a:pt x="285" y="176"/>
                  </a:lnTo>
                  <a:lnTo>
                    <a:pt x="285" y="173"/>
                  </a:lnTo>
                  <a:lnTo>
                    <a:pt x="287" y="171"/>
                  </a:lnTo>
                  <a:lnTo>
                    <a:pt x="290" y="170"/>
                  </a:lnTo>
                  <a:lnTo>
                    <a:pt x="292" y="170"/>
                  </a:lnTo>
                  <a:lnTo>
                    <a:pt x="297" y="165"/>
                  </a:lnTo>
                  <a:lnTo>
                    <a:pt x="300" y="159"/>
                  </a:lnTo>
                  <a:lnTo>
                    <a:pt x="303" y="152"/>
                  </a:lnTo>
                  <a:lnTo>
                    <a:pt x="303" y="145"/>
                  </a:lnTo>
                  <a:lnTo>
                    <a:pt x="301" y="141"/>
                  </a:lnTo>
                  <a:lnTo>
                    <a:pt x="298" y="139"/>
                  </a:lnTo>
                  <a:lnTo>
                    <a:pt x="297" y="134"/>
                  </a:lnTo>
                  <a:lnTo>
                    <a:pt x="292" y="133"/>
                  </a:lnTo>
                  <a:lnTo>
                    <a:pt x="288" y="133"/>
                  </a:lnTo>
                  <a:lnTo>
                    <a:pt x="283" y="132"/>
                  </a:lnTo>
                  <a:lnTo>
                    <a:pt x="280" y="129"/>
                  </a:lnTo>
                  <a:lnTo>
                    <a:pt x="280" y="125"/>
                  </a:lnTo>
                  <a:lnTo>
                    <a:pt x="280" y="118"/>
                  </a:lnTo>
                  <a:lnTo>
                    <a:pt x="285" y="113"/>
                  </a:lnTo>
                  <a:lnTo>
                    <a:pt x="288" y="107"/>
                  </a:lnTo>
                  <a:lnTo>
                    <a:pt x="285" y="100"/>
                  </a:lnTo>
                  <a:lnTo>
                    <a:pt x="282" y="98"/>
                  </a:lnTo>
                  <a:lnTo>
                    <a:pt x="278" y="93"/>
                  </a:lnTo>
                  <a:lnTo>
                    <a:pt x="274" y="92"/>
                  </a:lnTo>
                  <a:lnTo>
                    <a:pt x="269" y="91"/>
                  </a:lnTo>
                  <a:lnTo>
                    <a:pt x="264" y="92"/>
                  </a:lnTo>
                  <a:lnTo>
                    <a:pt x="260" y="93"/>
                  </a:lnTo>
                  <a:lnTo>
                    <a:pt x="257" y="95"/>
                  </a:lnTo>
                  <a:lnTo>
                    <a:pt x="254" y="95"/>
                  </a:lnTo>
                  <a:lnTo>
                    <a:pt x="251" y="88"/>
                  </a:lnTo>
                  <a:lnTo>
                    <a:pt x="249" y="80"/>
                  </a:lnTo>
                  <a:lnTo>
                    <a:pt x="249" y="72"/>
                  </a:lnTo>
                  <a:lnTo>
                    <a:pt x="246" y="65"/>
                  </a:lnTo>
                  <a:lnTo>
                    <a:pt x="239" y="59"/>
                  </a:lnTo>
                  <a:lnTo>
                    <a:pt x="233" y="56"/>
                  </a:lnTo>
                  <a:lnTo>
                    <a:pt x="224" y="54"/>
                  </a:lnTo>
                  <a:lnTo>
                    <a:pt x="216" y="54"/>
                  </a:lnTo>
                  <a:lnTo>
                    <a:pt x="210" y="56"/>
                  </a:lnTo>
                  <a:lnTo>
                    <a:pt x="205" y="59"/>
                  </a:lnTo>
                  <a:lnTo>
                    <a:pt x="198" y="63"/>
                  </a:lnTo>
                  <a:lnTo>
                    <a:pt x="193" y="67"/>
                  </a:lnTo>
                  <a:lnTo>
                    <a:pt x="188" y="66"/>
                  </a:lnTo>
                  <a:lnTo>
                    <a:pt x="185" y="62"/>
                  </a:lnTo>
                  <a:lnTo>
                    <a:pt x="183" y="56"/>
                  </a:lnTo>
                  <a:lnTo>
                    <a:pt x="180" y="51"/>
                  </a:lnTo>
                  <a:lnTo>
                    <a:pt x="175" y="47"/>
                  </a:lnTo>
                  <a:lnTo>
                    <a:pt x="169" y="41"/>
                  </a:lnTo>
                  <a:lnTo>
                    <a:pt x="162" y="39"/>
                  </a:lnTo>
                  <a:lnTo>
                    <a:pt x="154" y="40"/>
                  </a:lnTo>
                  <a:lnTo>
                    <a:pt x="149" y="43"/>
                  </a:lnTo>
                  <a:lnTo>
                    <a:pt x="142" y="47"/>
                  </a:lnTo>
                  <a:lnTo>
                    <a:pt x="136" y="51"/>
                  </a:lnTo>
                  <a:lnTo>
                    <a:pt x="129" y="54"/>
                  </a:lnTo>
                  <a:lnTo>
                    <a:pt x="121" y="46"/>
                  </a:lnTo>
                  <a:lnTo>
                    <a:pt x="113" y="37"/>
                  </a:lnTo>
                  <a:lnTo>
                    <a:pt x="103" y="32"/>
                  </a:lnTo>
                  <a:lnTo>
                    <a:pt x="90" y="32"/>
                  </a:lnTo>
                  <a:lnTo>
                    <a:pt x="83" y="37"/>
                  </a:lnTo>
                  <a:lnTo>
                    <a:pt x="80" y="46"/>
                  </a:lnTo>
                  <a:lnTo>
                    <a:pt x="78" y="54"/>
                  </a:lnTo>
                  <a:lnTo>
                    <a:pt x="75" y="61"/>
                  </a:lnTo>
                  <a:lnTo>
                    <a:pt x="64" y="56"/>
                  </a:lnTo>
                  <a:lnTo>
                    <a:pt x="52" y="51"/>
                  </a:lnTo>
                  <a:lnTo>
                    <a:pt x="39" y="48"/>
                  </a:lnTo>
                  <a:lnTo>
                    <a:pt x="29" y="54"/>
                  </a:lnTo>
                  <a:lnTo>
                    <a:pt x="29" y="63"/>
                  </a:lnTo>
                  <a:lnTo>
                    <a:pt x="34" y="70"/>
                  </a:lnTo>
                  <a:lnTo>
                    <a:pt x="41" y="76"/>
                  </a:lnTo>
                  <a:lnTo>
                    <a:pt x="49" y="80"/>
                  </a:lnTo>
                  <a:lnTo>
                    <a:pt x="64" y="81"/>
                  </a:lnTo>
                  <a:lnTo>
                    <a:pt x="78" y="80"/>
                  </a:lnTo>
                  <a:lnTo>
                    <a:pt x="93" y="78"/>
                  </a:lnTo>
                  <a:lnTo>
                    <a:pt x="108" y="77"/>
                  </a:lnTo>
                  <a:lnTo>
                    <a:pt x="121" y="76"/>
                  </a:lnTo>
                  <a:lnTo>
                    <a:pt x="136" y="74"/>
                  </a:lnTo>
                  <a:lnTo>
                    <a:pt x="151" y="76"/>
                  </a:lnTo>
                  <a:lnTo>
                    <a:pt x="165" y="80"/>
                  </a:lnTo>
                  <a:lnTo>
                    <a:pt x="175" y="82"/>
                  </a:lnTo>
                  <a:lnTo>
                    <a:pt x="185" y="85"/>
                  </a:lnTo>
                  <a:lnTo>
                    <a:pt x="193" y="89"/>
                  </a:lnTo>
                  <a:lnTo>
                    <a:pt x="201" y="95"/>
                  </a:lnTo>
                  <a:lnTo>
                    <a:pt x="208" y="100"/>
                  </a:lnTo>
                  <a:lnTo>
                    <a:pt x="215" y="107"/>
                  </a:lnTo>
                  <a:lnTo>
                    <a:pt x="219" y="114"/>
                  </a:lnTo>
                  <a:lnTo>
                    <a:pt x="223" y="121"/>
                  </a:lnTo>
                  <a:lnTo>
                    <a:pt x="224" y="128"/>
                  </a:lnTo>
                  <a:lnTo>
                    <a:pt x="226" y="136"/>
                  </a:lnTo>
                  <a:lnTo>
                    <a:pt x="224" y="143"/>
                  </a:lnTo>
                  <a:lnTo>
                    <a:pt x="218" y="148"/>
                  </a:lnTo>
                  <a:lnTo>
                    <a:pt x="213" y="145"/>
                  </a:lnTo>
                  <a:lnTo>
                    <a:pt x="211" y="141"/>
                  </a:lnTo>
                  <a:lnTo>
                    <a:pt x="208" y="136"/>
                  </a:lnTo>
                  <a:lnTo>
                    <a:pt x="205" y="132"/>
                  </a:lnTo>
                  <a:lnTo>
                    <a:pt x="200" y="126"/>
                  </a:lnTo>
                  <a:lnTo>
                    <a:pt x="195" y="121"/>
                  </a:lnTo>
                  <a:lnTo>
                    <a:pt x="188" y="117"/>
                  </a:lnTo>
                  <a:lnTo>
                    <a:pt x="183" y="113"/>
                  </a:lnTo>
                  <a:lnTo>
                    <a:pt x="175" y="108"/>
                  </a:lnTo>
                  <a:lnTo>
                    <a:pt x="169" y="104"/>
                  </a:lnTo>
                  <a:lnTo>
                    <a:pt x="162" y="102"/>
                  </a:lnTo>
                  <a:lnTo>
                    <a:pt x="155" y="98"/>
                  </a:lnTo>
                  <a:lnTo>
                    <a:pt x="149" y="98"/>
                  </a:lnTo>
                  <a:lnTo>
                    <a:pt x="144" y="96"/>
                  </a:lnTo>
                  <a:lnTo>
                    <a:pt x="139" y="93"/>
                  </a:lnTo>
                  <a:lnTo>
                    <a:pt x="134" y="92"/>
                  </a:lnTo>
                  <a:lnTo>
                    <a:pt x="118" y="91"/>
                  </a:lnTo>
                  <a:lnTo>
                    <a:pt x="101" y="92"/>
                  </a:lnTo>
                  <a:lnTo>
                    <a:pt x="83" y="95"/>
                  </a:lnTo>
                  <a:lnTo>
                    <a:pt x="67" y="96"/>
                  </a:lnTo>
                  <a:lnTo>
                    <a:pt x="51" y="98"/>
                  </a:lnTo>
                  <a:lnTo>
                    <a:pt x="36" y="95"/>
                  </a:lnTo>
                  <a:lnTo>
                    <a:pt x="23" y="87"/>
                  </a:lnTo>
                  <a:lnTo>
                    <a:pt x="11" y="74"/>
                  </a:lnTo>
                  <a:lnTo>
                    <a:pt x="6" y="65"/>
                  </a:lnTo>
                  <a:lnTo>
                    <a:pt x="3" y="54"/>
                  </a:lnTo>
                  <a:lnTo>
                    <a:pt x="0" y="43"/>
                  </a:lnTo>
                  <a:lnTo>
                    <a:pt x="1" y="32"/>
                  </a:lnTo>
                  <a:lnTo>
                    <a:pt x="10" y="26"/>
                  </a:lnTo>
                  <a:lnTo>
                    <a:pt x="18" y="21"/>
                  </a:lnTo>
                  <a:lnTo>
                    <a:pt x="28" y="20"/>
                  </a:lnTo>
                  <a:lnTo>
                    <a:pt x="39" y="21"/>
                  </a:lnTo>
                  <a:lnTo>
                    <a:pt x="54" y="26"/>
                  </a:lnTo>
                  <a:lnTo>
                    <a:pt x="59" y="18"/>
                  </a:lnTo>
                  <a:lnTo>
                    <a:pt x="65" y="11"/>
                  </a:lnTo>
                  <a:lnTo>
                    <a:pt x="73" y="4"/>
                  </a:lnTo>
                  <a:lnTo>
                    <a:pt x="85" y="0"/>
                  </a:lnTo>
                  <a:lnTo>
                    <a:pt x="95" y="0"/>
                  </a:lnTo>
                  <a:lnTo>
                    <a:pt x="103" y="2"/>
                  </a:lnTo>
                  <a:lnTo>
                    <a:pt x="111" y="3"/>
                  </a:lnTo>
                  <a:lnTo>
                    <a:pt x="119"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3" name="Freeform 88"/>
            <p:cNvSpPr>
              <a:spLocks/>
            </p:cNvSpPr>
            <p:nvPr/>
          </p:nvSpPr>
          <p:spPr bwMode="auto">
            <a:xfrm>
              <a:off x="2755" y="1677"/>
              <a:ext cx="85" cy="84"/>
            </a:xfrm>
            <a:custGeom>
              <a:avLst/>
              <a:gdLst>
                <a:gd name="T0" fmla="*/ 66 w 171"/>
                <a:gd name="T1" fmla="*/ 10 h 168"/>
                <a:gd name="T2" fmla="*/ 63 w 171"/>
                <a:gd name="T3" fmla="*/ 18 h 168"/>
                <a:gd name="T4" fmla="*/ 65 w 171"/>
                <a:gd name="T5" fmla="*/ 23 h 168"/>
                <a:gd name="T6" fmla="*/ 74 w 171"/>
                <a:gd name="T7" fmla="*/ 23 h 168"/>
                <a:gd name="T8" fmla="*/ 82 w 171"/>
                <a:gd name="T9" fmla="*/ 27 h 168"/>
                <a:gd name="T10" fmla="*/ 85 w 171"/>
                <a:gd name="T11" fmla="*/ 34 h 168"/>
                <a:gd name="T12" fmla="*/ 83 w 171"/>
                <a:gd name="T13" fmla="*/ 42 h 168"/>
                <a:gd name="T14" fmla="*/ 77 w 171"/>
                <a:gd name="T15" fmla="*/ 47 h 168"/>
                <a:gd name="T16" fmla="*/ 74 w 171"/>
                <a:gd name="T17" fmla="*/ 57 h 168"/>
                <a:gd name="T18" fmla="*/ 66 w 171"/>
                <a:gd name="T19" fmla="*/ 69 h 168"/>
                <a:gd name="T20" fmla="*/ 59 w 171"/>
                <a:gd name="T21" fmla="*/ 79 h 168"/>
                <a:gd name="T22" fmla="*/ 50 w 171"/>
                <a:gd name="T23" fmla="*/ 84 h 168"/>
                <a:gd name="T24" fmla="*/ 41 w 171"/>
                <a:gd name="T25" fmla="*/ 84 h 168"/>
                <a:gd name="T26" fmla="*/ 34 w 171"/>
                <a:gd name="T27" fmla="*/ 82 h 168"/>
                <a:gd name="T28" fmla="*/ 28 w 171"/>
                <a:gd name="T29" fmla="*/ 79 h 168"/>
                <a:gd name="T30" fmla="*/ 20 w 171"/>
                <a:gd name="T31" fmla="*/ 77 h 168"/>
                <a:gd name="T32" fmla="*/ 16 w 171"/>
                <a:gd name="T33" fmla="*/ 75 h 168"/>
                <a:gd name="T34" fmla="*/ 17 w 171"/>
                <a:gd name="T35" fmla="*/ 72 h 168"/>
                <a:gd name="T36" fmla="*/ 20 w 171"/>
                <a:gd name="T37" fmla="*/ 71 h 168"/>
                <a:gd name="T38" fmla="*/ 27 w 171"/>
                <a:gd name="T39" fmla="*/ 71 h 168"/>
                <a:gd name="T40" fmla="*/ 33 w 171"/>
                <a:gd name="T41" fmla="*/ 70 h 168"/>
                <a:gd name="T42" fmla="*/ 39 w 171"/>
                <a:gd name="T43" fmla="*/ 70 h 168"/>
                <a:gd name="T44" fmla="*/ 49 w 171"/>
                <a:gd name="T45" fmla="*/ 67 h 168"/>
                <a:gd name="T46" fmla="*/ 54 w 171"/>
                <a:gd name="T47" fmla="*/ 58 h 168"/>
                <a:gd name="T48" fmla="*/ 61 w 171"/>
                <a:gd name="T49" fmla="*/ 51 h 168"/>
                <a:gd name="T50" fmla="*/ 60 w 171"/>
                <a:gd name="T51" fmla="*/ 43 h 168"/>
                <a:gd name="T52" fmla="*/ 64 w 171"/>
                <a:gd name="T53" fmla="*/ 38 h 168"/>
                <a:gd name="T54" fmla="*/ 67 w 171"/>
                <a:gd name="T55" fmla="*/ 35 h 168"/>
                <a:gd name="T56" fmla="*/ 65 w 171"/>
                <a:gd name="T57" fmla="*/ 32 h 168"/>
                <a:gd name="T58" fmla="*/ 55 w 171"/>
                <a:gd name="T59" fmla="*/ 32 h 168"/>
                <a:gd name="T60" fmla="*/ 45 w 171"/>
                <a:gd name="T61" fmla="*/ 34 h 168"/>
                <a:gd name="T62" fmla="*/ 36 w 171"/>
                <a:gd name="T63" fmla="*/ 34 h 168"/>
                <a:gd name="T64" fmla="*/ 28 w 171"/>
                <a:gd name="T65" fmla="*/ 32 h 168"/>
                <a:gd name="T66" fmla="*/ 29 w 171"/>
                <a:gd name="T67" fmla="*/ 28 h 168"/>
                <a:gd name="T68" fmla="*/ 32 w 171"/>
                <a:gd name="T69" fmla="*/ 25 h 168"/>
                <a:gd name="T70" fmla="*/ 39 w 171"/>
                <a:gd name="T71" fmla="*/ 19 h 168"/>
                <a:gd name="T72" fmla="*/ 43 w 171"/>
                <a:gd name="T73" fmla="*/ 12 h 168"/>
                <a:gd name="T74" fmla="*/ 39 w 171"/>
                <a:gd name="T75" fmla="*/ 11 h 168"/>
                <a:gd name="T76" fmla="*/ 33 w 171"/>
                <a:gd name="T77" fmla="*/ 13 h 168"/>
                <a:gd name="T78" fmla="*/ 25 w 171"/>
                <a:gd name="T79" fmla="*/ 16 h 168"/>
                <a:gd name="T80" fmla="*/ 19 w 171"/>
                <a:gd name="T81" fmla="*/ 19 h 168"/>
                <a:gd name="T82" fmla="*/ 11 w 171"/>
                <a:gd name="T83" fmla="*/ 22 h 168"/>
                <a:gd name="T84" fmla="*/ 5 w 171"/>
                <a:gd name="T85" fmla="*/ 25 h 168"/>
                <a:gd name="T86" fmla="*/ 1 w 171"/>
                <a:gd name="T87" fmla="*/ 23 h 168"/>
                <a:gd name="T88" fmla="*/ 1 w 171"/>
                <a:gd name="T89" fmla="*/ 20 h 168"/>
                <a:gd name="T90" fmla="*/ 8 w 171"/>
                <a:gd name="T91" fmla="*/ 17 h 168"/>
                <a:gd name="T92" fmla="*/ 16 w 171"/>
                <a:gd name="T93" fmla="*/ 13 h 168"/>
                <a:gd name="T94" fmla="*/ 25 w 171"/>
                <a:gd name="T95" fmla="*/ 8 h 168"/>
                <a:gd name="T96" fmla="*/ 34 w 171"/>
                <a:gd name="T97" fmla="*/ 4 h 168"/>
                <a:gd name="T98" fmla="*/ 44 w 171"/>
                <a:gd name="T99" fmla="*/ 0 h 168"/>
                <a:gd name="T100" fmla="*/ 57 w 171"/>
                <a:gd name="T101" fmla="*/ 1 h 168"/>
                <a:gd name="T102" fmla="*/ 61 w 171"/>
                <a:gd name="T103" fmla="*/ 4 h 168"/>
                <a:gd name="T104" fmla="*/ 66 w 171"/>
                <a:gd name="T105" fmla="*/ 7 h 16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1" h="168">
                  <a:moveTo>
                    <a:pt x="132" y="13"/>
                  </a:moveTo>
                  <a:lnTo>
                    <a:pt x="132" y="20"/>
                  </a:lnTo>
                  <a:lnTo>
                    <a:pt x="130" y="28"/>
                  </a:lnTo>
                  <a:lnTo>
                    <a:pt x="127" y="35"/>
                  </a:lnTo>
                  <a:lnTo>
                    <a:pt x="123" y="42"/>
                  </a:lnTo>
                  <a:lnTo>
                    <a:pt x="130" y="45"/>
                  </a:lnTo>
                  <a:lnTo>
                    <a:pt x="140" y="45"/>
                  </a:lnTo>
                  <a:lnTo>
                    <a:pt x="148" y="46"/>
                  </a:lnTo>
                  <a:lnTo>
                    <a:pt x="158" y="49"/>
                  </a:lnTo>
                  <a:lnTo>
                    <a:pt x="164" y="54"/>
                  </a:lnTo>
                  <a:lnTo>
                    <a:pt x="169" y="61"/>
                  </a:lnTo>
                  <a:lnTo>
                    <a:pt x="171" y="68"/>
                  </a:lnTo>
                  <a:lnTo>
                    <a:pt x="169" y="76"/>
                  </a:lnTo>
                  <a:lnTo>
                    <a:pt x="166" y="83"/>
                  </a:lnTo>
                  <a:lnTo>
                    <a:pt x="161" y="89"/>
                  </a:lnTo>
                  <a:lnTo>
                    <a:pt x="155" y="93"/>
                  </a:lnTo>
                  <a:lnTo>
                    <a:pt x="150" y="98"/>
                  </a:lnTo>
                  <a:lnTo>
                    <a:pt x="148" y="113"/>
                  </a:lnTo>
                  <a:lnTo>
                    <a:pt x="140" y="124"/>
                  </a:lnTo>
                  <a:lnTo>
                    <a:pt x="132" y="137"/>
                  </a:lnTo>
                  <a:lnTo>
                    <a:pt x="125" y="149"/>
                  </a:lnTo>
                  <a:lnTo>
                    <a:pt x="119" y="157"/>
                  </a:lnTo>
                  <a:lnTo>
                    <a:pt x="110" y="163"/>
                  </a:lnTo>
                  <a:lnTo>
                    <a:pt x="100" y="167"/>
                  </a:lnTo>
                  <a:lnTo>
                    <a:pt x="89" y="168"/>
                  </a:lnTo>
                  <a:lnTo>
                    <a:pt x="82" y="167"/>
                  </a:lnTo>
                  <a:lnTo>
                    <a:pt x="76" y="164"/>
                  </a:lnTo>
                  <a:lnTo>
                    <a:pt x="69" y="163"/>
                  </a:lnTo>
                  <a:lnTo>
                    <a:pt x="63" y="160"/>
                  </a:lnTo>
                  <a:lnTo>
                    <a:pt x="56" y="157"/>
                  </a:lnTo>
                  <a:lnTo>
                    <a:pt x="50" y="154"/>
                  </a:lnTo>
                  <a:lnTo>
                    <a:pt x="41" y="153"/>
                  </a:lnTo>
                  <a:lnTo>
                    <a:pt x="35" y="153"/>
                  </a:lnTo>
                  <a:lnTo>
                    <a:pt x="33" y="150"/>
                  </a:lnTo>
                  <a:lnTo>
                    <a:pt x="33" y="146"/>
                  </a:lnTo>
                  <a:lnTo>
                    <a:pt x="35" y="143"/>
                  </a:lnTo>
                  <a:lnTo>
                    <a:pt x="37" y="142"/>
                  </a:lnTo>
                  <a:lnTo>
                    <a:pt x="41" y="142"/>
                  </a:lnTo>
                  <a:lnTo>
                    <a:pt x="48" y="141"/>
                  </a:lnTo>
                  <a:lnTo>
                    <a:pt x="55" y="141"/>
                  </a:lnTo>
                  <a:lnTo>
                    <a:pt x="61" y="139"/>
                  </a:lnTo>
                  <a:lnTo>
                    <a:pt x="66" y="139"/>
                  </a:lnTo>
                  <a:lnTo>
                    <a:pt x="73" y="139"/>
                  </a:lnTo>
                  <a:lnTo>
                    <a:pt x="79" y="139"/>
                  </a:lnTo>
                  <a:lnTo>
                    <a:pt x="86" y="141"/>
                  </a:lnTo>
                  <a:lnTo>
                    <a:pt x="99" y="134"/>
                  </a:lnTo>
                  <a:lnTo>
                    <a:pt x="104" y="124"/>
                  </a:lnTo>
                  <a:lnTo>
                    <a:pt x="109" y="115"/>
                  </a:lnTo>
                  <a:lnTo>
                    <a:pt x="120" y="108"/>
                  </a:lnTo>
                  <a:lnTo>
                    <a:pt x="122" y="101"/>
                  </a:lnTo>
                  <a:lnTo>
                    <a:pt x="120" y="93"/>
                  </a:lnTo>
                  <a:lnTo>
                    <a:pt x="120" y="86"/>
                  </a:lnTo>
                  <a:lnTo>
                    <a:pt x="123" y="79"/>
                  </a:lnTo>
                  <a:lnTo>
                    <a:pt x="128" y="76"/>
                  </a:lnTo>
                  <a:lnTo>
                    <a:pt x="133" y="74"/>
                  </a:lnTo>
                  <a:lnTo>
                    <a:pt x="135" y="70"/>
                  </a:lnTo>
                  <a:lnTo>
                    <a:pt x="137" y="67"/>
                  </a:lnTo>
                  <a:lnTo>
                    <a:pt x="130" y="64"/>
                  </a:lnTo>
                  <a:lnTo>
                    <a:pt x="120" y="65"/>
                  </a:lnTo>
                  <a:lnTo>
                    <a:pt x="110" y="64"/>
                  </a:lnTo>
                  <a:lnTo>
                    <a:pt x="100" y="64"/>
                  </a:lnTo>
                  <a:lnTo>
                    <a:pt x="91" y="67"/>
                  </a:lnTo>
                  <a:lnTo>
                    <a:pt x="82" y="68"/>
                  </a:lnTo>
                  <a:lnTo>
                    <a:pt x="73" y="68"/>
                  </a:lnTo>
                  <a:lnTo>
                    <a:pt x="64" y="67"/>
                  </a:lnTo>
                  <a:lnTo>
                    <a:pt x="56" y="64"/>
                  </a:lnTo>
                  <a:lnTo>
                    <a:pt x="55" y="59"/>
                  </a:lnTo>
                  <a:lnTo>
                    <a:pt x="58" y="56"/>
                  </a:lnTo>
                  <a:lnTo>
                    <a:pt x="61" y="53"/>
                  </a:lnTo>
                  <a:lnTo>
                    <a:pt x="64" y="49"/>
                  </a:lnTo>
                  <a:lnTo>
                    <a:pt x="71" y="44"/>
                  </a:lnTo>
                  <a:lnTo>
                    <a:pt x="79" y="38"/>
                  </a:lnTo>
                  <a:lnTo>
                    <a:pt x="84" y="31"/>
                  </a:lnTo>
                  <a:lnTo>
                    <a:pt x="87" y="23"/>
                  </a:lnTo>
                  <a:lnTo>
                    <a:pt x="82" y="22"/>
                  </a:lnTo>
                  <a:lnTo>
                    <a:pt x="78" y="22"/>
                  </a:lnTo>
                  <a:lnTo>
                    <a:pt x="71" y="24"/>
                  </a:lnTo>
                  <a:lnTo>
                    <a:pt x="66" y="26"/>
                  </a:lnTo>
                  <a:lnTo>
                    <a:pt x="59" y="28"/>
                  </a:lnTo>
                  <a:lnTo>
                    <a:pt x="51" y="31"/>
                  </a:lnTo>
                  <a:lnTo>
                    <a:pt x="45" y="34"/>
                  </a:lnTo>
                  <a:lnTo>
                    <a:pt x="38" y="37"/>
                  </a:lnTo>
                  <a:lnTo>
                    <a:pt x="30" y="39"/>
                  </a:lnTo>
                  <a:lnTo>
                    <a:pt x="23" y="44"/>
                  </a:lnTo>
                  <a:lnTo>
                    <a:pt x="17" y="46"/>
                  </a:lnTo>
                  <a:lnTo>
                    <a:pt x="10" y="50"/>
                  </a:lnTo>
                  <a:lnTo>
                    <a:pt x="5" y="49"/>
                  </a:lnTo>
                  <a:lnTo>
                    <a:pt x="2" y="46"/>
                  </a:lnTo>
                  <a:lnTo>
                    <a:pt x="0" y="44"/>
                  </a:lnTo>
                  <a:lnTo>
                    <a:pt x="2" y="39"/>
                  </a:lnTo>
                  <a:lnTo>
                    <a:pt x="9" y="35"/>
                  </a:lnTo>
                  <a:lnTo>
                    <a:pt x="17" y="33"/>
                  </a:lnTo>
                  <a:lnTo>
                    <a:pt x="25" y="30"/>
                  </a:lnTo>
                  <a:lnTo>
                    <a:pt x="32" y="26"/>
                  </a:lnTo>
                  <a:lnTo>
                    <a:pt x="41" y="22"/>
                  </a:lnTo>
                  <a:lnTo>
                    <a:pt x="50" y="16"/>
                  </a:lnTo>
                  <a:lnTo>
                    <a:pt x="59" y="11"/>
                  </a:lnTo>
                  <a:lnTo>
                    <a:pt x="69" y="7"/>
                  </a:lnTo>
                  <a:lnTo>
                    <a:pt x="79" y="2"/>
                  </a:lnTo>
                  <a:lnTo>
                    <a:pt x="89" y="0"/>
                  </a:lnTo>
                  <a:lnTo>
                    <a:pt x="100" y="0"/>
                  </a:lnTo>
                  <a:lnTo>
                    <a:pt x="114" y="1"/>
                  </a:lnTo>
                  <a:lnTo>
                    <a:pt x="119" y="4"/>
                  </a:lnTo>
                  <a:lnTo>
                    <a:pt x="123" y="7"/>
                  </a:lnTo>
                  <a:lnTo>
                    <a:pt x="128" y="9"/>
                  </a:lnTo>
                  <a:lnTo>
                    <a:pt x="132"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4" name="Freeform 89"/>
            <p:cNvSpPr>
              <a:spLocks/>
            </p:cNvSpPr>
            <p:nvPr/>
          </p:nvSpPr>
          <p:spPr bwMode="auto">
            <a:xfrm>
              <a:off x="2248" y="1680"/>
              <a:ext cx="107" cy="56"/>
            </a:xfrm>
            <a:custGeom>
              <a:avLst/>
              <a:gdLst>
                <a:gd name="T0" fmla="*/ 36 w 215"/>
                <a:gd name="T1" fmla="*/ 9 h 114"/>
                <a:gd name="T2" fmla="*/ 24 w 215"/>
                <a:gd name="T3" fmla="*/ 23 h 114"/>
                <a:gd name="T4" fmla="*/ 21 w 215"/>
                <a:gd name="T5" fmla="*/ 34 h 114"/>
                <a:gd name="T6" fmla="*/ 24 w 215"/>
                <a:gd name="T7" fmla="*/ 36 h 114"/>
                <a:gd name="T8" fmla="*/ 30 w 215"/>
                <a:gd name="T9" fmla="*/ 38 h 114"/>
                <a:gd name="T10" fmla="*/ 37 w 215"/>
                <a:gd name="T11" fmla="*/ 41 h 114"/>
                <a:gd name="T12" fmla="*/ 44 w 215"/>
                <a:gd name="T13" fmla="*/ 38 h 114"/>
                <a:gd name="T14" fmla="*/ 50 w 215"/>
                <a:gd name="T15" fmla="*/ 32 h 114"/>
                <a:gd name="T16" fmla="*/ 55 w 215"/>
                <a:gd name="T17" fmla="*/ 27 h 114"/>
                <a:gd name="T18" fmla="*/ 63 w 215"/>
                <a:gd name="T19" fmla="*/ 22 h 114"/>
                <a:gd name="T20" fmla="*/ 71 w 215"/>
                <a:gd name="T21" fmla="*/ 24 h 114"/>
                <a:gd name="T22" fmla="*/ 73 w 215"/>
                <a:gd name="T23" fmla="*/ 33 h 114"/>
                <a:gd name="T24" fmla="*/ 78 w 215"/>
                <a:gd name="T25" fmla="*/ 38 h 114"/>
                <a:gd name="T26" fmla="*/ 86 w 215"/>
                <a:gd name="T27" fmla="*/ 38 h 114"/>
                <a:gd name="T28" fmla="*/ 94 w 215"/>
                <a:gd name="T29" fmla="*/ 37 h 114"/>
                <a:gd name="T30" fmla="*/ 100 w 215"/>
                <a:gd name="T31" fmla="*/ 40 h 114"/>
                <a:gd name="T32" fmla="*/ 103 w 215"/>
                <a:gd name="T33" fmla="*/ 45 h 114"/>
                <a:gd name="T34" fmla="*/ 107 w 215"/>
                <a:gd name="T35" fmla="*/ 50 h 114"/>
                <a:gd name="T36" fmla="*/ 105 w 215"/>
                <a:gd name="T37" fmla="*/ 53 h 114"/>
                <a:gd name="T38" fmla="*/ 102 w 215"/>
                <a:gd name="T39" fmla="*/ 53 h 114"/>
                <a:gd name="T40" fmla="*/ 96 w 215"/>
                <a:gd name="T41" fmla="*/ 50 h 114"/>
                <a:gd name="T42" fmla="*/ 92 w 215"/>
                <a:gd name="T43" fmla="*/ 49 h 114"/>
                <a:gd name="T44" fmla="*/ 87 w 215"/>
                <a:gd name="T45" fmla="*/ 50 h 114"/>
                <a:gd name="T46" fmla="*/ 80 w 215"/>
                <a:gd name="T47" fmla="*/ 53 h 114"/>
                <a:gd name="T48" fmla="*/ 72 w 215"/>
                <a:gd name="T49" fmla="*/ 55 h 114"/>
                <a:gd name="T50" fmla="*/ 65 w 215"/>
                <a:gd name="T51" fmla="*/ 51 h 114"/>
                <a:gd name="T52" fmla="*/ 60 w 215"/>
                <a:gd name="T53" fmla="*/ 45 h 114"/>
                <a:gd name="T54" fmla="*/ 57 w 215"/>
                <a:gd name="T55" fmla="*/ 49 h 114"/>
                <a:gd name="T56" fmla="*/ 52 w 215"/>
                <a:gd name="T57" fmla="*/ 56 h 114"/>
                <a:gd name="T58" fmla="*/ 43 w 215"/>
                <a:gd name="T59" fmla="*/ 54 h 114"/>
                <a:gd name="T60" fmla="*/ 34 w 215"/>
                <a:gd name="T61" fmla="*/ 51 h 114"/>
                <a:gd name="T62" fmla="*/ 24 w 215"/>
                <a:gd name="T63" fmla="*/ 49 h 114"/>
                <a:gd name="T64" fmla="*/ 14 w 215"/>
                <a:gd name="T65" fmla="*/ 49 h 114"/>
                <a:gd name="T66" fmla="*/ 6 w 215"/>
                <a:gd name="T67" fmla="*/ 47 h 114"/>
                <a:gd name="T68" fmla="*/ 1 w 215"/>
                <a:gd name="T69" fmla="*/ 45 h 114"/>
                <a:gd name="T70" fmla="*/ 0 w 215"/>
                <a:gd name="T71" fmla="*/ 41 h 114"/>
                <a:gd name="T72" fmla="*/ 0 w 215"/>
                <a:gd name="T73" fmla="*/ 37 h 114"/>
                <a:gd name="T74" fmla="*/ 0 w 215"/>
                <a:gd name="T75" fmla="*/ 35 h 114"/>
                <a:gd name="T76" fmla="*/ 1 w 215"/>
                <a:gd name="T77" fmla="*/ 34 h 114"/>
                <a:gd name="T78" fmla="*/ 4 w 215"/>
                <a:gd name="T79" fmla="*/ 29 h 114"/>
                <a:gd name="T80" fmla="*/ 10 w 215"/>
                <a:gd name="T81" fmla="*/ 22 h 114"/>
                <a:gd name="T82" fmla="*/ 17 w 215"/>
                <a:gd name="T83" fmla="*/ 15 h 114"/>
                <a:gd name="T84" fmla="*/ 24 w 215"/>
                <a:gd name="T85" fmla="*/ 7 h 114"/>
                <a:gd name="T86" fmla="*/ 31 w 215"/>
                <a:gd name="T87" fmla="*/ 3 h 114"/>
                <a:gd name="T88" fmla="*/ 37 w 215"/>
                <a:gd name="T89" fmla="*/ 0 h 11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5" h="114">
                  <a:moveTo>
                    <a:pt x="80" y="2"/>
                  </a:moveTo>
                  <a:lnTo>
                    <a:pt x="72" y="19"/>
                  </a:lnTo>
                  <a:lnTo>
                    <a:pt x="61" y="33"/>
                  </a:lnTo>
                  <a:lnTo>
                    <a:pt x="49" y="47"/>
                  </a:lnTo>
                  <a:lnTo>
                    <a:pt x="42" y="65"/>
                  </a:lnTo>
                  <a:lnTo>
                    <a:pt x="42" y="69"/>
                  </a:lnTo>
                  <a:lnTo>
                    <a:pt x="46" y="71"/>
                  </a:lnTo>
                  <a:lnTo>
                    <a:pt x="49" y="74"/>
                  </a:lnTo>
                  <a:lnTo>
                    <a:pt x="52" y="75"/>
                  </a:lnTo>
                  <a:lnTo>
                    <a:pt x="61" y="78"/>
                  </a:lnTo>
                  <a:lnTo>
                    <a:pt x="67" y="81"/>
                  </a:lnTo>
                  <a:lnTo>
                    <a:pt x="75" y="84"/>
                  </a:lnTo>
                  <a:lnTo>
                    <a:pt x="82" y="84"/>
                  </a:lnTo>
                  <a:lnTo>
                    <a:pt x="88" y="78"/>
                  </a:lnTo>
                  <a:lnTo>
                    <a:pt x="95" y="71"/>
                  </a:lnTo>
                  <a:lnTo>
                    <a:pt x="100" y="66"/>
                  </a:lnTo>
                  <a:lnTo>
                    <a:pt x="106" y="59"/>
                  </a:lnTo>
                  <a:lnTo>
                    <a:pt x="111" y="54"/>
                  </a:lnTo>
                  <a:lnTo>
                    <a:pt x="118" y="48"/>
                  </a:lnTo>
                  <a:lnTo>
                    <a:pt x="126" y="44"/>
                  </a:lnTo>
                  <a:lnTo>
                    <a:pt x="134" y="41"/>
                  </a:lnTo>
                  <a:lnTo>
                    <a:pt x="143" y="48"/>
                  </a:lnTo>
                  <a:lnTo>
                    <a:pt x="146" y="58"/>
                  </a:lnTo>
                  <a:lnTo>
                    <a:pt x="146" y="67"/>
                  </a:lnTo>
                  <a:lnTo>
                    <a:pt x="149" y="78"/>
                  </a:lnTo>
                  <a:lnTo>
                    <a:pt x="156" y="78"/>
                  </a:lnTo>
                  <a:lnTo>
                    <a:pt x="164" y="78"/>
                  </a:lnTo>
                  <a:lnTo>
                    <a:pt x="172" y="77"/>
                  </a:lnTo>
                  <a:lnTo>
                    <a:pt x="180" y="75"/>
                  </a:lnTo>
                  <a:lnTo>
                    <a:pt x="188" y="75"/>
                  </a:lnTo>
                  <a:lnTo>
                    <a:pt x="195" y="77"/>
                  </a:lnTo>
                  <a:lnTo>
                    <a:pt x="200" y="81"/>
                  </a:lnTo>
                  <a:lnTo>
                    <a:pt x="205" y="86"/>
                  </a:lnTo>
                  <a:lnTo>
                    <a:pt x="206" y="92"/>
                  </a:lnTo>
                  <a:lnTo>
                    <a:pt x="211" y="97"/>
                  </a:lnTo>
                  <a:lnTo>
                    <a:pt x="215" y="101"/>
                  </a:lnTo>
                  <a:lnTo>
                    <a:pt x="211" y="107"/>
                  </a:lnTo>
                  <a:lnTo>
                    <a:pt x="210" y="108"/>
                  </a:lnTo>
                  <a:lnTo>
                    <a:pt x="206" y="108"/>
                  </a:lnTo>
                  <a:lnTo>
                    <a:pt x="205" y="108"/>
                  </a:lnTo>
                  <a:lnTo>
                    <a:pt x="202" y="108"/>
                  </a:lnTo>
                  <a:lnTo>
                    <a:pt x="193" y="101"/>
                  </a:lnTo>
                  <a:lnTo>
                    <a:pt x="188" y="100"/>
                  </a:lnTo>
                  <a:lnTo>
                    <a:pt x="185" y="99"/>
                  </a:lnTo>
                  <a:lnTo>
                    <a:pt x="180" y="99"/>
                  </a:lnTo>
                  <a:lnTo>
                    <a:pt x="175" y="101"/>
                  </a:lnTo>
                  <a:lnTo>
                    <a:pt x="167" y="106"/>
                  </a:lnTo>
                  <a:lnTo>
                    <a:pt x="161" y="108"/>
                  </a:lnTo>
                  <a:lnTo>
                    <a:pt x="152" y="111"/>
                  </a:lnTo>
                  <a:lnTo>
                    <a:pt x="144" y="111"/>
                  </a:lnTo>
                  <a:lnTo>
                    <a:pt x="138" y="107"/>
                  </a:lnTo>
                  <a:lnTo>
                    <a:pt x="131" y="103"/>
                  </a:lnTo>
                  <a:lnTo>
                    <a:pt x="126" y="99"/>
                  </a:lnTo>
                  <a:lnTo>
                    <a:pt x="121" y="92"/>
                  </a:lnTo>
                  <a:lnTo>
                    <a:pt x="120" y="92"/>
                  </a:lnTo>
                  <a:lnTo>
                    <a:pt x="115" y="100"/>
                  </a:lnTo>
                  <a:lnTo>
                    <a:pt x="111" y="108"/>
                  </a:lnTo>
                  <a:lnTo>
                    <a:pt x="105" y="114"/>
                  </a:lnTo>
                  <a:lnTo>
                    <a:pt x="95" y="114"/>
                  </a:lnTo>
                  <a:lnTo>
                    <a:pt x="87" y="110"/>
                  </a:lnTo>
                  <a:lnTo>
                    <a:pt x="79" y="106"/>
                  </a:lnTo>
                  <a:lnTo>
                    <a:pt x="69" y="103"/>
                  </a:lnTo>
                  <a:lnTo>
                    <a:pt x="59" y="101"/>
                  </a:lnTo>
                  <a:lnTo>
                    <a:pt x="49" y="100"/>
                  </a:lnTo>
                  <a:lnTo>
                    <a:pt x="38" y="100"/>
                  </a:lnTo>
                  <a:lnTo>
                    <a:pt x="28" y="99"/>
                  </a:lnTo>
                  <a:lnTo>
                    <a:pt x="18" y="99"/>
                  </a:lnTo>
                  <a:lnTo>
                    <a:pt x="13" y="96"/>
                  </a:lnTo>
                  <a:lnTo>
                    <a:pt x="8" y="95"/>
                  </a:lnTo>
                  <a:lnTo>
                    <a:pt x="3" y="92"/>
                  </a:lnTo>
                  <a:lnTo>
                    <a:pt x="1" y="88"/>
                  </a:lnTo>
                  <a:lnTo>
                    <a:pt x="0" y="84"/>
                  </a:lnTo>
                  <a:lnTo>
                    <a:pt x="0" y="80"/>
                  </a:lnTo>
                  <a:lnTo>
                    <a:pt x="0" y="75"/>
                  </a:lnTo>
                  <a:lnTo>
                    <a:pt x="1" y="71"/>
                  </a:lnTo>
                  <a:lnTo>
                    <a:pt x="3" y="70"/>
                  </a:lnTo>
                  <a:lnTo>
                    <a:pt x="3" y="69"/>
                  </a:lnTo>
                  <a:lnTo>
                    <a:pt x="3" y="67"/>
                  </a:lnTo>
                  <a:lnTo>
                    <a:pt x="8" y="59"/>
                  </a:lnTo>
                  <a:lnTo>
                    <a:pt x="13" y="51"/>
                  </a:lnTo>
                  <a:lnTo>
                    <a:pt x="20" y="44"/>
                  </a:lnTo>
                  <a:lnTo>
                    <a:pt x="26" y="37"/>
                  </a:lnTo>
                  <a:lnTo>
                    <a:pt x="34" y="30"/>
                  </a:lnTo>
                  <a:lnTo>
                    <a:pt x="42" y="22"/>
                  </a:lnTo>
                  <a:lnTo>
                    <a:pt x="49" y="15"/>
                  </a:lnTo>
                  <a:lnTo>
                    <a:pt x="57" y="8"/>
                  </a:lnTo>
                  <a:lnTo>
                    <a:pt x="62" y="6"/>
                  </a:lnTo>
                  <a:lnTo>
                    <a:pt x="69" y="2"/>
                  </a:lnTo>
                  <a:lnTo>
                    <a:pt x="74" y="0"/>
                  </a:lnTo>
                  <a:lnTo>
                    <a:pt x="8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5" name="Freeform 90"/>
            <p:cNvSpPr>
              <a:spLocks/>
            </p:cNvSpPr>
            <p:nvPr/>
          </p:nvSpPr>
          <p:spPr bwMode="auto">
            <a:xfrm>
              <a:off x="2961" y="1690"/>
              <a:ext cx="40" cy="72"/>
            </a:xfrm>
            <a:custGeom>
              <a:avLst/>
              <a:gdLst>
                <a:gd name="T0" fmla="*/ 24 w 78"/>
                <a:gd name="T1" fmla="*/ 15 h 143"/>
                <a:gd name="T2" fmla="*/ 24 w 78"/>
                <a:gd name="T3" fmla="*/ 17 h 143"/>
                <a:gd name="T4" fmla="*/ 24 w 78"/>
                <a:gd name="T5" fmla="*/ 20 h 143"/>
                <a:gd name="T6" fmla="*/ 24 w 78"/>
                <a:gd name="T7" fmla="*/ 23 h 143"/>
                <a:gd name="T8" fmla="*/ 24 w 78"/>
                <a:gd name="T9" fmla="*/ 25 h 143"/>
                <a:gd name="T10" fmla="*/ 27 w 78"/>
                <a:gd name="T11" fmla="*/ 24 h 143"/>
                <a:gd name="T12" fmla="*/ 30 w 78"/>
                <a:gd name="T13" fmla="*/ 23 h 143"/>
                <a:gd name="T14" fmla="*/ 33 w 78"/>
                <a:gd name="T15" fmla="*/ 23 h 143"/>
                <a:gd name="T16" fmla="*/ 35 w 78"/>
                <a:gd name="T17" fmla="*/ 25 h 143"/>
                <a:gd name="T18" fmla="*/ 37 w 78"/>
                <a:gd name="T19" fmla="*/ 26 h 143"/>
                <a:gd name="T20" fmla="*/ 38 w 78"/>
                <a:gd name="T21" fmla="*/ 28 h 143"/>
                <a:gd name="T22" fmla="*/ 39 w 78"/>
                <a:gd name="T23" fmla="*/ 30 h 143"/>
                <a:gd name="T24" fmla="*/ 40 w 78"/>
                <a:gd name="T25" fmla="*/ 33 h 143"/>
                <a:gd name="T26" fmla="*/ 38 w 78"/>
                <a:gd name="T27" fmla="*/ 38 h 143"/>
                <a:gd name="T28" fmla="*/ 36 w 78"/>
                <a:gd name="T29" fmla="*/ 44 h 143"/>
                <a:gd name="T30" fmla="*/ 33 w 78"/>
                <a:gd name="T31" fmla="*/ 49 h 143"/>
                <a:gd name="T32" fmla="*/ 29 w 78"/>
                <a:gd name="T33" fmla="*/ 53 h 143"/>
                <a:gd name="T34" fmla="*/ 26 w 78"/>
                <a:gd name="T35" fmla="*/ 58 h 143"/>
                <a:gd name="T36" fmla="*/ 24 w 78"/>
                <a:gd name="T37" fmla="*/ 62 h 143"/>
                <a:gd name="T38" fmla="*/ 20 w 78"/>
                <a:gd name="T39" fmla="*/ 67 h 143"/>
                <a:gd name="T40" fmla="*/ 17 w 78"/>
                <a:gd name="T41" fmla="*/ 72 h 143"/>
                <a:gd name="T42" fmla="*/ 15 w 78"/>
                <a:gd name="T43" fmla="*/ 72 h 143"/>
                <a:gd name="T44" fmla="*/ 13 w 78"/>
                <a:gd name="T45" fmla="*/ 71 h 143"/>
                <a:gd name="T46" fmla="*/ 12 w 78"/>
                <a:gd name="T47" fmla="*/ 71 h 143"/>
                <a:gd name="T48" fmla="*/ 11 w 78"/>
                <a:gd name="T49" fmla="*/ 70 h 143"/>
                <a:gd name="T50" fmla="*/ 10 w 78"/>
                <a:gd name="T51" fmla="*/ 60 h 143"/>
                <a:gd name="T52" fmla="*/ 14 w 78"/>
                <a:gd name="T53" fmla="*/ 53 h 143"/>
                <a:gd name="T54" fmla="*/ 21 w 78"/>
                <a:gd name="T55" fmla="*/ 45 h 143"/>
                <a:gd name="T56" fmla="*/ 27 w 78"/>
                <a:gd name="T57" fmla="*/ 37 h 143"/>
                <a:gd name="T58" fmla="*/ 27 w 78"/>
                <a:gd name="T59" fmla="*/ 34 h 143"/>
                <a:gd name="T60" fmla="*/ 23 w 78"/>
                <a:gd name="T61" fmla="*/ 36 h 143"/>
                <a:gd name="T62" fmla="*/ 19 w 78"/>
                <a:gd name="T63" fmla="*/ 38 h 143"/>
                <a:gd name="T64" fmla="*/ 16 w 78"/>
                <a:gd name="T65" fmla="*/ 40 h 143"/>
                <a:gd name="T66" fmla="*/ 12 w 78"/>
                <a:gd name="T67" fmla="*/ 37 h 143"/>
                <a:gd name="T68" fmla="*/ 12 w 78"/>
                <a:gd name="T69" fmla="*/ 31 h 143"/>
                <a:gd name="T70" fmla="*/ 12 w 78"/>
                <a:gd name="T71" fmla="*/ 24 h 143"/>
                <a:gd name="T72" fmla="*/ 11 w 78"/>
                <a:gd name="T73" fmla="*/ 18 h 143"/>
                <a:gd name="T74" fmla="*/ 8 w 78"/>
                <a:gd name="T75" fmla="*/ 12 h 143"/>
                <a:gd name="T76" fmla="*/ 7 w 78"/>
                <a:gd name="T77" fmla="*/ 12 h 143"/>
                <a:gd name="T78" fmla="*/ 5 w 78"/>
                <a:gd name="T79" fmla="*/ 12 h 143"/>
                <a:gd name="T80" fmla="*/ 3 w 78"/>
                <a:gd name="T81" fmla="*/ 12 h 143"/>
                <a:gd name="T82" fmla="*/ 2 w 78"/>
                <a:gd name="T83" fmla="*/ 11 h 143"/>
                <a:gd name="T84" fmla="*/ 1 w 78"/>
                <a:gd name="T85" fmla="*/ 10 h 143"/>
                <a:gd name="T86" fmla="*/ 0 w 78"/>
                <a:gd name="T87" fmla="*/ 9 h 143"/>
                <a:gd name="T88" fmla="*/ 0 w 78"/>
                <a:gd name="T89" fmla="*/ 8 h 143"/>
                <a:gd name="T90" fmla="*/ 1 w 78"/>
                <a:gd name="T91" fmla="*/ 6 h 143"/>
                <a:gd name="T92" fmla="*/ 3 w 78"/>
                <a:gd name="T93" fmla="*/ 4 h 143"/>
                <a:gd name="T94" fmla="*/ 6 w 78"/>
                <a:gd name="T95" fmla="*/ 2 h 143"/>
                <a:gd name="T96" fmla="*/ 9 w 78"/>
                <a:gd name="T97" fmla="*/ 1 h 143"/>
                <a:gd name="T98" fmla="*/ 13 w 78"/>
                <a:gd name="T99" fmla="*/ 0 h 143"/>
                <a:gd name="T100" fmla="*/ 18 w 78"/>
                <a:gd name="T101" fmla="*/ 2 h 143"/>
                <a:gd name="T102" fmla="*/ 21 w 78"/>
                <a:gd name="T103" fmla="*/ 6 h 143"/>
                <a:gd name="T104" fmla="*/ 23 w 78"/>
                <a:gd name="T105" fmla="*/ 10 h 143"/>
                <a:gd name="T106" fmla="*/ 24 w 78"/>
                <a:gd name="T107" fmla="*/ 15 h 14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8" h="143">
                  <a:moveTo>
                    <a:pt x="46" y="30"/>
                  </a:moveTo>
                  <a:lnTo>
                    <a:pt x="47" y="34"/>
                  </a:lnTo>
                  <a:lnTo>
                    <a:pt x="47" y="39"/>
                  </a:lnTo>
                  <a:lnTo>
                    <a:pt x="47" y="45"/>
                  </a:lnTo>
                  <a:lnTo>
                    <a:pt x="47" y="49"/>
                  </a:lnTo>
                  <a:lnTo>
                    <a:pt x="52" y="48"/>
                  </a:lnTo>
                  <a:lnTo>
                    <a:pt x="59" y="46"/>
                  </a:lnTo>
                  <a:lnTo>
                    <a:pt x="64" y="46"/>
                  </a:lnTo>
                  <a:lnTo>
                    <a:pt x="69" y="49"/>
                  </a:lnTo>
                  <a:lnTo>
                    <a:pt x="72" y="52"/>
                  </a:lnTo>
                  <a:lnTo>
                    <a:pt x="75" y="56"/>
                  </a:lnTo>
                  <a:lnTo>
                    <a:pt x="77" y="60"/>
                  </a:lnTo>
                  <a:lnTo>
                    <a:pt x="78" y="65"/>
                  </a:lnTo>
                  <a:lnTo>
                    <a:pt x="75" y="76"/>
                  </a:lnTo>
                  <a:lnTo>
                    <a:pt x="70" y="87"/>
                  </a:lnTo>
                  <a:lnTo>
                    <a:pt x="65" y="97"/>
                  </a:lnTo>
                  <a:lnTo>
                    <a:pt x="57" y="106"/>
                  </a:lnTo>
                  <a:lnTo>
                    <a:pt x="51" y="115"/>
                  </a:lnTo>
                  <a:lnTo>
                    <a:pt x="46" y="124"/>
                  </a:lnTo>
                  <a:lnTo>
                    <a:pt x="39" y="134"/>
                  </a:lnTo>
                  <a:lnTo>
                    <a:pt x="33" y="143"/>
                  </a:lnTo>
                  <a:lnTo>
                    <a:pt x="29" y="143"/>
                  </a:lnTo>
                  <a:lnTo>
                    <a:pt x="26" y="142"/>
                  </a:lnTo>
                  <a:lnTo>
                    <a:pt x="24" y="141"/>
                  </a:lnTo>
                  <a:lnTo>
                    <a:pt x="21" y="139"/>
                  </a:lnTo>
                  <a:lnTo>
                    <a:pt x="19" y="120"/>
                  </a:lnTo>
                  <a:lnTo>
                    <a:pt x="28" y="105"/>
                  </a:lnTo>
                  <a:lnTo>
                    <a:pt x="41" y="90"/>
                  </a:lnTo>
                  <a:lnTo>
                    <a:pt x="52" y="74"/>
                  </a:lnTo>
                  <a:lnTo>
                    <a:pt x="52" y="68"/>
                  </a:lnTo>
                  <a:lnTo>
                    <a:pt x="44" y="71"/>
                  </a:lnTo>
                  <a:lnTo>
                    <a:pt x="37" y="76"/>
                  </a:lnTo>
                  <a:lnTo>
                    <a:pt x="31" y="79"/>
                  </a:lnTo>
                  <a:lnTo>
                    <a:pt x="24" y="74"/>
                  </a:lnTo>
                  <a:lnTo>
                    <a:pt x="23" y="61"/>
                  </a:lnTo>
                  <a:lnTo>
                    <a:pt x="23" y="48"/>
                  </a:lnTo>
                  <a:lnTo>
                    <a:pt x="21" y="35"/>
                  </a:lnTo>
                  <a:lnTo>
                    <a:pt x="16" y="23"/>
                  </a:lnTo>
                  <a:lnTo>
                    <a:pt x="13" y="24"/>
                  </a:lnTo>
                  <a:lnTo>
                    <a:pt x="10" y="24"/>
                  </a:lnTo>
                  <a:lnTo>
                    <a:pt x="6" y="24"/>
                  </a:lnTo>
                  <a:lnTo>
                    <a:pt x="3" y="22"/>
                  </a:lnTo>
                  <a:lnTo>
                    <a:pt x="1" y="19"/>
                  </a:lnTo>
                  <a:lnTo>
                    <a:pt x="0" y="18"/>
                  </a:lnTo>
                  <a:lnTo>
                    <a:pt x="0" y="15"/>
                  </a:lnTo>
                  <a:lnTo>
                    <a:pt x="1" y="12"/>
                  </a:lnTo>
                  <a:lnTo>
                    <a:pt x="6" y="7"/>
                  </a:lnTo>
                  <a:lnTo>
                    <a:pt x="11" y="4"/>
                  </a:lnTo>
                  <a:lnTo>
                    <a:pt x="18" y="1"/>
                  </a:lnTo>
                  <a:lnTo>
                    <a:pt x="26" y="0"/>
                  </a:lnTo>
                  <a:lnTo>
                    <a:pt x="36" y="4"/>
                  </a:lnTo>
                  <a:lnTo>
                    <a:pt x="41" y="11"/>
                  </a:lnTo>
                  <a:lnTo>
                    <a:pt x="44" y="20"/>
                  </a:lnTo>
                  <a:lnTo>
                    <a:pt x="4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6" name="Freeform 91"/>
            <p:cNvSpPr>
              <a:spLocks/>
            </p:cNvSpPr>
            <p:nvPr/>
          </p:nvSpPr>
          <p:spPr bwMode="auto">
            <a:xfrm>
              <a:off x="2694" y="1697"/>
              <a:ext cx="34" cy="47"/>
            </a:xfrm>
            <a:custGeom>
              <a:avLst/>
              <a:gdLst>
                <a:gd name="T0" fmla="*/ 34 w 67"/>
                <a:gd name="T1" fmla="*/ 0 h 95"/>
                <a:gd name="T2" fmla="*/ 34 w 67"/>
                <a:gd name="T3" fmla="*/ 3 h 95"/>
                <a:gd name="T4" fmla="*/ 31 w 67"/>
                <a:gd name="T5" fmla="*/ 6 h 95"/>
                <a:gd name="T6" fmla="*/ 29 w 67"/>
                <a:gd name="T7" fmla="*/ 9 h 95"/>
                <a:gd name="T8" fmla="*/ 27 w 67"/>
                <a:gd name="T9" fmla="*/ 11 h 95"/>
                <a:gd name="T10" fmla="*/ 22 w 67"/>
                <a:gd name="T11" fmla="*/ 14 h 95"/>
                <a:gd name="T12" fmla="*/ 18 w 67"/>
                <a:gd name="T13" fmla="*/ 18 h 95"/>
                <a:gd name="T14" fmla="*/ 15 w 67"/>
                <a:gd name="T15" fmla="*/ 23 h 95"/>
                <a:gd name="T16" fmla="*/ 13 w 67"/>
                <a:gd name="T17" fmla="*/ 27 h 95"/>
                <a:gd name="T18" fmla="*/ 13 w 67"/>
                <a:gd name="T19" fmla="*/ 45 h 95"/>
                <a:gd name="T20" fmla="*/ 12 w 67"/>
                <a:gd name="T21" fmla="*/ 46 h 95"/>
                <a:gd name="T22" fmla="*/ 11 w 67"/>
                <a:gd name="T23" fmla="*/ 46 h 95"/>
                <a:gd name="T24" fmla="*/ 10 w 67"/>
                <a:gd name="T25" fmla="*/ 47 h 95"/>
                <a:gd name="T26" fmla="*/ 8 w 67"/>
                <a:gd name="T27" fmla="*/ 46 h 95"/>
                <a:gd name="T28" fmla="*/ 3 w 67"/>
                <a:gd name="T29" fmla="*/ 41 h 95"/>
                <a:gd name="T30" fmla="*/ 0 w 67"/>
                <a:gd name="T31" fmla="*/ 33 h 95"/>
                <a:gd name="T32" fmla="*/ 0 w 67"/>
                <a:gd name="T33" fmla="*/ 25 h 95"/>
                <a:gd name="T34" fmla="*/ 1 w 67"/>
                <a:gd name="T35" fmla="*/ 17 h 95"/>
                <a:gd name="T36" fmla="*/ 2 w 67"/>
                <a:gd name="T37" fmla="*/ 13 h 95"/>
                <a:gd name="T38" fmla="*/ 4 w 67"/>
                <a:gd name="T39" fmla="*/ 8 h 95"/>
                <a:gd name="T40" fmla="*/ 6 w 67"/>
                <a:gd name="T41" fmla="*/ 5 h 95"/>
                <a:gd name="T42" fmla="*/ 10 w 67"/>
                <a:gd name="T43" fmla="*/ 2 h 95"/>
                <a:gd name="T44" fmla="*/ 16 w 67"/>
                <a:gd name="T45" fmla="*/ 0 h 95"/>
                <a:gd name="T46" fmla="*/ 22 w 67"/>
                <a:gd name="T47" fmla="*/ 0 h 95"/>
                <a:gd name="T48" fmla="*/ 28 w 67"/>
                <a:gd name="T49" fmla="*/ 0 h 95"/>
                <a:gd name="T50" fmla="*/ 34 w 67"/>
                <a:gd name="T51" fmla="*/ 0 h 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7" h="95">
                  <a:moveTo>
                    <a:pt x="67" y="0"/>
                  </a:moveTo>
                  <a:lnTo>
                    <a:pt x="67" y="7"/>
                  </a:lnTo>
                  <a:lnTo>
                    <a:pt x="62" y="13"/>
                  </a:lnTo>
                  <a:lnTo>
                    <a:pt x="57" y="18"/>
                  </a:lnTo>
                  <a:lnTo>
                    <a:pt x="53" y="22"/>
                  </a:lnTo>
                  <a:lnTo>
                    <a:pt x="44" y="29"/>
                  </a:lnTo>
                  <a:lnTo>
                    <a:pt x="36" y="37"/>
                  </a:lnTo>
                  <a:lnTo>
                    <a:pt x="30" y="46"/>
                  </a:lnTo>
                  <a:lnTo>
                    <a:pt x="25" y="55"/>
                  </a:lnTo>
                  <a:lnTo>
                    <a:pt x="25" y="91"/>
                  </a:lnTo>
                  <a:lnTo>
                    <a:pt x="23" y="92"/>
                  </a:lnTo>
                  <a:lnTo>
                    <a:pt x="21" y="93"/>
                  </a:lnTo>
                  <a:lnTo>
                    <a:pt x="20" y="95"/>
                  </a:lnTo>
                  <a:lnTo>
                    <a:pt x="16" y="93"/>
                  </a:lnTo>
                  <a:lnTo>
                    <a:pt x="5" y="83"/>
                  </a:lnTo>
                  <a:lnTo>
                    <a:pt x="0" y="67"/>
                  </a:lnTo>
                  <a:lnTo>
                    <a:pt x="0" y="51"/>
                  </a:lnTo>
                  <a:lnTo>
                    <a:pt x="2" y="35"/>
                  </a:lnTo>
                  <a:lnTo>
                    <a:pt x="3" y="26"/>
                  </a:lnTo>
                  <a:lnTo>
                    <a:pt x="7" y="17"/>
                  </a:lnTo>
                  <a:lnTo>
                    <a:pt x="12" y="10"/>
                  </a:lnTo>
                  <a:lnTo>
                    <a:pt x="20" y="5"/>
                  </a:lnTo>
                  <a:lnTo>
                    <a:pt x="31" y="0"/>
                  </a:lnTo>
                  <a:lnTo>
                    <a:pt x="43" y="0"/>
                  </a:lnTo>
                  <a:lnTo>
                    <a:pt x="56" y="0"/>
                  </a:lnTo>
                  <a:lnTo>
                    <a:pt x="6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7" name="Freeform 92"/>
            <p:cNvSpPr>
              <a:spLocks/>
            </p:cNvSpPr>
            <p:nvPr/>
          </p:nvSpPr>
          <p:spPr bwMode="auto">
            <a:xfrm>
              <a:off x="1954" y="1697"/>
              <a:ext cx="133" cy="69"/>
            </a:xfrm>
            <a:custGeom>
              <a:avLst/>
              <a:gdLst>
                <a:gd name="T0" fmla="*/ 89 w 267"/>
                <a:gd name="T1" fmla="*/ 12 h 140"/>
                <a:gd name="T2" fmla="*/ 98 w 267"/>
                <a:gd name="T3" fmla="*/ 18 h 140"/>
                <a:gd name="T4" fmla="*/ 106 w 267"/>
                <a:gd name="T5" fmla="*/ 25 h 140"/>
                <a:gd name="T6" fmla="*/ 115 w 267"/>
                <a:gd name="T7" fmla="*/ 31 h 140"/>
                <a:gd name="T8" fmla="*/ 123 w 267"/>
                <a:gd name="T9" fmla="*/ 39 h 140"/>
                <a:gd name="T10" fmla="*/ 130 w 267"/>
                <a:gd name="T11" fmla="*/ 48 h 140"/>
                <a:gd name="T12" fmla="*/ 133 w 267"/>
                <a:gd name="T13" fmla="*/ 56 h 140"/>
                <a:gd name="T14" fmla="*/ 128 w 267"/>
                <a:gd name="T15" fmla="*/ 61 h 140"/>
                <a:gd name="T16" fmla="*/ 121 w 267"/>
                <a:gd name="T17" fmla="*/ 64 h 140"/>
                <a:gd name="T18" fmla="*/ 115 w 267"/>
                <a:gd name="T19" fmla="*/ 69 h 140"/>
                <a:gd name="T20" fmla="*/ 106 w 267"/>
                <a:gd name="T21" fmla="*/ 66 h 140"/>
                <a:gd name="T22" fmla="*/ 100 w 267"/>
                <a:gd name="T23" fmla="*/ 62 h 140"/>
                <a:gd name="T24" fmla="*/ 93 w 267"/>
                <a:gd name="T25" fmla="*/ 62 h 140"/>
                <a:gd name="T26" fmla="*/ 92 w 267"/>
                <a:gd name="T27" fmla="*/ 60 h 140"/>
                <a:gd name="T28" fmla="*/ 96 w 267"/>
                <a:gd name="T29" fmla="*/ 57 h 140"/>
                <a:gd name="T30" fmla="*/ 101 w 267"/>
                <a:gd name="T31" fmla="*/ 56 h 140"/>
                <a:gd name="T32" fmla="*/ 109 w 267"/>
                <a:gd name="T33" fmla="*/ 56 h 140"/>
                <a:gd name="T34" fmla="*/ 115 w 267"/>
                <a:gd name="T35" fmla="*/ 54 h 140"/>
                <a:gd name="T36" fmla="*/ 118 w 267"/>
                <a:gd name="T37" fmla="*/ 52 h 140"/>
                <a:gd name="T38" fmla="*/ 116 w 267"/>
                <a:gd name="T39" fmla="*/ 49 h 140"/>
                <a:gd name="T40" fmla="*/ 112 w 267"/>
                <a:gd name="T41" fmla="*/ 47 h 140"/>
                <a:gd name="T42" fmla="*/ 108 w 267"/>
                <a:gd name="T43" fmla="*/ 44 h 140"/>
                <a:gd name="T44" fmla="*/ 100 w 267"/>
                <a:gd name="T45" fmla="*/ 37 h 140"/>
                <a:gd name="T46" fmla="*/ 88 w 267"/>
                <a:gd name="T47" fmla="*/ 28 h 140"/>
                <a:gd name="T48" fmla="*/ 76 w 267"/>
                <a:gd name="T49" fmla="*/ 19 h 140"/>
                <a:gd name="T50" fmla="*/ 61 w 267"/>
                <a:gd name="T51" fmla="*/ 13 h 140"/>
                <a:gd name="T52" fmla="*/ 48 w 267"/>
                <a:gd name="T53" fmla="*/ 10 h 140"/>
                <a:gd name="T54" fmla="*/ 37 w 267"/>
                <a:gd name="T55" fmla="*/ 9 h 140"/>
                <a:gd name="T56" fmla="*/ 28 w 267"/>
                <a:gd name="T57" fmla="*/ 11 h 140"/>
                <a:gd name="T58" fmla="*/ 17 w 267"/>
                <a:gd name="T59" fmla="*/ 13 h 140"/>
                <a:gd name="T60" fmla="*/ 9 w 267"/>
                <a:gd name="T61" fmla="*/ 14 h 140"/>
                <a:gd name="T62" fmla="*/ 4 w 267"/>
                <a:gd name="T63" fmla="*/ 16 h 140"/>
                <a:gd name="T64" fmla="*/ 0 w 267"/>
                <a:gd name="T65" fmla="*/ 14 h 140"/>
                <a:gd name="T66" fmla="*/ 1 w 267"/>
                <a:gd name="T67" fmla="*/ 10 h 140"/>
                <a:gd name="T68" fmla="*/ 10 w 267"/>
                <a:gd name="T69" fmla="*/ 5 h 140"/>
                <a:gd name="T70" fmla="*/ 28 w 267"/>
                <a:gd name="T71" fmla="*/ 1 h 140"/>
                <a:gd name="T72" fmla="*/ 47 w 267"/>
                <a:gd name="T73" fmla="*/ 0 h 140"/>
                <a:gd name="T74" fmla="*/ 65 w 267"/>
                <a:gd name="T75" fmla="*/ 3 h 140"/>
                <a:gd name="T76" fmla="*/ 84 w 267"/>
                <a:gd name="T77" fmla="*/ 9 h 14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67" h="140">
                  <a:moveTo>
                    <a:pt x="169" y="18"/>
                  </a:moveTo>
                  <a:lnTo>
                    <a:pt x="179" y="24"/>
                  </a:lnTo>
                  <a:lnTo>
                    <a:pt x="187" y="29"/>
                  </a:lnTo>
                  <a:lnTo>
                    <a:pt x="197" y="36"/>
                  </a:lnTo>
                  <a:lnTo>
                    <a:pt x="205" y="43"/>
                  </a:lnTo>
                  <a:lnTo>
                    <a:pt x="213" y="50"/>
                  </a:lnTo>
                  <a:lnTo>
                    <a:pt x="221" y="57"/>
                  </a:lnTo>
                  <a:lnTo>
                    <a:pt x="230" y="63"/>
                  </a:lnTo>
                  <a:lnTo>
                    <a:pt x="238" y="72"/>
                  </a:lnTo>
                  <a:lnTo>
                    <a:pt x="246" y="80"/>
                  </a:lnTo>
                  <a:lnTo>
                    <a:pt x="254" y="89"/>
                  </a:lnTo>
                  <a:lnTo>
                    <a:pt x="261" y="98"/>
                  </a:lnTo>
                  <a:lnTo>
                    <a:pt x="267" y="107"/>
                  </a:lnTo>
                  <a:lnTo>
                    <a:pt x="267" y="114"/>
                  </a:lnTo>
                  <a:lnTo>
                    <a:pt x="262" y="119"/>
                  </a:lnTo>
                  <a:lnTo>
                    <a:pt x="256" y="124"/>
                  </a:lnTo>
                  <a:lnTo>
                    <a:pt x="249" y="128"/>
                  </a:lnTo>
                  <a:lnTo>
                    <a:pt x="243" y="130"/>
                  </a:lnTo>
                  <a:lnTo>
                    <a:pt x="236" y="136"/>
                  </a:lnTo>
                  <a:lnTo>
                    <a:pt x="230" y="140"/>
                  </a:lnTo>
                  <a:lnTo>
                    <a:pt x="220" y="139"/>
                  </a:lnTo>
                  <a:lnTo>
                    <a:pt x="213" y="133"/>
                  </a:lnTo>
                  <a:lnTo>
                    <a:pt x="207" y="129"/>
                  </a:lnTo>
                  <a:lnTo>
                    <a:pt x="200" y="126"/>
                  </a:lnTo>
                  <a:lnTo>
                    <a:pt x="190" y="126"/>
                  </a:lnTo>
                  <a:lnTo>
                    <a:pt x="187" y="125"/>
                  </a:lnTo>
                  <a:lnTo>
                    <a:pt x="185" y="124"/>
                  </a:lnTo>
                  <a:lnTo>
                    <a:pt x="185" y="121"/>
                  </a:lnTo>
                  <a:lnTo>
                    <a:pt x="185" y="118"/>
                  </a:lnTo>
                  <a:lnTo>
                    <a:pt x="192" y="115"/>
                  </a:lnTo>
                  <a:lnTo>
                    <a:pt x="197" y="114"/>
                  </a:lnTo>
                  <a:lnTo>
                    <a:pt x="203" y="114"/>
                  </a:lnTo>
                  <a:lnTo>
                    <a:pt x="212" y="113"/>
                  </a:lnTo>
                  <a:lnTo>
                    <a:pt x="218" y="113"/>
                  </a:lnTo>
                  <a:lnTo>
                    <a:pt x="225" y="111"/>
                  </a:lnTo>
                  <a:lnTo>
                    <a:pt x="230" y="110"/>
                  </a:lnTo>
                  <a:lnTo>
                    <a:pt x="236" y="109"/>
                  </a:lnTo>
                  <a:lnTo>
                    <a:pt x="236" y="106"/>
                  </a:lnTo>
                  <a:lnTo>
                    <a:pt x="235" y="103"/>
                  </a:lnTo>
                  <a:lnTo>
                    <a:pt x="233" y="100"/>
                  </a:lnTo>
                  <a:lnTo>
                    <a:pt x="230" y="98"/>
                  </a:lnTo>
                  <a:lnTo>
                    <a:pt x="225" y="96"/>
                  </a:lnTo>
                  <a:lnTo>
                    <a:pt x="220" y="93"/>
                  </a:lnTo>
                  <a:lnTo>
                    <a:pt x="217" y="89"/>
                  </a:lnTo>
                  <a:lnTo>
                    <a:pt x="212" y="85"/>
                  </a:lnTo>
                  <a:lnTo>
                    <a:pt x="200" y="76"/>
                  </a:lnTo>
                  <a:lnTo>
                    <a:pt x="190" y="65"/>
                  </a:lnTo>
                  <a:lnTo>
                    <a:pt x="177" y="57"/>
                  </a:lnTo>
                  <a:lnTo>
                    <a:pt x="166" y="47"/>
                  </a:lnTo>
                  <a:lnTo>
                    <a:pt x="153" y="39"/>
                  </a:lnTo>
                  <a:lnTo>
                    <a:pt x="138" y="32"/>
                  </a:lnTo>
                  <a:lnTo>
                    <a:pt x="123" y="26"/>
                  </a:lnTo>
                  <a:lnTo>
                    <a:pt x="108" y="22"/>
                  </a:lnTo>
                  <a:lnTo>
                    <a:pt x="97" y="20"/>
                  </a:lnTo>
                  <a:lnTo>
                    <a:pt x="87" y="18"/>
                  </a:lnTo>
                  <a:lnTo>
                    <a:pt x="75" y="18"/>
                  </a:lnTo>
                  <a:lnTo>
                    <a:pt x="66" y="20"/>
                  </a:lnTo>
                  <a:lnTo>
                    <a:pt x="56" y="22"/>
                  </a:lnTo>
                  <a:lnTo>
                    <a:pt x="44" y="24"/>
                  </a:lnTo>
                  <a:lnTo>
                    <a:pt x="34" y="26"/>
                  </a:lnTo>
                  <a:lnTo>
                    <a:pt x="23" y="28"/>
                  </a:lnTo>
                  <a:lnTo>
                    <a:pt x="18" y="29"/>
                  </a:lnTo>
                  <a:lnTo>
                    <a:pt x="13" y="31"/>
                  </a:lnTo>
                  <a:lnTo>
                    <a:pt x="8" y="32"/>
                  </a:lnTo>
                  <a:lnTo>
                    <a:pt x="2" y="31"/>
                  </a:lnTo>
                  <a:lnTo>
                    <a:pt x="0" y="28"/>
                  </a:lnTo>
                  <a:lnTo>
                    <a:pt x="2" y="24"/>
                  </a:lnTo>
                  <a:lnTo>
                    <a:pt x="3" y="21"/>
                  </a:lnTo>
                  <a:lnTo>
                    <a:pt x="5" y="18"/>
                  </a:lnTo>
                  <a:lnTo>
                    <a:pt x="21" y="11"/>
                  </a:lnTo>
                  <a:lnTo>
                    <a:pt x="38" y="6"/>
                  </a:lnTo>
                  <a:lnTo>
                    <a:pt x="57" y="3"/>
                  </a:lnTo>
                  <a:lnTo>
                    <a:pt x="75" y="0"/>
                  </a:lnTo>
                  <a:lnTo>
                    <a:pt x="95" y="0"/>
                  </a:lnTo>
                  <a:lnTo>
                    <a:pt x="113" y="3"/>
                  </a:lnTo>
                  <a:lnTo>
                    <a:pt x="131" y="7"/>
                  </a:lnTo>
                  <a:lnTo>
                    <a:pt x="148" y="13"/>
                  </a:lnTo>
                  <a:lnTo>
                    <a:pt x="169"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8" name="Freeform 93"/>
            <p:cNvSpPr>
              <a:spLocks/>
            </p:cNvSpPr>
            <p:nvPr/>
          </p:nvSpPr>
          <p:spPr bwMode="auto">
            <a:xfrm>
              <a:off x="1844" y="1712"/>
              <a:ext cx="96" cy="142"/>
            </a:xfrm>
            <a:custGeom>
              <a:avLst/>
              <a:gdLst>
                <a:gd name="T0" fmla="*/ 93 w 190"/>
                <a:gd name="T1" fmla="*/ 5 h 284"/>
                <a:gd name="T2" fmla="*/ 87 w 190"/>
                <a:gd name="T3" fmla="*/ 9 h 284"/>
                <a:gd name="T4" fmla="*/ 79 w 190"/>
                <a:gd name="T5" fmla="*/ 13 h 284"/>
                <a:gd name="T6" fmla="*/ 72 w 190"/>
                <a:gd name="T7" fmla="*/ 17 h 284"/>
                <a:gd name="T8" fmla="*/ 62 w 190"/>
                <a:gd name="T9" fmla="*/ 25 h 284"/>
                <a:gd name="T10" fmla="*/ 49 w 190"/>
                <a:gd name="T11" fmla="*/ 35 h 284"/>
                <a:gd name="T12" fmla="*/ 36 w 190"/>
                <a:gd name="T13" fmla="*/ 47 h 284"/>
                <a:gd name="T14" fmla="*/ 27 w 190"/>
                <a:gd name="T15" fmla="*/ 60 h 284"/>
                <a:gd name="T16" fmla="*/ 26 w 190"/>
                <a:gd name="T17" fmla="*/ 70 h 284"/>
                <a:gd name="T18" fmla="*/ 32 w 190"/>
                <a:gd name="T19" fmla="*/ 73 h 284"/>
                <a:gd name="T20" fmla="*/ 33 w 190"/>
                <a:gd name="T21" fmla="*/ 77 h 284"/>
                <a:gd name="T22" fmla="*/ 32 w 190"/>
                <a:gd name="T23" fmla="*/ 81 h 284"/>
                <a:gd name="T24" fmla="*/ 35 w 190"/>
                <a:gd name="T25" fmla="*/ 83 h 284"/>
                <a:gd name="T26" fmla="*/ 40 w 190"/>
                <a:gd name="T27" fmla="*/ 81 h 284"/>
                <a:gd name="T28" fmla="*/ 44 w 190"/>
                <a:gd name="T29" fmla="*/ 83 h 284"/>
                <a:gd name="T30" fmla="*/ 44 w 190"/>
                <a:gd name="T31" fmla="*/ 88 h 284"/>
                <a:gd name="T32" fmla="*/ 45 w 190"/>
                <a:gd name="T33" fmla="*/ 92 h 284"/>
                <a:gd name="T34" fmla="*/ 48 w 190"/>
                <a:gd name="T35" fmla="*/ 99 h 284"/>
                <a:gd name="T36" fmla="*/ 56 w 190"/>
                <a:gd name="T37" fmla="*/ 103 h 284"/>
                <a:gd name="T38" fmla="*/ 63 w 190"/>
                <a:gd name="T39" fmla="*/ 106 h 284"/>
                <a:gd name="T40" fmla="*/ 70 w 190"/>
                <a:gd name="T41" fmla="*/ 111 h 284"/>
                <a:gd name="T42" fmla="*/ 75 w 190"/>
                <a:gd name="T43" fmla="*/ 116 h 284"/>
                <a:gd name="T44" fmla="*/ 78 w 190"/>
                <a:gd name="T45" fmla="*/ 125 h 284"/>
                <a:gd name="T46" fmla="*/ 80 w 190"/>
                <a:gd name="T47" fmla="*/ 135 h 284"/>
                <a:gd name="T48" fmla="*/ 76 w 190"/>
                <a:gd name="T49" fmla="*/ 142 h 284"/>
                <a:gd name="T50" fmla="*/ 71 w 190"/>
                <a:gd name="T51" fmla="*/ 142 h 284"/>
                <a:gd name="T52" fmla="*/ 67 w 190"/>
                <a:gd name="T53" fmla="*/ 139 h 284"/>
                <a:gd name="T54" fmla="*/ 66 w 190"/>
                <a:gd name="T55" fmla="*/ 131 h 284"/>
                <a:gd name="T56" fmla="*/ 64 w 190"/>
                <a:gd name="T57" fmla="*/ 122 h 284"/>
                <a:gd name="T58" fmla="*/ 59 w 190"/>
                <a:gd name="T59" fmla="*/ 114 h 284"/>
                <a:gd name="T60" fmla="*/ 50 w 190"/>
                <a:gd name="T61" fmla="*/ 109 h 284"/>
                <a:gd name="T62" fmla="*/ 41 w 190"/>
                <a:gd name="T63" fmla="*/ 106 h 284"/>
                <a:gd name="T64" fmla="*/ 34 w 190"/>
                <a:gd name="T65" fmla="*/ 103 h 284"/>
                <a:gd name="T66" fmla="*/ 31 w 190"/>
                <a:gd name="T67" fmla="*/ 98 h 284"/>
                <a:gd name="T68" fmla="*/ 26 w 190"/>
                <a:gd name="T69" fmla="*/ 96 h 284"/>
                <a:gd name="T70" fmla="*/ 18 w 190"/>
                <a:gd name="T71" fmla="*/ 97 h 284"/>
                <a:gd name="T72" fmla="*/ 13 w 190"/>
                <a:gd name="T73" fmla="*/ 92 h 284"/>
                <a:gd name="T74" fmla="*/ 16 w 190"/>
                <a:gd name="T75" fmla="*/ 81 h 284"/>
                <a:gd name="T76" fmla="*/ 8 w 190"/>
                <a:gd name="T77" fmla="*/ 77 h 284"/>
                <a:gd name="T78" fmla="*/ 2 w 190"/>
                <a:gd name="T79" fmla="*/ 75 h 284"/>
                <a:gd name="T80" fmla="*/ 3 w 190"/>
                <a:gd name="T81" fmla="*/ 67 h 284"/>
                <a:gd name="T82" fmla="*/ 12 w 190"/>
                <a:gd name="T83" fmla="*/ 57 h 284"/>
                <a:gd name="T84" fmla="*/ 22 w 190"/>
                <a:gd name="T85" fmla="*/ 42 h 284"/>
                <a:gd name="T86" fmla="*/ 37 w 190"/>
                <a:gd name="T87" fmla="*/ 27 h 284"/>
                <a:gd name="T88" fmla="*/ 56 w 190"/>
                <a:gd name="T89" fmla="*/ 14 h 284"/>
                <a:gd name="T90" fmla="*/ 78 w 190"/>
                <a:gd name="T91" fmla="*/ 4 h 284"/>
                <a:gd name="T92" fmla="*/ 92 w 190"/>
                <a:gd name="T93" fmla="*/ 0 h 284"/>
                <a:gd name="T94" fmla="*/ 95 w 190"/>
                <a:gd name="T95" fmla="*/ 1 h 28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90" h="284">
                  <a:moveTo>
                    <a:pt x="190" y="4"/>
                  </a:moveTo>
                  <a:lnTo>
                    <a:pt x="185" y="9"/>
                  </a:lnTo>
                  <a:lnTo>
                    <a:pt x="179" y="13"/>
                  </a:lnTo>
                  <a:lnTo>
                    <a:pt x="172" y="17"/>
                  </a:lnTo>
                  <a:lnTo>
                    <a:pt x="164" y="21"/>
                  </a:lnTo>
                  <a:lnTo>
                    <a:pt x="157" y="26"/>
                  </a:lnTo>
                  <a:lnTo>
                    <a:pt x="149" y="30"/>
                  </a:lnTo>
                  <a:lnTo>
                    <a:pt x="143" y="34"/>
                  </a:lnTo>
                  <a:lnTo>
                    <a:pt x="136" y="38"/>
                  </a:lnTo>
                  <a:lnTo>
                    <a:pt x="123" y="49"/>
                  </a:lnTo>
                  <a:lnTo>
                    <a:pt x="110" y="58"/>
                  </a:lnTo>
                  <a:lnTo>
                    <a:pt x="97" y="69"/>
                  </a:lnTo>
                  <a:lnTo>
                    <a:pt x="84" y="82"/>
                  </a:lnTo>
                  <a:lnTo>
                    <a:pt x="72" y="94"/>
                  </a:lnTo>
                  <a:lnTo>
                    <a:pt x="62" y="106"/>
                  </a:lnTo>
                  <a:lnTo>
                    <a:pt x="54" y="120"/>
                  </a:lnTo>
                  <a:lnTo>
                    <a:pt x="47" y="135"/>
                  </a:lnTo>
                  <a:lnTo>
                    <a:pt x="51" y="139"/>
                  </a:lnTo>
                  <a:lnTo>
                    <a:pt x="57" y="142"/>
                  </a:lnTo>
                  <a:lnTo>
                    <a:pt x="64" y="145"/>
                  </a:lnTo>
                  <a:lnTo>
                    <a:pt x="67" y="149"/>
                  </a:lnTo>
                  <a:lnTo>
                    <a:pt x="66" y="153"/>
                  </a:lnTo>
                  <a:lnTo>
                    <a:pt x="66" y="157"/>
                  </a:lnTo>
                  <a:lnTo>
                    <a:pt x="64" y="162"/>
                  </a:lnTo>
                  <a:lnTo>
                    <a:pt x="62" y="166"/>
                  </a:lnTo>
                  <a:lnTo>
                    <a:pt x="69" y="165"/>
                  </a:lnTo>
                  <a:lnTo>
                    <a:pt x="74" y="164"/>
                  </a:lnTo>
                  <a:lnTo>
                    <a:pt x="79" y="162"/>
                  </a:lnTo>
                  <a:lnTo>
                    <a:pt x="85" y="164"/>
                  </a:lnTo>
                  <a:lnTo>
                    <a:pt x="87" y="166"/>
                  </a:lnTo>
                  <a:lnTo>
                    <a:pt x="88" y="171"/>
                  </a:lnTo>
                  <a:lnTo>
                    <a:pt x="88" y="175"/>
                  </a:lnTo>
                  <a:lnTo>
                    <a:pt x="90" y="177"/>
                  </a:lnTo>
                  <a:lnTo>
                    <a:pt x="90" y="184"/>
                  </a:lnTo>
                  <a:lnTo>
                    <a:pt x="92" y="191"/>
                  </a:lnTo>
                  <a:lnTo>
                    <a:pt x="95" y="197"/>
                  </a:lnTo>
                  <a:lnTo>
                    <a:pt x="102" y="201"/>
                  </a:lnTo>
                  <a:lnTo>
                    <a:pt x="110" y="205"/>
                  </a:lnTo>
                  <a:lnTo>
                    <a:pt x="116" y="209"/>
                  </a:lnTo>
                  <a:lnTo>
                    <a:pt x="125" y="212"/>
                  </a:lnTo>
                  <a:lnTo>
                    <a:pt x="131" y="216"/>
                  </a:lnTo>
                  <a:lnTo>
                    <a:pt x="138" y="221"/>
                  </a:lnTo>
                  <a:lnTo>
                    <a:pt x="144" y="225"/>
                  </a:lnTo>
                  <a:lnTo>
                    <a:pt x="149" y="232"/>
                  </a:lnTo>
                  <a:lnTo>
                    <a:pt x="152" y="239"/>
                  </a:lnTo>
                  <a:lnTo>
                    <a:pt x="154" y="250"/>
                  </a:lnTo>
                  <a:lnTo>
                    <a:pt x="157" y="261"/>
                  </a:lnTo>
                  <a:lnTo>
                    <a:pt x="159" y="270"/>
                  </a:lnTo>
                  <a:lnTo>
                    <a:pt x="157" y="281"/>
                  </a:lnTo>
                  <a:lnTo>
                    <a:pt x="151" y="284"/>
                  </a:lnTo>
                  <a:lnTo>
                    <a:pt x="146" y="284"/>
                  </a:lnTo>
                  <a:lnTo>
                    <a:pt x="141" y="284"/>
                  </a:lnTo>
                  <a:lnTo>
                    <a:pt x="134" y="284"/>
                  </a:lnTo>
                  <a:lnTo>
                    <a:pt x="133" y="277"/>
                  </a:lnTo>
                  <a:lnTo>
                    <a:pt x="133" y="269"/>
                  </a:lnTo>
                  <a:lnTo>
                    <a:pt x="131" y="261"/>
                  </a:lnTo>
                  <a:lnTo>
                    <a:pt x="126" y="254"/>
                  </a:lnTo>
                  <a:lnTo>
                    <a:pt x="126" y="244"/>
                  </a:lnTo>
                  <a:lnTo>
                    <a:pt x="123" y="235"/>
                  </a:lnTo>
                  <a:lnTo>
                    <a:pt x="116" y="227"/>
                  </a:lnTo>
                  <a:lnTo>
                    <a:pt x="108" y="221"/>
                  </a:lnTo>
                  <a:lnTo>
                    <a:pt x="98" y="218"/>
                  </a:lnTo>
                  <a:lnTo>
                    <a:pt x="90" y="214"/>
                  </a:lnTo>
                  <a:lnTo>
                    <a:pt x="82" y="212"/>
                  </a:lnTo>
                  <a:lnTo>
                    <a:pt x="70" y="210"/>
                  </a:lnTo>
                  <a:lnTo>
                    <a:pt x="67" y="206"/>
                  </a:lnTo>
                  <a:lnTo>
                    <a:pt x="66" y="201"/>
                  </a:lnTo>
                  <a:lnTo>
                    <a:pt x="62" y="195"/>
                  </a:lnTo>
                  <a:lnTo>
                    <a:pt x="57" y="191"/>
                  </a:lnTo>
                  <a:lnTo>
                    <a:pt x="51" y="192"/>
                  </a:lnTo>
                  <a:lnTo>
                    <a:pt x="43" y="194"/>
                  </a:lnTo>
                  <a:lnTo>
                    <a:pt x="36" y="194"/>
                  </a:lnTo>
                  <a:lnTo>
                    <a:pt x="28" y="194"/>
                  </a:lnTo>
                  <a:lnTo>
                    <a:pt x="26" y="183"/>
                  </a:lnTo>
                  <a:lnTo>
                    <a:pt x="29" y="171"/>
                  </a:lnTo>
                  <a:lnTo>
                    <a:pt x="31" y="161"/>
                  </a:lnTo>
                  <a:lnTo>
                    <a:pt x="23" y="153"/>
                  </a:lnTo>
                  <a:lnTo>
                    <a:pt x="16" y="153"/>
                  </a:lnTo>
                  <a:lnTo>
                    <a:pt x="10" y="151"/>
                  </a:lnTo>
                  <a:lnTo>
                    <a:pt x="3" y="150"/>
                  </a:lnTo>
                  <a:lnTo>
                    <a:pt x="0" y="146"/>
                  </a:lnTo>
                  <a:lnTo>
                    <a:pt x="6" y="134"/>
                  </a:lnTo>
                  <a:lnTo>
                    <a:pt x="16" y="123"/>
                  </a:lnTo>
                  <a:lnTo>
                    <a:pt x="24" y="113"/>
                  </a:lnTo>
                  <a:lnTo>
                    <a:pt x="31" y="101"/>
                  </a:lnTo>
                  <a:lnTo>
                    <a:pt x="44" y="84"/>
                  </a:lnTo>
                  <a:lnTo>
                    <a:pt x="59" y="68"/>
                  </a:lnTo>
                  <a:lnTo>
                    <a:pt x="74" y="54"/>
                  </a:lnTo>
                  <a:lnTo>
                    <a:pt x="92" y="41"/>
                  </a:lnTo>
                  <a:lnTo>
                    <a:pt x="111" y="28"/>
                  </a:lnTo>
                  <a:lnTo>
                    <a:pt x="133" y="17"/>
                  </a:lnTo>
                  <a:lnTo>
                    <a:pt x="154" y="8"/>
                  </a:lnTo>
                  <a:lnTo>
                    <a:pt x="177" y="0"/>
                  </a:lnTo>
                  <a:lnTo>
                    <a:pt x="182" y="0"/>
                  </a:lnTo>
                  <a:lnTo>
                    <a:pt x="185" y="0"/>
                  </a:lnTo>
                  <a:lnTo>
                    <a:pt x="189" y="1"/>
                  </a:lnTo>
                  <a:lnTo>
                    <a:pt x="19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09" name="Freeform 94"/>
            <p:cNvSpPr>
              <a:spLocks/>
            </p:cNvSpPr>
            <p:nvPr/>
          </p:nvSpPr>
          <p:spPr bwMode="auto">
            <a:xfrm>
              <a:off x="2399" y="1714"/>
              <a:ext cx="72" cy="59"/>
            </a:xfrm>
            <a:custGeom>
              <a:avLst/>
              <a:gdLst>
                <a:gd name="T0" fmla="*/ 67 w 144"/>
                <a:gd name="T1" fmla="*/ 17 h 116"/>
                <a:gd name="T2" fmla="*/ 68 w 144"/>
                <a:gd name="T3" fmla="*/ 18 h 116"/>
                <a:gd name="T4" fmla="*/ 70 w 144"/>
                <a:gd name="T5" fmla="*/ 19 h 116"/>
                <a:gd name="T6" fmla="*/ 71 w 144"/>
                <a:gd name="T7" fmla="*/ 20 h 116"/>
                <a:gd name="T8" fmla="*/ 72 w 144"/>
                <a:gd name="T9" fmla="*/ 21 h 116"/>
                <a:gd name="T10" fmla="*/ 72 w 144"/>
                <a:gd name="T11" fmla="*/ 26 h 116"/>
                <a:gd name="T12" fmla="*/ 71 w 144"/>
                <a:gd name="T13" fmla="*/ 30 h 116"/>
                <a:gd name="T14" fmla="*/ 67 w 144"/>
                <a:gd name="T15" fmla="*/ 34 h 116"/>
                <a:gd name="T16" fmla="*/ 63 w 144"/>
                <a:gd name="T17" fmla="*/ 36 h 116"/>
                <a:gd name="T18" fmla="*/ 62 w 144"/>
                <a:gd name="T19" fmla="*/ 37 h 116"/>
                <a:gd name="T20" fmla="*/ 59 w 144"/>
                <a:gd name="T21" fmla="*/ 37 h 116"/>
                <a:gd name="T22" fmla="*/ 57 w 144"/>
                <a:gd name="T23" fmla="*/ 37 h 116"/>
                <a:gd name="T24" fmla="*/ 56 w 144"/>
                <a:gd name="T25" fmla="*/ 37 h 116"/>
                <a:gd name="T26" fmla="*/ 54 w 144"/>
                <a:gd name="T27" fmla="*/ 34 h 116"/>
                <a:gd name="T28" fmla="*/ 54 w 144"/>
                <a:gd name="T29" fmla="*/ 32 h 116"/>
                <a:gd name="T30" fmla="*/ 55 w 144"/>
                <a:gd name="T31" fmla="*/ 30 h 116"/>
                <a:gd name="T32" fmla="*/ 56 w 144"/>
                <a:gd name="T33" fmla="*/ 27 h 116"/>
                <a:gd name="T34" fmla="*/ 41 w 144"/>
                <a:gd name="T35" fmla="*/ 15 h 116"/>
                <a:gd name="T36" fmla="*/ 39 w 144"/>
                <a:gd name="T37" fmla="*/ 18 h 116"/>
                <a:gd name="T38" fmla="*/ 37 w 144"/>
                <a:gd name="T39" fmla="*/ 23 h 116"/>
                <a:gd name="T40" fmla="*/ 35 w 144"/>
                <a:gd name="T41" fmla="*/ 28 h 116"/>
                <a:gd name="T42" fmla="*/ 33 w 144"/>
                <a:gd name="T43" fmla="*/ 32 h 116"/>
                <a:gd name="T44" fmla="*/ 29 w 144"/>
                <a:gd name="T45" fmla="*/ 32 h 116"/>
                <a:gd name="T46" fmla="*/ 24 w 144"/>
                <a:gd name="T47" fmla="*/ 32 h 116"/>
                <a:gd name="T48" fmla="*/ 21 w 144"/>
                <a:gd name="T49" fmla="*/ 32 h 116"/>
                <a:gd name="T50" fmla="*/ 18 w 144"/>
                <a:gd name="T51" fmla="*/ 34 h 116"/>
                <a:gd name="T52" fmla="*/ 22 w 144"/>
                <a:gd name="T53" fmla="*/ 38 h 116"/>
                <a:gd name="T54" fmla="*/ 26 w 144"/>
                <a:gd name="T55" fmla="*/ 40 h 116"/>
                <a:gd name="T56" fmla="*/ 31 w 144"/>
                <a:gd name="T57" fmla="*/ 42 h 116"/>
                <a:gd name="T58" fmla="*/ 37 w 144"/>
                <a:gd name="T59" fmla="*/ 42 h 116"/>
                <a:gd name="T60" fmla="*/ 38 w 144"/>
                <a:gd name="T61" fmla="*/ 42 h 116"/>
                <a:gd name="T62" fmla="*/ 38 w 144"/>
                <a:gd name="T63" fmla="*/ 43 h 116"/>
                <a:gd name="T64" fmla="*/ 38 w 144"/>
                <a:gd name="T65" fmla="*/ 45 h 116"/>
                <a:gd name="T66" fmla="*/ 37 w 144"/>
                <a:gd name="T67" fmla="*/ 45 h 116"/>
                <a:gd name="T68" fmla="*/ 35 w 144"/>
                <a:gd name="T69" fmla="*/ 47 h 116"/>
                <a:gd name="T70" fmla="*/ 35 w 144"/>
                <a:gd name="T71" fmla="*/ 49 h 116"/>
                <a:gd name="T72" fmla="*/ 33 w 144"/>
                <a:gd name="T73" fmla="*/ 50 h 116"/>
                <a:gd name="T74" fmla="*/ 30 w 144"/>
                <a:gd name="T75" fmla="*/ 51 h 116"/>
                <a:gd name="T76" fmla="*/ 27 w 144"/>
                <a:gd name="T77" fmla="*/ 53 h 116"/>
                <a:gd name="T78" fmla="*/ 25 w 144"/>
                <a:gd name="T79" fmla="*/ 57 h 116"/>
                <a:gd name="T80" fmla="*/ 21 w 144"/>
                <a:gd name="T81" fmla="*/ 59 h 116"/>
                <a:gd name="T82" fmla="*/ 16 w 144"/>
                <a:gd name="T83" fmla="*/ 59 h 116"/>
                <a:gd name="T84" fmla="*/ 12 w 144"/>
                <a:gd name="T85" fmla="*/ 51 h 116"/>
                <a:gd name="T86" fmla="*/ 8 w 144"/>
                <a:gd name="T87" fmla="*/ 43 h 116"/>
                <a:gd name="T88" fmla="*/ 5 w 144"/>
                <a:gd name="T89" fmla="*/ 34 h 116"/>
                <a:gd name="T90" fmla="*/ 0 w 144"/>
                <a:gd name="T91" fmla="*/ 26 h 116"/>
                <a:gd name="T92" fmla="*/ 3 w 144"/>
                <a:gd name="T93" fmla="*/ 23 h 116"/>
                <a:gd name="T94" fmla="*/ 9 w 144"/>
                <a:gd name="T95" fmla="*/ 23 h 116"/>
                <a:gd name="T96" fmla="*/ 15 w 144"/>
                <a:gd name="T97" fmla="*/ 24 h 116"/>
                <a:gd name="T98" fmla="*/ 20 w 144"/>
                <a:gd name="T99" fmla="*/ 24 h 116"/>
                <a:gd name="T100" fmla="*/ 25 w 144"/>
                <a:gd name="T101" fmla="*/ 21 h 116"/>
                <a:gd name="T102" fmla="*/ 28 w 144"/>
                <a:gd name="T103" fmla="*/ 16 h 116"/>
                <a:gd name="T104" fmla="*/ 30 w 144"/>
                <a:gd name="T105" fmla="*/ 10 h 116"/>
                <a:gd name="T106" fmla="*/ 33 w 144"/>
                <a:gd name="T107" fmla="*/ 4 h 116"/>
                <a:gd name="T108" fmla="*/ 38 w 144"/>
                <a:gd name="T109" fmla="*/ 0 h 116"/>
                <a:gd name="T110" fmla="*/ 42 w 144"/>
                <a:gd name="T111" fmla="*/ 2 h 116"/>
                <a:gd name="T112" fmla="*/ 46 w 144"/>
                <a:gd name="T113" fmla="*/ 4 h 116"/>
                <a:gd name="T114" fmla="*/ 49 w 144"/>
                <a:gd name="T115" fmla="*/ 6 h 116"/>
                <a:gd name="T116" fmla="*/ 53 w 144"/>
                <a:gd name="T117" fmla="*/ 8 h 116"/>
                <a:gd name="T118" fmla="*/ 56 w 144"/>
                <a:gd name="T119" fmla="*/ 12 h 116"/>
                <a:gd name="T120" fmla="*/ 59 w 144"/>
                <a:gd name="T121" fmla="*/ 14 h 116"/>
                <a:gd name="T122" fmla="*/ 62 w 144"/>
                <a:gd name="T123" fmla="*/ 16 h 116"/>
                <a:gd name="T124" fmla="*/ 67 w 144"/>
                <a:gd name="T125" fmla="*/ 17 h 1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4" h="116">
                  <a:moveTo>
                    <a:pt x="134" y="34"/>
                  </a:moveTo>
                  <a:lnTo>
                    <a:pt x="136" y="36"/>
                  </a:lnTo>
                  <a:lnTo>
                    <a:pt x="139" y="38"/>
                  </a:lnTo>
                  <a:lnTo>
                    <a:pt x="142" y="40"/>
                  </a:lnTo>
                  <a:lnTo>
                    <a:pt x="144" y="42"/>
                  </a:lnTo>
                  <a:lnTo>
                    <a:pt x="144" y="52"/>
                  </a:lnTo>
                  <a:lnTo>
                    <a:pt x="141" y="59"/>
                  </a:lnTo>
                  <a:lnTo>
                    <a:pt x="134" y="66"/>
                  </a:lnTo>
                  <a:lnTo>
                    <a:pt x="126" y="71"/>
                  </a:lnTo>
                  <a:lnTo>
                    <a:pt x="123" y="73"/>
                  </a:lnTo>
                  <a:lnTo>
                    <a:pt x="118" y="73"/>
                  </a:lnTo>
                  <a:lnTo>
                    <a:pt x="114" y="73"/>
                  </a:lnTo>
                  <a:lnTo>
                    <a:pt x="111" y="73"/>
                  </a:lnTo>
                  <a:lnTo>
                    <a:pt x="108" y="67"/>
                  </a:lnTo>
                  <a:lnTo>
                    <a:pt x="108" y="63"/>
                  </a:lnTo>
                  <a:lnTo>
                    <a:pt x="110" y="59"/>
                  </a:lnTo>
                  <a:lnTo>
                    <a:pt x="111" y="53"/>
                  </a:lnTo>
                  <a:lnTo>
                    <a:pt x="82" y="29"/>
                  </a:lnTo>
                  <a:lnTo>
                    <a:pt x="77" y="36"/>
                  </a:lnTo>
                  <a:lnTo>
                    <a:pt x="73" y="45"/>
                  </a:lnTo>
                  <a:lnTo>
                    <a:pt x="70" y="55"/>
                  </a:lnTo>
                  <a:lnTo>
                    <a:pt x="65" y="62"/>
                  </a:lnTo>
                  <a:lnTo>
                    <a:pt x="57" y="62"/>
                  </a:lnTo>
                  <a:lnTo>
                    <a:pt x="47" y="62"/>
                  </a:lnTo>
                  <a:lnTo>
                    <a:pt x="41" y="62"/>
                  </a:lnTo>
                  <a:lnTo>
                    <a:pt x="36" y="67"/>
                  </a:lnTo>
                  <a:lnTo>
                    <a:pt x="44" y="74"/>
                  </a:lnTo>
                  <a:lnTo>
                    <a:pt x="52" y="79"/>
                  </a:lnTo>
                  <a:lnTo>
                    <a:pt x="62" y="82"/>
                  </a:lnTo>
                  <a:lnTo>
                    <a:pt x="73" y="82"/>
                  </a:lnTo>
                  <a:lnTo>
                    <a:pt x="75" y="83"/>
                  </a:lnTo>
                  <a:lnTo>
                    <a:pt x="75" y="85"/>
                  </a:lnTo>
                  <a:lnTo>
                    <a:pt x="75" y="88"/>
                  </a:lnTo>
                  <a:lnTo>
                    <a:pt x="73" y="89"/>
                  </a:lnTo>
                  <a:lnTo>
                    <a:pt x="70" y="93"/>
                  </a:lnTo>
                  <a:lnTo>
                    <a:pt x="69" y="96"/>
                  </a:lnTo>
                  <a:lnTo>
                    <a:pt x="65" y="99"/>
                  </a:lnTo>
                  <a:lnTo>
                    <a:pt x="60" y="100"/>
                  </a:lnTo>
                  <a:lnTo>
                    <a:pt x="54" y="105"/>
                  </a:lnTo>
                  <a:lnTo>
                    <a:pt x="49" y="112"/>
                  </a:lnTo>
                  <a:lnTo>
                    <a:pt x="42" y="116"/>
                  </a:lnTo>
                  <a:lnTo>
                    <a:pt x="32" y="116"/>
                  </a:lnTo>
                  <a:lnTo>
                    <a:pt x="23" y="101"/>
                  </a:lnTo>
                  <a:lnTo>
                    <a:pt x="16" y="85"/>
                  </a:lnTo>
                  <a:lnTo>
                    <a:pt x="9" y="67"/>
                  </a:lnTo>
                  <a:lnTo>
                    <a:pt x="0" y="51"/>
                  </a:lnTo>
                  <a:lnTo>
                    <a:pt x="6" y="45"/>
                  </a:lnTo>
                  <a:lnTo>
                    <a:pt x="18" y="45"/>
                  </a:lnTo>
                  <a:lnTo>
                    <a:pt x="29" y="47"/>
                  </a:lnTo>
                  <a:lnTo>
                    <a:pt x="39" y="47"/>
                  </a:lnTo>
                  <a:lnTo>
                    <a:pt x="50" y="42"/>
                  </a:lnTo>
                  <a:lnTo>
                    <a:pt x="55" y="31"/>
                  </a:lnTo>
                  <a:lnTo>
                    <a:pt x="60" y="19"/>
                  </a:lnTo>
                  <a:lnTo>
                    <a:pt x="65" y="8"/>
                  </a:lnTo>
                  <a:lnTo>
                    <a:pt x="75" y="0"/>
                  </a:lnTo>
                  <a:lnTo>
                    <a:pt x="83" y="3"/>
                  </a:lnTo>
                  <a:lnTo>
                    <a:pt x="91" y="7"/>
                  </a:lnTo>
                  <a:lnTo>
                    <a:pt x="98" y="11"/>
                  </a:lnTo>
                  <a:lnTo>
                    <a:pt x="105" y="16"/>
                  </a:lnTo>
                  <a:lnTo>
                    <a:pt x="111" y="23"/>
                  </a:lnTo>
                  <a:lnTo>
                    <a:pt x="118" y="27"/>
                  </a:lnTo>
                  <a:lnTo>
                    <a:pt x="124" y="31"/>
                  </a:lnTo>
                  <a:lnTo>
                    <a:pt x="134"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0" name="Freeform 95"/>
            <p:cNvSpPr>
              <a:spLocks/>
            </p:cNvSpPr>
            <p:nvPr/>
          </p:nvSpPr>
          <p:spPr bwMode="auto">
            <a:xfrm>
              <a:off x="3044" y="1715"/>
              <a:ext cx="17" cy="13"/>
            </a:xfrm>
            <a:custGeom>
              <a:avLst/>
              <a:gdLst>
                <a:gd name="T0" fmla="*/ 17 w 33"/>
                <a:gd name="T1" fmla="*/ 3 h 26"/>
                <a:gd name="T2" fmla="*/ 17 w 33"/>
                <a:gd name="T3" fmla="*/ 5 h 26"/>
                <a:gd name="T4" fmla="*/ 17 w 33"/>
                <a:gd name="T5" fmla="*/ 7 h 26"/>
                <a:gd name="T6" fmla="*/ 17 w 33"/>
                <a:gd name="T7" fmla="*/ 9 h 26"/>
                <a:gd name="T8" fmla="*/ 16 w 33"/>
                <a:gd name="T9" fmla="*/ 11 h 26"/>
                <a:gd name="T10" fmla="*/ 15 w 33"/>
                <a:gd name="T11" fmla="*/ 12 h 26"/>
                <a:gd name="T12" fmla="*/ 14 w 33"/>
                <a:gd name="T13" fmla="*/ 13 h 26"/>
                <a:gd name="T14" fmla="*/ 13 w 33"/>
                <a:gd name="T15" fmla="*/ 13 h 26"/>
                <a:gd name="T16" fmla="*/ 12 w 33"/>
                <a:gd name="T17" fmla="*/ 13 h 26"/>
                <a:gd name="T18" fmla="*/ 11 w 33"/>
                <a:gd name="T19" fmla="*/ 13 h 26"/>
                <a:gd name="T20" fmla="*/ 10 w 33"/>
                <a:gd name="T21" fmla="*/ 11 h 26"/>
                <a:gd name="T22" fmla="*/ 10 w 33"/>
                <a:gd name="T23" fmla="*/ 11 h 26"/>
                <a:gd name="T24" fmla="*/ 9 w 33"/>
                <a:gd name="T25" fmla="*/ 10 h 26"/>
                <a:gd name="T26" fmla="*/ 7 w 33"/>
                <a:gd name="T27" fmla="*/ 11 h 26"/>
                <a:gd name="T28" fmla="*/ 6 w 33"/>
                <a:gd name="T29" fmla="*/ 11 h 26"/>
                <a:gd name="T30" fmla="*/ 5 w 33"/>
                <a:gd name="T31" fmla="*/ 10 h 26"/>
                <a:gd name="T32" fmla="*/ 3 w 33"/>
                <a:gd name="T33" fmla="*/ 9 h 26"/>
                <a:gd name="T34" fmla="*/ 2 w 33"/>
                <a:gd name="T35" fmla="*/ 8 h 26"/>
                <a:gd name="T36" fmla="*/ 1 w 33"/>
                <a:gd name="T37" fmla="*/ 7 h 26"/>
                <a:gd name="T38" fmla="*/ 0 w 33"/>
                <a:gd name="T39" fmla="*/ 6 h 26"/>
                <a:gd name="T40" fmla="*/ 1 w 33"/>
                <a:gd name="T41" fmla="*/ 5 h 26"/>
                <a:gd name="T42" fmla="*/ 5 w 33"/>
                <a:gd name="T43" fmla="*/ 2 h 26"/>
                <a:gd name="T44" fmla="*/ 9 w 33"/>
                <a:gd name="T45" fmla="*/ 0 h 26"/>
                <a:gd name="T46" fmla="*/ 14 w 33"/>
                <a:gd name="T47" fmla="*/ 0 h 26"/>
                <a:gd name="T48" fmla="*/ 17 w 33"/>
                <a:gd name="T49" fmla="*/ 3 h 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3" h="26">
                  <a:moveTo>
                    <a:pt x="33" y="6"/>
                  </a:moveTo>
                  <a:lnTo>
                    <a:pt x="33" y="10"/>
                  </a:lnTo>
                  <a:lnTo>
                    <a:pt x="33" y="14"/>
                  </a:lnTo>
                  <a:lnTo>
                    <a:pt x="33" y="18"/>
                  </a:lnTo>
                  <a:lnTo>
                    <a:pt x="32" y="22"/>
                  </a:lnTo>
                  <a:lnTo>
                    <a:pt x="30" y="24"/>
                  </a:lnTo>
                  <a:lnTo>
                    <a:pt x="28" y="25"/>
                  </a:lnTo>
                  <a:lnTo>
                    <a:pt x="25" y="25"/>
                  </a:lnTo>
                  <a:lnTo>
                    <a:pt x="23" y="26"/>
                  </a:lnTo>
                  <a:lnTo>
                    <a:pt x="22" y="25"/>
                  </a:lnTo>
                  <a:lnTo>
                    <a:pt x="20" y="22"/>
                  </a:lnTo>
                  <a:lnTo>
                    <a:pt x="20" y="21"/>
                  </a:lnTo>
                  <a:lnTo>
                    <a:pt x="17" y="20"/>
                  </a:lnTo>
                  <a:lnTo>
                    <a:pt x="14" y="21"/>
                  </a:lnTo>
                  <a:lnTo>
                    <a:pt x="12" y="21"/>
                  </a:lnTo>
                  <a:lnTo>
                    <a:pt x="9" y="20"/>
                  </a:lnTo>
                  <a:lnTo>
                    <a:pt x="5" y="18"/>
                  </a:lnTo>
                  <a:lnTo>
                    <a:pt x="4" y="15"/>
                  </a:lnTo>
                  <a:lnTo>
                    <a:pt x="2" y="14"/>
                  </a:lnTo>
                  <a:lnTo>
                    <a:pt x="0" y="11"/>
                  </a:lnTo>
                  <a:lnTo>
                    <a:pt x="2" y="9"/>
                  </a:lnTo>
                  <a:lnTo>
                    <a:pt x="9" y="3"/>
                  </a:lnTo>
                  <a:lnTo>
                    <a:pt x="18" y="0"/>
                  </a:lnTo>
                  <a:lnTo>
                    <a:pt x="27" y="0"/>
                  </a:lnTo>
                  <a:lnTo>
                    <a:pt x="33"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1" name="Freeform 96"/>
            <p:cNvSpPr>
              <a:spLocks/>
            </p:cNvSpPr>
            <p:nvPr/>
          </p:nvSpPr>
          <p:spPr bwMode="auto">
            <a:xfrm>
              <a:off x="2182" y="1719"/>
              <a:ext cx="59" cy="99"/>
            </a:xfrm>
            <a:custGeom>
              <a:avLst/>
              <a:gdLst>
                <a:gd name="T0" fmla="*/ 56 w 116"/>
                <a:gd name="T1" fmla="*/ 7 h 200"/>
                <a:gd name="T2" fmla="*/ 47 w 116"/>
                <a:gd name="T3" fmla="*/ 14 h 200"/>
                <a:gd name="T4" fmla="*/ 37 w 116"/>
                <a:gd name="T5" fmla="*/ 31 h 200"/>
                <a:gd name="T6" fmla="*/ 25 w 116"/>
                <a:gd name="T7" fmla="*/ 57 h 200"/>
                <a:gd name="T8" fmla="*/ 23 w 116"/>
                <a:gd name="T9" fmla="*/ 73 h 200"/>
                <a:gd name="T10" fmla="*/ 24 w 116"/>
                <a:gd name="T11" fmla="*/ 74 h 200"/>
                <a:gd name="T12" fmla="*/ 28 w 116"/>
                <a:gd name="T13" fmla="*/ 74 h 200"/>
                <a:gd name="T14" fmla="*/ 33 w 116"/>
                <a:gd name="T15" fmla="*/ 72 h 200"/>
                <a:gd name="T16" fmla="*/ 37 w 116"/>
                <a:gd name="T17" fmla="*/ 77 h 200"/>
                <a:gd name="T18" fmla="*/ 37 w 116"/>
                <a:gd name="T19" fmla="*/ 83 h 200"/>
                <a:gd name="T20" fmla="*/ 41 w 116"/>
                <a:gd name="T21" fmla="*/ 84 h 200"/>
                <a:gd name="T22" fmla="*/ 45 w 116"/>
                <a:gd name="T23" fmla="*/ 79 h 200"/>
                <a:gd name="T24" fmla="*/ 49 w 116"/>
                <a:gd name="T25" fmla="*/ 77 h 200"/>
                <a:gd name="T26" fmla="*/ 51 w 116"/>
                <a:gd name="T27" fmla="*/ 79 h 200"/>
                <a:gd name="T28" fmla="*/ 51 w 116"/>
                <a:gd name="T29" fmla="*/ 86 h 200"/>
                <a:gd name="T30" fmla="*/ 47 w 116"/>
                <a:gd name="T31" fmla="*/ 95 h 200"/>
                <a:gd name="T32" fmla="*/ 38 w 116"/>
                <a:gd name="T33" fmla="*/ 99 h 200"/>
                <a:gd name="T34" fmla="*/ 31 w 116"/>
                <a:gd name="T35" fmla="*/ 97 h 200"/>
                <a:gd name="T36" fmla="*/ 25 w 116"/>
                <a:gd name="T37" fmla="*/ 95 h 200"/>
                <a:gd name="T38" fmla="*/ 20 w 116"/>
                <a:gd name="T39" fmla="*/ 97 h 200"/>
                <a:gd name="T40" fmla="*/ 16 w 116"/>
                <a:gd name="T41" fmla="*/ 94 h 200"/>
                <a:gd name="T42" fmla="*/ 13 w 116"/>
                <a:gd name="T43" fmla="*/ 90 h 200"/>
                <a:gd name="T44" fmla="*/ 9 w 116"/>
                <a:gd name="T45" fmla="*/ 92 h 200"/>
                <a:gd name="T46" fmla="*/ 6 w 116"/>
                <a:gd name="T47" fmla="*/ 92 h 200"/>
                <a:gd name="T48" fmla="*/ 1 w 116"/>
                <a:gd name="T49" fmla="*/ 86 h 200"/>
                <a:gd name="T50" fmla="*/ 1 w 116"/>
                <a:gd name="T51" fmla="*/ 74 h 200"/>
                <a:gd name="T52" fmla="*/ 1 w 116"/>
                <a:gd name="T53" fmla="*/ 68 h 200"/>
                <a:gd name="T54" fmla="*/ 9 w 116"/>
                <a:gd name="T55" fmla="*/ 50 h 200"/>
                <a:gd name="T56" fmla="*/ 21 w 116"/>
                <a:gd name="T57" fmla="*/ 33 h 200"/>
                <a:gd name="T58" fmla="*/ 34 w 116"/>
                <a:gd name="T59" fmla="*/ 16 h 200"/>
                <a:gd name="T60" fmla="*/ 50 w 116"/>
                <a:gd name="T61" fmla="*/ 2 h 200"/>
                <a:gd name="T62" fmla="*/ 56 w 116"/>
                <a:gd name="T63" fmla="*/ 0 h 200"/>
                <a:gd name="T64" fmla="*/ 59 w 116"/>
                <a:gd name="T65" fmla="*/ 3 h 2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6" h="200">
                  <a:moveTo>
                    <a:pt x="116" y="6"/>
                  </a:moveTo>
                  <a:lnTo>
                    <a:pt x="111" y="14"/>
                  </a:lnTo>
                  <a:lnTo>
                    <a:pt x="103" y="21"/>
                  </a:lnTo>
                  <a:lnTo>
                    <a:pt x="93" y="29"/>
                  </a:lnTo>
                  <a:lnTo>
                    <a:pt x="88" y="37"/>
                  </a:lnTo>
                  <a:lnTo>
                    <a:pt x="73" y="63"/>
                  </a:lnTo>
                  <a:lnTo>
                    <a:pt x="59" y="88"/>
                  </a:lnTo>
                  <a:lnTo>
                    <a:pt x="49" y="115"/>
                  </a:lnTo>
                  <a:lnTo>
                    <a:pt x="44" y="144"/>
                  </a:lnTo>
                  <a:lnTo>
                    <a:pt x="46" y="147"/>
                  </a:lnTo>
                  <a:lnTo>
                    <a:pt x="47" y="148"/>
                  </a:lnTo>
                  <a:lnTo>
                    <a:pt x="47" y="149"/>
                  </a:lnTo>
                  <a:lnTo>
                    <a:pt x="50" y="151"/>
                  </a:lnTo>
                  <a:lnTo>
                    <a:pt x="55" y="149"/>
                  </a:lnTo>
                  <a:lnTo>
                    <a:pt x="60" y="147"/>
                  </a:lnTo>
                  <a:lnTo>
                    <a:pt x="65" y="145"/>
                  </a:lnTo>
                  <a:lnTo>
                    <a:pt x="70" y="148"/>
                  </a:lnTo>
                  <a:lnTo>
                    <a:pt x="72" y="155"/>
                  </a:lnTo>
                  <a:lnTo>
                    <a:pt x="72" y="160"/>
                  </a:lnTo>
                  <a:lnTo>
                    <a:pt x="72" y="167"/>
                  </a:lnTo>
                  <a:lnTo>
                    <a:pt x="73" y="173"/>
                  </a:lnTo>
                  <a:lnTo>
                    <a:pt x="80" y="170"/>
                  </a:lnTo>
                  <a:lnTo>
                    <a:pt x="85" y="166"/>
                  </a:lnTo>
                  <a:lnTo>
                    <a:pt x="88" y="160"/>
                  </a:lnTo>
                  <a:lnTo>
                    <a:pt x="93" y="156"/>
                  </a:lnTo>
                  <a:lnTo>
                    <a:pt x="96" y="156"/>
                  </a:lnTo>
                  <a:lnTo>
                    <a:pt x="98" y="158"/>
                  </a:lnTo>
                  <a:lnTo>
                    <a:pt x="101" y="159"/>
                  </a:lnTo>
                  <a:lnTo>
                    <a:pt x="103" y="160"/>
                  </a:lnTo>
                  <a:lnTo>
                    <a:pt x="101" y="173"/>
                  </a:lnTo>
                  <a:lnTo>
                    <a:pt x="98" y="182"/>
                  </a:lnTo>
                  <a:lnTo>
                    <a:pt x="93" y="192"/>
                  </a:lnTo>
                  <a:lnTo>
                    <a:pt x="83" y="200"/>
                  </a:lnTo>
                  <a:lnTo>
                    <a:pt x="75" y="200"/>
                  </a:lnTo>
                  <a:lnTo>
                    <a:pt x="67" y="199"/>
                  </a:lnTo>
                  <a:lnTo>
                    <a:pt x="60" y="196"/>
                  </a:lnTo>
                  <a:lnTo>
                    <a:pt x="54" y="192"/>
                  </a:lnTo>
                  <a:lnTo>
                    <a:pt x="49" y="192"/>
                  </a:lnTo>
                  <a:lnTo>
                    <a:pt x="44" y="193"/>
                  </a:lnTo>
                  <a:lnTo>
                    <a:pt x="39" y="196"/>
                  </a:lnTo>
                  <a:lnTo>
                    <a:pt x="34" y="195"/>
                  </a:lnTo>
                  <a:lnTo>
                    <a:pt x="31" y="190"/>
                  </a:lnTo>
                  <a:lnTo>
                    <a:pt x="29" y="185"/>
                  </a:lnTo>
                  <a:lnTo>
                    <a:pt x="26" y="182"/>
                  </a:lnTo>
                  <a:lnTo>
                    <a:pt x="21" y="184"/>
                  </a:lnTo>
                  <a:lnTo>
                    <a:pt x="18" y="185"/>
                  </a:lnTo>
                  <a:lnTo>
                    <a:pt x="14" y="185"/>
                  </a:lnTo>
                  <a:lnTo>
                    <a:pt x="11" y="185"/>
                  </a:lnTo>
                  <a:lnTo>
                    <a:pt x="8" y="184"/>
                  </a:lnTo>
                  <a:lnTo>
                    <a:pt x="1" y="174"/>
                  </a:lnTo>
                  <a:lnTo>
                    <a:pt x="0" y="162"/>
                  </a:lnTo>
                  <a:lnTo>
                    <a:pt x="1" y="149"/>
                  </a:lnTo>
                  <a:lnTo>
                    <a:pt x="1" y="137"/>
                  </a:lnTo>
                  <a:lnTo>
                    <a:pt x="9" y="119"/>
                  </a:lnTo>
                  <a:lnTo>
                    <a:pt x="18" y="100"/>
                  </a:lnTo>
                  <a:lnTo>
                    <a:pt x="29" y="84"/>
                  </a:lnTo>
                  <a:lnTo>
                    <a:pt x="41" y="66"/>
                  </a:lnTo>
                  <a:lnTo>
                    <a:pt x="54" y="49"/>
                  </a:lnTo>
                  <a:lnTo>
                    <a:pt x="67" y="33"/>
                  </a:lnTo>
                  <a:lnTo>
                    <a:pt x="82" y="18"/>
                  </a:lnTo>
                  <a:lnTo>
                    <a:pt x="98" y="4"/>
                  </a:lnTo>
                  <a:lnTo>
                    <a:pt x="103" y="2"/>
                  </a:lnTo>
                  <a:lnTo>
                    <a:pt x="110" y="0"/>
                  </a:lnTo>
                  <a:lnTo>
                    <a:pt x="114" y="0"/>
                  </a:lnTo>
                  <a:lnTo>
                    <a:pt x="11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2" name="Freeform 97"/>
            <p:cNvSpPr>
              <a:spLocks/>
            </p:cNvSpPr>
            <p:nvPr/>
          </p:nvSpPr>
          <p:spPr bwMode="auto">
            <a:xfrm>
              <a:off x="2999" y="1723"/>
              <a:ext cx="117" cy="154"/>
            </a:xfrm>
            <a:custGeom>
              <a:avLst/>
              <a:gdLst>
                <a:gd name="T0" fmla="*/ 36 w 233"/>
                <a:gd name="T1" fmla="*/ 5 h 310"/>
                <a:gd name="T2" fmla="*/ 31 w 233"/>
                <a:gd name="T3" fmla="*/ 12 h 310"/>
                <a:gd name="T4" fmla="*/ 26 w 233"/>
                <a:gd name="T5" fmla="*/ 21 h 310"/>
                <a:gd name="T6" fmla="*/ 20 w 233"/>
                <a:gd name="T7" fmla="*/ 32 h 310"/>
                <a:gd name="T8" fmla="*/ 13 w 233"/>
                <a:gd name="T9" fmla="*/ 48 h 310"/>
                <a:gd name="T10" fmla="*/ 13 w 233"/>
                <a:gd name="T11" fmla="*/ 70 h 310"/>
                <a:gd name="T12" fmla="*/ 18 w 233"/>
                <a:gd name="T13" fmla="*/ 84 h 310"/>
                <a:gd name="T14" fmla="*/ 22 w 233"/>
                <a:gd name="T15" fmla="*/ 93 h 310"/>
                <a:gd name="T16" fmla="*/ 31 w 233"/>
                <a:gd name="T17" fmla="*/ 100 h 310"/>
                <a:gd name="T18" fmla="*/ 41 w 233"/>
                <a:gd name="T19" fmla="*/ 106 h 310"/>
                <a:gd name="T20" fmla="*/ 51 w 233"/>
                <a:gd name="T21" fmla="*/ 110 h 310"/>
                <a:gd name="T22" fmla="*/ 59 w 233"/>
                <a:gd name="T23" fmla="*/ 111 h 310"/>
                <a:gd name="T24" fmla="*/ 66 w 233"/>
                <a:gd name="T25" fmla="*/ 110 h 310"/>
                <a:gd name="T26" fmla="*/ 73 w 233"/>
                <a:gd name="T27" fmla="*/ 109 h 310"/>
                <a:gd name="T28" fmla="*/ 81 w 233"/>
                <a:gd name="T29" fmla="*/ 108 h 310"/>
                <a:gd name="T30" fmla="*/ 89 w 233"/>
                <a:gd name="T31" fmla="*/ 106 h 310"/>
                <a:gd name="T32" fmla="*/ 97 w 233"/>
                <a:gd name="T33" fmla="*/ 106 h 310"/>
                <a:gd name="T34" fmla="*/ 104 w 233"/>
                <a:gd name="T35" fmla="*/ 103 h 310"/>
                <a:gd name="T36" fmla="*/ 110 w 233"/>
                <a:gd name="T37" fmla="*/ 99 h 310"/>
                <a:gd name="T38" fmla="*/ 114 w 233"/>
                <a:gd name="T39" fmla="*/ 98 h 310"/>
                <a:gd name="T40" fmla="*/ 117 w 233"/>
                <a:gd name="T41" fmla="*/ 100 h 310"/>
                <a:gd name="T42" fmla="*/ 116 w 233"/>
                <a:gd name="T43" fmla="*/ 103 h 310"/>
                <a:gd name="T44" fmla="*/ 111 w 233"/>
                <a:gd name="T45" fmla="*/ 108 h 310"/>
                <a:gd name="T46" fmla="*/ 102 w 233"/>
                <a:gd name="T47" fmla="*/ 112 h 310"/>
                <a:gd name="T48" fmla="*/ 93 w 233"/>
                <a:gd name="T49" fmla="*/ 116 h 310"/>
                <a:gd name="T50" fmla="*/ 83 w 233"/>
                <a:gd name="T51" fmla="*/ 119 h 310"/>
                <a:gd name="T52" fmla="*/ 75 w 233"/>
                <a:gd name="T53" fmla="*/ 121 h 310"/>
                <a:gd name="T54" fmla="*/ 68 w 233"/>
                <a:gd name="T55" fmla="*/ 123 h 310"/>
                <a:gd name="T56" fmla="*/ 60 w 233"/>
                <a:gd name="T57" fmla="*/ 123 h 310"/>
                <a:gd name="T58" fmla="*/ 53 w 233"/>
                <a:gd name="T59" fmla="*/ 123 h 310"/>
                <a:gd name="T60" fmla="*/ 48 w 233"/>
                <a:gd name="T61" fmla="*/ 127 h 310"/>
                <a:gd name="T62" fmla="*/ 50 w 233"/>
                <a:gd name="T63" fmla="*/ 134 h 310"/>
                <a:gd name="T64" fmla="*/ 55 w 233"/>
                <a:gd name="T65" fmla="*/ 138 h 310"/>
                <a:gd name="T66" fmla="*/ 61 w 233"/>
                <a:gd name="T67" fmla="*/ 140 h 310"/>
                <a:gd name="T68" fmla="*/ 68 w 233"/>
                <a:gd name="T69" fmla="*/ 141 h 310"/>
                <a:gd name="T70" fmla="*/ 74 w 233"/>
                <a:gd name="T71" fmla="*/ 141 h 310"/>
                <a:gd name="T72" fmla="*/ 82 w 233"/>
                <a:gd name="T73" fmla="*/ 140 h 310"/>
                <a:gd name="T74" fmla="*/ 88 w 233"/>
                <a:gd name="T75" fmla="*/ 136 h 310"/>
                <a:gd name="T76" fmla="*/ 91 w 233"/>
                <a:gd name="T77" fmla="*/ 139 h 310"/>
                <a:gd name="T78" fmla="*/ 91 w 233"/>
                <a:gd name="T79" fmla="*/ 142 h 310"/>
                <a:gd name="T80" fmla="*/ 89 w 233"/>
                <a:gd name="T81" fmla="*/ 145 h 310"/>
                <a:gd name="T82" fmla="*/ 86 w 233"/>
                <a:gd name="T83" fmla="*/ 147 h 310"/>
                <a:gd name="T84" fmla="*/ 82 w 233"/>
                <a:gd name="T85" fmla="*/ 149 h 310"/>
                <a:gd name="T86" fmla="*/ 76 w 233"/>
                <a:gd name="T87" fmla="*/ 152 h 310"/>
                <a:gd name="T88" fmla="*/ 68 w 233"/>
                <a:gd name="T89" fmla="*/ 154 h 310"/>
                <a:gd name="T90" fmla="*/ 61 w 233"/>
                <a:gd name="T91" fmla="*/ 154 h 310"/>
                <a:gd name="T92" fmla="*/ 51 w 233"/>
                <a:gd name="T93" fmla="*/ 151 h 310"/>
                <a:gd name="T94" fmla="*/ 41 w 233"/>
                <a:gd name="T95" fmla="*/ 144 h 310"/>
                <a:gd name="T96" fmla="*/ 36 w 233"/>
                <a:gd name="T97" fmla="*/ 134 h 310"/>
                <a:gd name="T98" fmla="*/ 36 w 233"/>
                <a:gd name="T99" fmla="*/ 124 h 310"/>
                <a:gd name="T100" fmla="*/ 28 w 233"/>
                <a:gd name="T101" fmla="*/ 116 h 310"/>
                <a:gd name="T102" fmla="*/ 17 w 233"/>
                <a:gd name="T103" fmla="*/ 107 h 310"/>
                <a:gd name="T104" fmla="*/ 9 w 233"/>
                <a:gd name="T105" fmla="*/ 95 h 310"/>
                <a:gd name="T106" fmla="*/ 4 w 233"/>
                <a:gd name="T107" fmla="*/ 83 h 310"/>
                <a:gd name="T108" fmla="*/ 0 w 233"/>
                <a:gd name="T109" fmla="*/ 64 h 310"/>
                <a:gd name="T110" fmla="*/ 4 w 233"/>
                <a:gd name="T111" fmla="*/ 38 h 310"/>
                <a:gd name="T112" fmla="*/ 13 w 233"/>
                <a:gd name="T113" fmla="*/ 19 h 310"/>
                <a:gd name="T114" fmla="*/ 26 w 233"/>
                <a:gd name="T115" fmla="*/ 6 h 310"/>
                <a:gd name="T116" fmla="*/ 38 w 233"/>
                <a:gd name="T117" fmla="*/ 1 h 3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3" h="310">
                  <a:moveTo>
                    <a:pt x="76" y="2"/>
                  </a:moveTo>
                  <a:lnTo>
                    <a:pt x="72" y="10"/>
                  </a:lnTo>
                  <a:lnTo>
                    <a:pt x="67" y="17"/>
                  </a:lnTo>
                  <a:lnTo>
                    <a:pt x="61" y="24"/>
                  </a:lnTo>
                  <a:lnTo>
                    <a:pt x="56" y="32"/>
                  </a:lnTo>
                  <a:lnTo>
                    <a:pt x="51" y="43"/>
                  </a:lnTo>
                  <a:lnTo>
                    <a:pt x="44" y="54"/>
                  </a:lnTo>
                  <a:lnTo>
                    <a:pt x="40" y="65"/>
                  </a:lnTo>
                  <a:lnTo>
                    <a:pt x="35" y="76"/>
                  </a:lnTo>
                  <a:lnTo>
                    <a:pt x="26" y="96"/>
                  </a:lnTo>
                  <a:lnTo>
                    <a:pt x="23" y="118"/>
                  </a:lnTo>
                  <a:lnTo>
                    <a:pt x="25" y="140"/>
                  </a:lnTo>
                  <a:lnTo>
                    <a:pt x="31" y="161"/>
                  </a:lnTo>
                  <a:lnTo>
                    <a:pt x="36" y="169"/>
                  </a:lnTo>
                  <a:lnTo>
                    <a:pt x="40" y="178"/>
                  </a:lnTo>
                  <a:lnTo>
                    <a:pt x="43" y="187"/>
                  </a:lnTo>
                  <a:lnTo>
                    <a:pt x="49" y="195"/>
                  </a:lnTo>
                  <a:lnTo>
                    <a:pt x="61" y="202"/>
                  </a:lnTo>
                  <a:lnTo>
                    <a:pt x="71" y="208"/>
                  </a:lnTo>
                  <a:lnTo>
                    <a:pt x="82" y="214"/>
                  </a:lnTo>
                  <a:lnTo>
                    <a:pt x="95" y="218"/>
                  </a:lnTo>
                  <a:lnTo>
                    <a:pt x="102" y="221"/>
                  </a:lnTo>
                  <a:lnTo>
                    <a:pt x="108" y="222"/>
                  </a:lnTo>
                  <a:lnTo>
                    <a:pt x="117" y="223"/>
                  </a:lnTo>
                  <a:lnTo>
                    <a:pt x="123" y="222"/>
                  </a:lnTo>
                  <a:lnTo>
                    <a:pt x="131" y="221"/>
                  </a:lnTo>
                  <a:lnTo>
                    <a:pt x="138" y="221"/>
                  </a:lnTo>
                  <a:lnTo>
                    <a:pt x="146" y="219"/>
                  </a:lnTo>
                  <a:lnTo>
                    <a:pt x="153" y="219"/>
                  </a:lnTo>
                  <a:lnTo>
                    <a:pt x="161" y="217"/>
                  </a:lnTo>
                  <a:lnTo>
                    <a:pt x="169" y="215"/>
                  </a:lnTo>
                  <a:lnTo>
                    <a:pt x="177" y="214"/>
                  </a:lnTo>
                  <a:lnTo>
                    <a:pt x="186" y="214"/>
                  </a:lnTo>
                  <a:lnTo>
                    <a:pt x="194" y="213"/>
                  </a:lnTo>
                  <a:lnTo>
                    <a:pt x="202" y="211"/>
                  </a:lnTo>
                  <a:lnTo>
                    <a:pt x="208" y="207"/>
                  </a:lnTo>
                  <a:lnTo>
                    <a:pt x="217" y="203"/>
                  </a:lnTo>
                  <a:lnTo>
                    <a:pt x="220" y="200"/>
                  </a:lnTo>
                  <a:lnTo>
                    <a:pt x="223" y="199"/>
                  </a:lnTo>
                  <a:lnTo>
                    <a:pt x="227" y="197"/>
                  </a:lnTo>
                  <a:lnTo>
                    <a:pt x="231" y="199"/>
                  </a:lnTo>
                  <a:lnTo>
                    <a:pt x="233" y="202"/>
                  </a:lnTo>
                  <a:lnTo>
                    <a:pt x="233" y="204"/>
                  </a:lnTo>
                  <a:lnTo>
                    <a:pt x="231" y="208"/>
                  </a:lnTo>
                  <a:lnTo>
                    <a:pt x="230" y="211"/>
                  </a:lnTo>
                  <a:lnTo>
                    <a:pt x="222" y="217"/>
                  </a:lnTo>
                  <a:lnTo>
                    <a:pt x="213" y="222"/>
                  </a:lnTo>
                  <a:lnTo>
                    <a:pt x="204" y="226"/>
                  </a:lnTo>
                  <a:lnTo>
                    <a:pt x="195" y="230"/>
                  </a:lnTo>
                  <a:lnTo>
                    <a:pt x="186" y="234"/>
                  </a:lnTo>
                  <a:lnTo>
                    <a:pt x="176" y="237"/>
                  </a:lnTo>
                  <a:lnTo>
                    <a:pt x="166" y="240"/>
                  </a:lnTo>
                  <a:lnTo>
                    <a:pt x="156" y="243"/>
                  </a:lnTo>
                  <a:lnTo>
                    <a:pt x="149" y="244"/>
                  </a:lnTo>
                  <a:lnTo>
                    <a:pt x="141" y="245"/>
                  </a:lnTo>
                  <a:lnTo>
                    <a:pt x="135" y="247"/>
                  </a:lnTo>
                  <a:lnTo>
                    <a:pt x="126" y="247"/>
                  </a:lnTo>
                  <a:lnTo>
                    <a:pt x="120" y="248"/>
                  </a:lnTo>
                  <a:lnTo>
                    <a:pt x="112" y="248"/>
                  </a:lnTo>
                  <a:lnTo>
                    <a:pt x="105" y="248"/>
                  </a:lnTo>
                  <a:lnTo>
                    <a:pt x="97" y="248"/>
                  </a:lnTo>
                  <a:lnTo>
                    <a:pt x="95" y="255"/>
                  </a:lnTo>
                  <a:lnTo>
                    <a:pt x="97" y="262"/>
                  </a:lnTo>
                  <a:lnTo>
                    <a:pt x="100" y="269"/>
                  </a:lnTo>
                  <a:lnTo>
                    <a:pt x="105" y="274"/>
                  </a:lnTo>
                  <a:lnTo>
                    <a:pt x="110" y="278"/>
                  </a:lnTo>
                  <a:lnTo>
                    <a:pt x="115" y="281"/>
                  </a:lnTo>
                  <a:lnTo>
                    <a:pt x="122" y="282"/>
                  </a:lnTo>
                  <a:lnTo>
                    <a:pt x="128" y="284"/>
                  </a:lnTo>
                  <a:lnTo>
                    <a:pt x="135" y="284"/>
                  </a:lnTo>
                  <a:lnTo>
                    <a:pt x="141" y="284"/>
                  </a:lnTo>
                  <a:lnTo>
                    <a:pt x="148" y="284"/>
                  </a:lnTo>
                  <a:lnTo>
                    <a:pt x="154" y="284"/>
                  </a:lnTo>
                  <a:lnTo>
                    <a:pt x="163" y="282"/>
                  </a:lnTo>
                  <a:lnTo>
                    <a:pt x="169" y="277"/>
                  </a:lnTo>
                  <a:lnTo>
                    <a:pt x="176" y="274"/>
                  </a:lnTo>
                  <a:lnTo>
                    <a:pt x="182" y="275"/>
                  </a:lnTo>
                  <a:lnTo>
                    <a:pt x="182" y="280"/>
                  </a:lnTo>
                  <a:lnTo>
                    <a:pt x="182" y="282"/>
                  </a:lnTo>
                  <a:lnTo>
                    <a:pt x="182" y="285"/>
                  </a:lnTo>
                  <a:lnTo>
                    <a:pt x="181" y="288"/>
                  </a:lnTo>
                  <a:lnTo>
                    <a:pt x="177" y="291"/>
                  </a:lnTo>
                  <a:lnTo>
                    <a:pt x="176" y="293"/>
                  </a:lnTo>
                  <a:lnTo>
                    <a:pt x="172" y="296"/>
                  </a:lnTo>
                  <a:lnTo>
                    <a:pt x="171" y="297"/>
                  </a:lnTo>
                  <a:lnTo>
                    <a:pt x="164" y="300"/>
                  </a:lnTo>
                  <a:lnTo>
                    <a:pt x="158" y="303"/>
                  </a:lnTo>
                  <a:lnTo>
                    <a:pt x="151" y="306"/>
                  </a:lnTo>
                  <a:lnTo>
                    <a:pt x="145" y="307"/>
                  </a:lnTo>
                  <a:lnTo>
                    <a:pt x="136" y="310"/>
                  </a:lnTo>
                  <a:lnTo>
                    <a:pt x="130" y="310"/>
                  </a:lnTo>
                  <a:lnTo>
                    <a:pt x="122" y="310"/>
                  </a:lnTo>
                  <a:lnTo>
                    <a:pt x="115" y="308"/>
                  </a:lnTo>
                  <a:lnTo>
                    <a:pt x="102" y="303"/>
                  </a:lnTo>
                  <a:lnTo>
                    <a:pt x="90" y="297"/>
                  </a:lnTo>
                  <a:lnTo>
                    <a:pt x="81" y="289"/>
                  </a:lnTo>
                  <a:lnTo>
                    <a:pt x="74" y="280"/>
                  </a:lnTo>
                  <a:lnTo>
                    <a:pt x="71" y="270"/>
                  </a:lnTo>
                  <a:lnTo>
                    <a:pt x="71" y="260"/>
                  </a:lnTo>
                  <a:lnTo>
                    <a:pt x="71" y="249"/>
                  </a:lnTo>
                  <a:lnTo>
                    <a:pt x="69" y="240"/>
                  </a:lnTo>
                  <a:lnTo>
                    <a:pt x="56" y="233"/>
                  </a:lnTo>
                  <a:lnTo>
                    <a:pt x="44" y="225"/>
                  </a:lnTo>
                  <a:lnTo>
                    <a:pt x="33" y="215"/>
                  </a:lnTo>
                  <a:lnTo>
                    <a:pt x="25" y="204"/>
                  </a:lnTo>
                  <a:lnTo>
                    <a:pt x="17" y="192"/>
                  </a:lnTo>
                  <a:lnTo>
                    <a:pt x="10" y="181"/>
                  </a:lnTo>
                  <a:lnTo>
                    <a:pt x="7" y="167"/>
                  </a:lnTo>
                  <a:lnTo>
                    <a:pt x="5" y="155"/>
                  </a:lnTo>
                  <a:lnTo>
                    <a:pt x="0" y="129"/>
                  </a:lnTo>
                  <a:lnTo>
                    <a:pt x="2" y="102"/>
                  </a:lnTo>
                  <a:lnTo>
                    <a:pt x="8" y="77"/>
                  </a:lnTo>
                  <a:lnTo>
                    <a:pt x="20" y="54"/>
                  </a:lnTo>
                  <a:lnTo>
                    <a:pt x="26" y="39"/>
                  </a:lnTo>
                  <a:lnTo>
                    <a:pt x="38" y="25"/>
                  </a:lnTo>
                  <a:lnTo>
                    <a:pt x="51" y="13"/>
                  </a:lnTo>
                  <a:lnTo>
                    <a:pt x="66" y="0"/>
                  </a:lnTo>
                  <a:lnTo>
                    <a:pt x="7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3" name="Freeform 98"/>
            <p:cNvSpPr>
              <a:spLocks/>
            </p:cNvSpPr>
            <p:nvPr/>
          </p:nvSpPr>
          <p:spPr bwMode="auto">
            <a:xfrm>
              <a:off x="2000" y="1723"/>
              <a:ext cx="40" cy="35"/>
            </a:xfrm>
            <a:custGeom>
              <a:avLst/>
              <a:gdLst>
                <a:gd name="T0" fmla="*/ 21 w 78"/>
                <a:gd name="T1" fmla="*/ 4 h 70"/>
                <a:gd name="T2" fmla="*/ 28 w 78"/>
                <a:gd name="T3" fmla="*/ 8 h 70"/>
                <a:gd name="T4" fmla="*/ 33 w 78"/>
                <a:gd name="T5" fmla="*/ 13 h 70"/>
                <a:gd name="T6" fmla="*/ 37 w 78"/>
                <a:gd name="T7" fmla="*/ 18 h 70"/>
                <a:gd name="T8" fmla="*/ 40 w 78"/>
                <a:gd name="T9" fmla="*/ 24 h 70"/>
                <a:gd name="T10" fmla="*/ 39 w 78"/>
                <a:gd name="T11" fmla="*/ 27 h 70"/>
                <a:gd name="T12" fmla="*/ 40 w 78"/>
                <a:gd name="T13" fmla="*/ 30 h 70"/>
                <a:gd name="T14" fmla="*/ 40 w 78"/>
                <a:gd name="T15" fmla="*/ 33 h 70"/>
                <a:gd name="T16" fmla="*/ 37 w 78"/>
                <a:gd name="T17" fmla="*/ 35 h 70"/>
                <a:gd name="T18" fmla="*/ 32 w 78"/>
                <a:gd name="T19" fmla="*/ 34 h 70"/>
                <a:gd name="T20" fmla="*/ 26 w 78"/>
                <a:gd name="T21" fmla="*/ 33 h 70"/>
                <a:gd name="T22" fmla="*/ 20 w 78"/>
                <a:gd name="T23" fmla="*/ 33 h 70"/>
                <a:gd name="T24" fmla="*/ 14 w 78"/>
                <a:gd name="T25" fmla="*/ 33 h 70"/>
                <a:gd name="T26" fmla="*/ 10 w 78"/>
                <a:gd name="T27" fmla="*/ 34 h 70"/>
                <a:gd name="T28" fmla="*/ 7 w 78"/>
                <a:gd name="T29" fmla="*/ 35 h 70"/>
                <a:gd name="T30" fmla="*/ 3 w 78"/>
                <a:gd name="T31" fmla="*/ 35 h 70"/>
                <a:gd name="T32" fmla="*/ 0 w 78"/>
                <a:gd name="T33" fmla="*/ 33 h 70"/>
                <a:gd name="T34" fmla="*/ 1 w 78"/>
                <a:gd name="T35" fmla="*/ 31 h 70"/>
                <a:gd name="T36" fmla="*/ 2 w 78"/>
                <a:gd name="T37" fmla="*/ 30 h 70"/>
                <a:gd name="T38" fmla="*/ 5 w 78"/>
                <a:gd name="T39" fmla="*/ 29 h 70"/>
                <a:gd name="T40" fmla="*/ 7 w 78"/>
                <a:gd name="T41" fmla="*/ 26 h 70"/>
                <a:gd name="T42" fmla="*/ 10 w 78"/>
                <a:gd name="T43" fmla="*/ 25 h 70"/>
                <a:gd name="T44" fmla="*/ 14 w 78"/>
                <a:gd name="T45" fmla="*/ 24 h 70"/>
                <a:gd name="T46" fmla="*/ 18 w 78"/>
                <a:gd name="T47" fmla="*/ 24 h 70"/>
                <a:gd name="T48" fmla="*/ 23 w 78"/>
                <a:gd name="T49" fmla="*/ 23 h 70"/>
                <a:gd name="T50" fmla="*/ 22 w 78"/>
                <a:gd name="T51" fmla="*/ 18 h 70"/>
                <a:gd name="T52" fmla="*/ 19 w 78"/>
                <a:gd name="T53" fmla="*/ 15 h 70"/>
                <a:gd name="T54" fmla="*/ 16 w 78"/>
                <a:gd name="T55" fmla="*/ 11 h 70"/>
                <a:gd name="T56" fmla="*/ 13 w 78"/>
                <a:gd name="T57" fmla="*/ 8 h 70"/>
                <a:gd name="T58" fmla="*/ 11 w 78"/>
                <a:gd name="T59" fmla="*/ 7 h 70"/>
                <a:gd name="T60" fmla="*/ 11 w 78"/>
                <a:gd name="T61" fmla="*/ 5 h 70"/>
                <a:gd name="T62" fmla="*/ 10 w 78"/>
                <a:gd name="T63" fmla="*/ 4 h 70"/>
                <a:gd name="T64" fmla="*/ 11 w 78"/>
                <a:gd name="T65" fmla="*/ 2 h 70"/>
                <a:gd name="T66" fmla="*/ 14 w 78"/>
                <a:gd name="T67" fmla="*/ 0 h 70"/>
                <a:gd name="T68" fmla="*/ 16 w 78"/>
                <a:gd name="T69" fmla="*/ 2 h 70"/>
                <a:gd name="T70" fmla="*/ 18 w 78"/>
                <a:gd name="T71" fmla="*/ 3 h 70"/>
                <a:gd name="T72" fmla="*/ 21 w 78"/>
                <a:gd name="T73" fmla="*/ 4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8" h="70">
                  <a:moveTo>
                    <a:pt x="41" y="7"/>
                  </a:moveTo>
                  <a:lnTo>
                    <a:pt x="54" y="15"/>
                  </a:lnTo>
                  <a:lnTo>
                    <a:pt x="65" y="25"/>
                  </a:lnTo>
                  <a:lnTo>
                    <a:pt x="73" y="36"/>
                  </a:lnTo>
                  <a:lnTo>
                    <a:pt x="78" y="48"/>
                  </a:lnTo>
                  <a:lnTo>
                    <a:pt x="77" y="54"/>
                  </a:lnTo>
                  <a:lnTo>
                    <a:pt x="78" y="59"/>
                  </a:lnTo>
                  <a:lnTo>
                    <a:pt x="78" y="65"/>
                  </a:lnTo>
                  <a:lnTo>
                    <a:pt x="73" y="69"/>
                  </a:lnTo>
                  <a:lnTo>
                    <a:pt x="62" y="67"/>
                  </a:lnTo>
                  <a:lnTo>
                    <a:pt x="50" y="65"/>
                  </a:lnTo>
                  <a:lnTo>
                    <a:pt x="39" y="65"/>
                  </a:lnTo>
                  <a:lnTo>
                    <a:pt x="27" y="66"/>
                  </a:lnTo>
                  <a:lnTo>
                    <a:pt x="19" y="67"/>
                  </a:lnTo>
                  <a:lnTo>
                    <a:pt x="13" y="70"/>
                  </a:lnTo>
                  <a:lnTo>
                    <a:pt x="6" y="70"/>
                  </a:lnTo>
                  <a:lnTo>
                    <a:pt x="0" y="66"/>
                  </a:lnTo>
                  <a:lnTo>
                    <a:pt x="1" y="62"/>
                  </a:lnTo>
                  <a:lnTo>
                    <a:pt x="4" y="59"/>
                  </a:lnTo>
                  <a:lnTo>
                    <a:pt x="9" y="57"/>
                  </a:lnTo>
                  <a:lnTo>
                    <a:pt x="13" y="52"/>
                  </a:lnTo>
                  <a:lnTo>
                    <a:pt x="19" y="50"/>
                  </a:lnTo>
                  <a:lnTo>
                    <a:pt x="27" y="47"/>
                  </a:lnTo>
                  <a:lnTo>
                    <a:pt x="36" y="47"/>
                  </a:lnTo>
                  <a:lnTo>
                    <a:pt x="44" y="46"/>
                  </a:lnTo>
                  <a:lnTo>
                    <a:pt x="42" y="36"/>
                  </a:lnTo>
                  <a:lnTo>
                    <a:pt x="37" y="29"/>
                  </a:lnTo>
                  <a:lnTo>
                    <a:pt x="31" y="22"/>
                  </a:lnTo>
                  <a:lnTo>
                    <a:pt x="26" y="15"/>
                  </a:lnTo>
                  <a:lnTo>
                    <a:pt x="22" y="13"/>
                  </a:lnTo>
                  <a:lnTo>
                    <a:pt x="21" y="10"/>
                  </a:lnTo>
                  <a:lnTo>
                    <a:pt x="19" y="7"/>
                  </a:lnTo>
                  <a:lnTo>
                    <a:pt x="21" y="3"/>
                  </a:lnTo>
                  <a:lnTo>
                    <a:pt x="27" y="0"/>
                  </a:lnTo>
                  <a:lnTo>
                    <a:pt x="31" y="3"/>
                  </a:lnTo>
                  <a:lnTo>
                    <a:pt x="36" y="6"/>
                  </a:lnTo>
                  <a:lnTo>
                    <a:pt x="41"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4" name="Freeform 99"/>
            <p:cNvSpPr>
              <a:spLocks/>
            </p:cNvSpPr>
            <p:nvPr/>
          </p:nvSpPr>
          <p:spPr bwMode="auto">
            <a:xfrm>
              <a:off x="3086" y="1729"/>
              <a:ext cx="18" cy="16"/>
            </a:xfrm>
            <a:custGeom>
              <a:avLst/>
              <a:gdLst>
                <a:gd name="T0" fmla="*/ 17 w 36"/>
                <a:gd name="T1" fmla="*/ 2 h 33"/>
                <a:gd name="T2" fmla="*/ 18 w 36"/>
                <a:gd name="T3" fmla="*/ 6 h 33"/>
                <a:gd name="T4" fmla="*/ 18 w 36"/>
                <a:gd name="T5" fmla="*/ 10 h 33"/>
                <a:gd name="T6" fmla="*/ 17 w 36"/>
                <a:gd name="T7" fmla="*/ 13 h 33"/>
                <a:gd name="T8" fmla="*/ 15 w 36"/>
                <a:gd name="T9" fmla="*/ 16 h 33"/>
                <a:gd name="T10" fmla="*/ 12 w 36"/>
                <a:gd name="T11" fmla="*/ 15 h 33"/>
                <a:gd name="T12" fmla="*/ 10 w 36"/>
                <a:gd name="T13" fmla="*/ 11 h 33"/>
                <a:gd name="T14" fmla="*/ 8 w 36"/>
                <a:gd name="T15" fmla="*/ 8 h 33"/>
                <a:gd name="T16" fmla="*/ 4 w 36"/>
                <a:gd name="T17" fmla="*/ 9 h 33"/>
                <a:gd name="T18" fmla="*/ 3 w 36"/>
                <a:gd name="T19" fmla="*/ 10 h 33"/>
                <a:gd name="T20" fmla="*/ 2 w 36"/>
                <a:gd name="T21" fmla="*/ 10 h 33"/>
                <a:gd name="T22" fmla="*/ 1 w 36"/>
                <a:gd name="T23" fmla="*/ 9 h 33"/>
                <a:gd name="T24" fmla="*/ 0 w 36"/>
                <a:gd name="T25" fmla="*/ 9 h 33"/>
                <a:gd name="T26" fmla="*/ 0 w 36"/>
                <a:gd name="T27" fmla="*/ 6 h 33"/>
                <a:gd name="T28" fmla="*/ 2 w 36"/>
                <a:gd name="T29" fmla="*/ 3 h 33"/>
                <a:gd name="T30" fmla="*/ 4 w 36"/>
                <a:gd name="T31" fmla="*/ 1 h 33"/>
                <a:gd name="T32" fmla="*/ 6 w 36"/>
                <a:gd name="T33" fmla="*/ 0 h 33"/>
                <a:gd name="T34" fmla="*/ 10 w 36"/>
                <a:gd name="T35" fmla="*/ 0 h 33"/>
                <a:gd name="T36" fmla="*/ 13 w 36"/>
                <a:gd name="T37" fmla="*/ 0 h 33"/>
                <a:gd name="T38" fmla="*/ 16 w 36"/>
                <a:gd name="T39" fmla="*/ 0 h 33"/>
                <a:gd name="T40" fmla="*/ 17 w 36"/>
                <a:gd name="T41" fmla="*/ 2 h 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33">
                  <a:moveTo>
                    <a:pt x="34" y="5"/>
                  </a:moveTo>
                  <a:lnTo>
                    <a:pt x="36" y="12"/>
                  </a:lnTo>
                  <a:lnTo>
                    <a:pt x="36" y="20"/>
                  </a:lnTo>
                  <a:lnTo>
                    <a:pt x="34" y="27"/>
                  </a:lnTo>
                  <a:lnTo>
                    <a:pt x="30" y="33"/>
                  </a:lnTo>
                  <a:lnTo>
                    <a:pt x="23" y="30"/>
                  </a:lnTo>
                  <a:lnTo>
                    <a:pt x="20" y="22"/>
                  </a:lnTo>
                  <a:lnTo>
                    <a:pt x="16" y="16"/>
                  </a:lnTo>
                  <a:lnTo>
                    <a:pt x="8" y="19"/>
                  </a:lnTo>
                  <a:lnTo>
                    <a:pt x="5" y="20"/>
                  </a:lnTo>
                  <a:lnTo>
                    <a:pt x="3" y="20"/>
                  </a:lnTo>
                  <a:lnTo>
                    <a:pt x="2" y="19"/>
                  </a:lnTo>
                  <a:lnTo>
                    <a:pt x="0" y="18"/>
                  </a:lnTo>
                  <a:lnTo>
                    <a:pt x="0" y="12"/>
                  </a:lnTo>
                  <a:lnTo>
                    <a:pt x="3" y="7"/>
                  </a:lnTo>
                  <a:lnTo>
                    <a:pt x="7" y="2"/>
                  </a:lnTo>
                  <a:lnTo>
                    <a:pt x="12" y="0"/>
                  </a:lnTo>
                  <a:lnTo>
                    <a:pt x="20" y="0"/>
                  </a:lnTo>
                  <a:lnTo>
                    <a:pt x="26" y="0"/>
                  </a:lnTo>
                  <a:lnTo>
                    <a:pt x="31" y="1"/>
                  </a:lnTo>
                  <a:lnTo>
                    <a:pt x="34"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5" name="Freeform 100"/>
            <p:cNvSpPr>
              <a:spLocks/>
            </p:cNvSpPr>
            <p:nvPr/>
          </p:nvSpPr>
          <p:spPr bwMode="auto">
            <a:xfrm>
              <a:off x="2246" y="1731"/>
              <a:ext cx="104" cy="117"/>
            </a:xfrm>
            <a:custGeom>
              <a:avLst/>
              <a:gdLst>
                <a:gd name="T0" fmla="*/ 15 w 206"/>
                <a:gd name="T1" fmla="*/ 6 h 234"/>
                <a:gd name="T2" fmla="*/ 14 w 206"/>
                <a:gd name="T3" fmla="*/ 8 h 234"/>
                <a:gd name="T4" fmla="*/ 11 w 206"/>
                <a:gd name="T5" fmla="*/ 21 h 234"/>
                <a:gd name="T6" fmla="*/ 15 w 206"/>
                <a:gd name="T7" fmla="*/ 45 h 234"/>
                <a:gd name="T8" fmla="*/ 19 w 206"/>
                <a:gd name="T9" fmla="*/ 64 h 234"/>
                <a:gd name="T10" fmla="*/ 25 w 206"/>
                <a:gd name="T11" fmla="*/ 77 h 234"/>
                <a:gd name="T12" fmla="*/ 33 w 206"/>
                <a:gd name="T13" fmla="*/ 88 h 234"/>
                <a:gd name="T14" fmla="*/ 43 w 206"/>
                <a:gd name="T15" fmla="*/ 99 h 234"/>
                <a:gd name="T16" fmla="*/ 54 w 206"/>
                <a:gd name="T17" fmla="*/ 103 h 234"/>
                <a:gd name="T18" fmla="*/ 61 w 206"/>
                <a:gd name="T19" fmla="*/ 102 h 234"/>
                <a:gd name="T20" fmla="*/ 69 w 206"/>
                <a:gd name="T21" fmla="*/ 100 h 234"/>
                <a:gd name="T22" fmla="*/ 74 w 206"/>
                <a:gd name="T23" fmla="*/ 98 h 234"/>
                <a:gd name="T24" fmla="*/ 83 w 206"/>
                <a:gd name="T25" fmla="*/ 95 h 234"/>
                <a:gd name="T26" fmla="*/ 95 w 206"/>
                <a:gd name="T27" fmla="*/ 90 h 234"/>
                <a:gd name="T28" fmla="*/ 101 w 206"/>
                <a:gd name="T29" fmla="*/ 86 h 234"/>
                <a:gd name="T30" fmla="*/ 103 w 206"/>
                <a:gd name="T31" fmla="*/ 87 h 234"/>
                <a:gd name="T32" fmla="*/ 104 w 206"/>
                <a:gd name="T33" fmla="*/ 90 h 234"/>
                <a:gd name="T34" fmla="*/ 102 w 206"/>
                <a:gd name="T35" fmla="*/ 92 h 234"/>
                <a:gd name="T36" fmla="*/ 94 w 206"/>
                <a:gd name="T37" fmla="*/ 97 h 234"/>
                <a:gd name="T38" fmla="*/ 80 w 206"/>
                <a:gd name="T39" fmla="*/ 107 h 234"/>
                <a:gd name="T40" fmla="*/ 65 w 206"/>
                <a:gd name="T41" fmla="*/ 114 h 234"/>
                <a:gd name="T42" fmla="*/ 48 w 206"/>
                <a:gd name="T43" fmla="*/ 116 h 234"/>
                <a:gd name="T44" fmla="*/ 35 w 206"/>
                <a:gd name="T45" fmla="*/ 112 h 234"/>
                <a:gd name="T46" fmla="*/ 26 w 206"/>
                <a:gd name="T47" fmla="*/ 111 h 234"/>
                <a:gd name="T48" fmla="*/ 21 w 206"/>
                <a:gd name="T49" fmla="*/ 112 h 234"/>
                <a:gd name="T50" fmla="*/ 18 w 206"/>
                <a:gd name="T51" fmla="*/ 113 h 234"/>
                <a:gd name="T52" fmla="*/ 15 w 206"/>
                <a:gd name="T53" fmla="*/ 114 h 234"/>
                <a:gd name="T54" fmla="*/ 11 w 206"/>
                <a:gd name="T55" fmla="*/ 117 h 234"/>
                <a:gd name="T56" fmla="*/ 7 w 206"/>
                <a:gd name="T57" fmla="*/ 113 h 234"/>
                <a:gd name="T58" fmla="*/ 11 w 206"/>
                <a:gd name="T59" fmla="*/ 107 h 234"/>
                <a:gd name="T60" fmla="*/ 16 w 206"/>
                <a:gd name="T61" fmla="*/ 103 h 234"/>
                <a:gd name="T62" fmla="*/ 20 w 206"/>
                <a:gd name="T63" fmla="*/ 101 h 234"/>
                <a:gd name="T64" fmla="*/ 12 w 206"/>
                <a:gd name="T65" fmla="*/ 88 h 234"/>
                <a:gd name="T66" fmla="*/ 1 w 206"/>
                <a:gd name="T67" fmla="*/ 61 h 234"/>
                <a:gd name="T68" fmla="*/ 0 w 206"/>
                <a:gd name="T69" fmla="*/ 34 h 234"/>
                <a:gd name="T70" fmla="*/ 3 w 206"/>
                <a:gd name="T71" fmla="*/ 12 h 234"/>
                <a:gd name="T72" fmla="*/ 9 w 206"/>
                <a:gd name="T73" fmla="*/ 0 h 234"/>
                <a:gd name="T74" fmla="*/ 13 w 206"/>
                <a:gd name="T75" fmla="*/ 3 h 2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6" h="234">
                  <a:moveTo>
                    <a:pt x="29" y="8"/>
                  </a:moveTo>
                  <a:lnTo>
                    <a:pt x="29" y="11"/>
                  </a:lnTo>
                  <a:lnTo>
                    <a:pt x="27" y="14"/>
                  </a:lnTo>
                  <a:lnTo>
                    <a:pt x="27" y="15"/>
                  </a:lnTo>
                  <a:lnTo>
                    <a:pt x="26" y="16"/>
                  </a:lnTo>
                  <a:lnTo>
                    <a:pt x="21" y="41"/>
                  </a:lnTo>
                  <a:lnTo>
                    <a:pt x="24" y="66"/>
                  </a:lnTo>
                  <a:lnTo>
                    <a:pt x="29" y="90"/>
                  </a:lnTo>
                  <a:lnTo>
                    <a:pt x="32" y="115"/>
                  </a:lnTo>
                  <a:lnTo>
                    <a:pt x="37" y="128"/>
                  </a:lnTo>
                  <a:lnTo>
                    <a:pt x="44" y="141"/>
                  </a:lnTo>
                  <a:lnTo>
                    <a:pt x="49" y="153"/>
                  </a:lnTo>
                  <a:lnTo>
                    <a:pt x="57" y="165"/>
                  </a:lnTo>
                  <a:lnTo>
                    <a:pt x="65" y="176"/>
                  </a:lnTo>
                  <a:lnTo>
                    <a:pt x="75" y="187"/>
                  </a:lnTo>
                  <a:lnTo>
                    <a:pt x="86" y="197"/>
                  </a:lnTo>
                  <a:lnTo>
                    <a:pt x="100" y="205"/>
                  </a:lnTo>
                  <a:lnTo>
                    <a:pt x="106" y="205"/>
                  </a:lnTo>
                  <a:lnTo>
                    <a:pt x="114" y="204"/>
                  </a:lnTo>
                  <a:lnTo>
                    <a:pt x="121" y="204"/>
                  </a:lnTo>
                  <a:lnTo>
                    <a:pt x="127" y="202"/>
                  </a:lnTo>
                  <a:lnTo>
                    <a:pt x="136" y="200"/>
                  </a:lnTo>
                  <a:lnTo>
                    <a:pt x="142" y="198"/>
                  </a:lnTo>
                  <a:lnTo>
                    <a:pt x="147" y="196"/>
                  </a:lnTo>
                  <a:lnTo>
                    <a:pt x="154" y="193"/>
                  </a:lnTo>
                  <a:lnTo>
                    <a:pt x="165" y="189"/>
                  </a:lnTo>
                  <a:lnTo>
                    <a:pt x="177" y="183"/>
                  </a:lnTo>
                  <a:lnTo>
                    <a:pt x="188" y="179"/>
                  </a:lnTo>
                  <a:lnTo>
                    <a:pt x="198" y="172"/>
                  </a:lnTo>
                  <a:lnTo>
                    <a:pt x="200" y="172"/>
                  </a:lnTo>
                  <a:lnTo>
                    <a:pt x="203" y="172"/>
                  </a:lnTo>
                  <a:lnTo>
                    <a:pt x="205" y="174"/>
                  </a:lnTo>
                  <a:lnTo>
                    <a:pt x="206" y="175"/>
                  </a:lnTo>
                  <a:lnTo>
                    <a:pt x="206" y="179"/>
                  </a:lnTo>
                  <a:lnTo>
                    <a:pt x="205" y="182"/>
                  </a:lnTo>
                  <a:lnTo>
                    <a:pt x="203" y="183"/>
                  </a:lnTo>
                  <a:lnTo>
                    <a:pt x="200" y="186"/>
                  </a:lnTo>
                  <a:lnTo>
                    <a:pt x="187" y="194"/>
                  </a:lnTo>
                  <a:lnTo>
                    <a:pt x="172" y="204"/>
                  </a:lnTo>
                  <a:lnTo>
                    <a:pt x="159" y="213"/>
                  </a:lnTo>
                  <a:lnTo>
                    <a:pt x="144" y="222"/>
                  </a:lnTo>
                  <a:lnTo>
                    <a:pt x="129" y="227"/>
                  </a:lnTo>
                  <a:lnTo>
                    <a:pt x="113" y="231"/>
                  </a:lnTo>
                  <a:lnTo>
                    <a:pt x="96" y="232"/>
                  </a:lnTo>
                  <a:lnTo>
                    <a:pt x="78" y="230"/>
                  </a:lnTo>
                  <a:lnTo>
                    <a:pt x="70" y="223"/>
                  </a:lnTo>
                  <a:lnTo>
                    <a:pt x="62" y="222"/>
                  </a:lnTo>
                  <a:lnTo>
                    <a:pt x="52" y="222"/>
                  </a:lnTo>
                  <a:lnTo>
                    <a:pt x="42" y="223"/>
                  </a:lnTo>
                  <a:lnTo>
                    <a:pt x="41" y="224"/>
                  </a:lnTo>
                  <a:lnTo>
                    <a:pt x="37" y="224"/>
                  </a:lnTo>
                  <a:lnTo>
                    <a:pt x="36" y="226"/>
                  </a:lnTo>
                  <a:lnTo>
                    <a:pt x="32" y="226"/>
                  </a:lnTo>
                  <a:lnTo>
                    <a:pt x="29" y="228"/>
                  </a:lnTo>
                  <a:lnTo>
                    <a:pt x="26" y="231"/>
                  </a:lnTo>
                  <a:lnTo>
                    <a:pt x="21" y="234"/>
                  </a:lnTo>
                  <a:lnTo>
                    <a:pt x="16" y="232"/>
                  </a:lnTo>
                  <a:lnTo>
                    <a:pt x="14" y="226"/>
                  </a:lnTo>
                  <a:lnTo>
                    <a:pt x="16" y="219"/>
                  </a:lnTo>
                  <a:lnTo>
                    <a:pt x="21" y="213"/>
                  </a:lnTo>
                  <a:lnTo>
                    <a:pt x="26" y="206"/>
                  </a:lnTo>
                  <a:lnTo>
                    <a:pt x="31" y="205"/>
                  </a:lnTo>
                  <a:lnTo>
                    <a:pt x="34" y="204"/>
                  </a:lnTo>
                  <a:lnTo>
                    <a:pt x="39" y="202"/>
                  </a:lnTo>
                  <a:lnTo>
                    <a:pt x="41" y="200"/>
                  </a:lnTo>
                  <a:lnTo>
                    <a:pt x="24" y="176"/>
                  </a:lnTo>
                  <a:lnTo>
                    <a:pt x="9" y="149"/>
                  </a:lnTo>
                  <a:lnTo>
                    <a:pt x="1" y="122"/>
                  </a:lnTo>
                  <a:lnTo>
                    <a:pt x="1" y="92"/>
                  </a:lnTo>
                  <a:lnTo>
                    <a:pt x="0" y="68"/>
                  </a:lnTo>
                  <a:lnTo>
                    <a:pt x="1" y="46"/>
                  </a:lnTo>
                  <a:lnTo>
                    <a:pt x="6" y="23"/>
                  </a:lnTo>
                  <a:lnTo>
                    <a:pt x="13" y="3"/>
                  </a:lnTo>
                  <a:lnTo>
                    <a:pt x="18" y="0"/>
                  </a:lnTo>
                  <a:lnTo>
                    <a:pt x="23" y="1"/>
                  </a:lnTo>
                  <a:lnTo>
                    <a:pt x="26" y="5"/>
                  </a:lnTo>
                  <a:lnTo>
                    <a:pt x="29"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6" name="Freeform 101"/>
            <p:cNvSpPr>
              <a:spLocks/>
            </p:cNvSpPr>
            <p:nvPr/>
          </p:nvSpPr>
          <p:spPr bwMode="auto">
            <a:xfrm>
              <a:off x="3035" y="1733"/>
              <a:ext cx="18" cy="20"/>
            </a:xfrm>
            <a:custGeom>
              <a:avLst/>
              <a:gdLst>
                <a:gd name="T0" fmla="*/ 18 w 36"/>
                <a:gd name="T1" fmla="*/ 5 h 41"/>
                <a:gd name="T2" fmla="*/ 18 w 36"/>
                <a:gd name="T3" fmla="*/ 9 h 41"/>
                <a:gd name="T4" fmla="*/ 17 w 36"/>
                <a:gd name="T5" fmla="*/ 13 h 41"/>
                <a:gd name="T6" fmla="*/ 14 w 36"/>
                <a:gd name="T7" fmla="*/ 17 h 41"/>
                <a:gd name="T8" fmla="*/ 9 w 36"/>
                <a:gd name="T9" fmla="*/ 20 h 41"/>
                <a:gd name="T10" fmla="*/ 7 w 36"/>
                <a:gd name="T11" fmla="*/ 20 h 41"/>
                <a:gd name="T12" fmla="*/ 5 w 36"/>
                <a:gd name="T13" fmla="*/ 20 h 41"/>
                <a:gd name="T14" fmla="*/ 2 w 36"/>
                <a:gd name="T15" fmla="*/ 20 h 41"/>
                <a:gd name="T16" fmla="*/ 1 w 36"/>
                <a:gd name="T17" fmla="*/ 18 h 41"/>
                <a:gd name="T18" fmla="*/ 0 w 36"/>
                <a:gd name="T19" fmla="*/ 18 h 41"/>
                <a:gd name="T20" fmla="*/ 0 w 36"/>
                <a:gd name="T21" fmla="*/ 16 h 41"/>
                <a:gd name="T22" fmla="*/ 1 w 36"/>
                <a:gd name="T23" fmla="*/ 15 h 41"/>
                <a:gd name="T24" fmla="*/ 1 w 36"/>
                <a:gd name="T25" fmla="*/ 14 h 41"/>
                <a:gd name="T26" fmla="*/ 3 w 36"/>
                <a:gd name="T27" fmla="*/ 13 h 41"/>
                <a:gd name="T28" fmla="*/ 4 w 36"/>
                <a:gd name="T29" fmla="*/ 10 h 41"/>
                <a:gd name="T30" fmla="*/ 5 w 36"/>
                <a:gd name="T31" fmla="*/ 7 h 41"/>
                <a:gd name="T32" fmla="*/ 6 w 36"/>
                <a:gd name="T33" fmla="*/ 5 h 41"/>
                <a:gd name="T34" fmla="*/ 7 w 36"/>
                <a:gd name="T35" fmla="*/ 4 h 41"/>
                <a:gd name="T36" fmla="*/ 8 w 36"/>
                <a:gd name="T37" fmla="*/ 2 h 41"/>
                <a:gd name="T38" fmla="*/ 9 w 36"/>
                <a:gd name="T39" fmla="*/ 1 h 41"/>
                <a:gd name="T40" fmla="*/ 10 w 36"/>
                <a:gd name="T41" fmla="*/ 0 h 41"/>
                <a:gd name="T42" fmla="*/ 13 w 36"/>
                <a:gd name="T43" fmla="*/ 0 h 41"/>
                <a:gd name="T44" fmla="*/ 15 w 36"/>
                <a:gd name="T45" fmla="*/ 1 h 41"/>
                <a:gd name="T46" fmla="*/ 18 w 36"/>
                <a:gd name="T47" fmla="*/ 2 h 41"/>
                <a:gd name="T48" fmla="*/ 18 w 36"/>
                <a:gd name="T49" fmla="*/ 5 h 4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 h="41">
                  <a:moveTo>
                    <a:pt x="36" y="10"/>
                  </a:moveTo>
                  <a:lnTo>
                    <a:pt x="36" y="19"/>
                  </a:lnTo>
                  <a:lnTo>
                    <a:pt x="33" y="27"/>
                  </a:lnTo>
                  <a:lnTo>
                    <a:pt x="27" y="34"/>
                  </a:lnTo>
                  <a:lnTo>
                    <a:pt x="18" y="41"/>
                  </a:lnTo>
                  <a:lnTo>
                    <a:pt x="13" y="41"/>
                  </a:lnTo>
                  <a:lnTo>
                    <a:pt x="9" y="41"/>
                  </a:lnTo>
                  <a:lnTo>
                    <a:pt x="4" y="40"/>
                  </a:lnTo>
                  <a:lnTo>
                    <a:pt x="2" y="37"/>
                  </a:lnTo>
                  <a:lnTo>
                    <a:pt x="0" y="36"/>
                  </a:lnTo>
                  <a:lnTo>
                    <a:pt x="0" y="33"/>
                  </a:lnTo>
                  <a:lnTo>
                    <a:pt x="2" y="31"/>
                  </a:lnTo>
                  <a:lnTo>
                    <a:pt x="2" y="29"/>
                  </a:lnTo>
                  <a:lnTo>
                    <a:pt x="5" y="26"/>
                  </a:lnTo>
                  <a:lnTo>
                    <a:pt x="7" y="20"/>
                  </a:lnTo>
                  <a:lnTo>
                    <a:pt x="9" y="15"/>
                  </a:lnTo>
                  <a:lnTo>
                    <a:pt x="12" y="11"/>
                  </a:lnTo>
                  <a:lnTo>
                    <a:pt x="13" y="8"/>
                  </a:lnTo>
                  <a:lnTo>
                    <a:pt x="15" y="5"/>
                  </a:lnTo>
                  <a:lnTo>
                    <a:pt x="17" y="3"/>
                  </a:lnTo>
                  <a:lnTo>
                    <a:pt x="20" y="0"/>
                  </a:lnTo>
                  <a:lnTo>
                    <a:pt x="25" y="1"/>
                  </a:lnTo>
                  <a:lnTo>
                    <a:pt x="30" y="3"/>
                  </a:lnTo>
                  <a:lnTo>
                    <a:pt x="35" y="5"/>
                  </a:lnTo>
                  <a:lnTo>
                    <a:pt x="3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7" name="Freeform 102"/>
            <p:cNvSpPr>
              <a:spLocks/>
            </p:cNvSpPr>
            <p:nvPr/>
          </p:nvSpPr>
          <p:spPr bwMode="auto">
            <a:xfrm>
              <a:off x="1914" y="1736"/>
              <a:ext cx="75" cy="87"/>
            </a:xfrm>
            <a:custGeom>
              <a:avLst/>
              <a:gdLst>
                <a:gd name="T0" fmla="*/ 74 w 150"/>
                <a:gd name="T1" fmla="*/ 5 h 174"/>
                <a:gd name="T2" fmla="*/ 71 w 150"/>
                <a:gd name="T3" fmla="*/ 7 h 174"/>
                <a:gd name="T4" fmla="*/ 63 w 150"/>
                <a:gd name="T5" fmla="*/ 17 h 174"/>
                <a:gd name="T6" fmla="*/ 60 w 150"/>
                <a:gd name="T7" fmla="*/ 40 h 174"/>
                <a:gd name="T8" fmla="*/ 62 w 150"/>
                <a:gd name="T9" fmla="*/ 56 h 174"/>
                <a:gd name="T10" fmla="*/ 53 w 150"/>
                <a:gd name="T11" fmla="*/ 62 h 174"/>
                <a:gd name="T12" fmla="*/ 44 w 150"/>
                <a:gd name="T13" fmla="*/ 66 h 174"/>
                <a:gd name="T14" fmla="*/ 36 w 150"/>
                <a:gd name="T15" fmla="*/ 68 h 174"/>
                <a:gd name="T16" fmla="*/ 29 w 150"/>
                <a:gd name="T17" fmla="*/ 64 h 174"/>
                <a:gd name="T18" fmla="*/ 23 w 150"/>
                <a:gd name="T19" fmla="*/ 55 h 174"/>
                <a:gd name="T20" fmla="*/ 14 w 150"/>
                <a:gd name="T21" fmla="*/ 56 h 174"/>
                <a:gd name="T22" fmla="*/ 14 w 150"/>
                <a:gd name="T23" fmla="*/ 60 h 174"/>
                <a:gd name="T24" fmla="*/ 22 w 150"/>
                <a:gd name="T25" fmla="*/ 86 h 174"/>
                <a:gd name="T26" fmla="*/ 21 w 150"/>
                <a:gd name="T27" fmla="*/ 87 h 174"/>
                <a:gd name="T28" fmla="*/ 18 w 150"/>
                <a:gd name="T29" fmla="*/ 87 h 174"/>
                <a:gd name="T30" fmla="*/ 9 w 150"/>
                <a:gd name="T31" fmla="*/ 78 h 174"/>
                <a:gd name="T32" fmla="*/ 0 w 150"/>
                <a:gd name="T33" fmla="*/ 66 h 174"/>
                <a:gd name="T34" fmla="*/ 0 w 150"/>
                <a:gd name="T35" fmla="*/ 56 h 174"/>
                <a:gd name="T36" fmla="*/ 6 w 150"/>
                <a:gd name="T37" fmla="*/ 47 h 174"/>
                <a:gd name="T38" fmla="*/ 12 w 150"/>
                <a:gd name="T39" fmla="*/ 43 h 174"/>
                <a:gd name="T40" fmla="*/ 20 w 150"/>
                <a:gd name="T41" fmla="*/ 42 h 174"/>
                <a:gd name="T42" fmla="*/ 24 w 150"/>
                <a:gd name="T43" fmla="*/ 44 h 174"/>
                <a:gd name="T44" fmla="*/ 29 w 150"/>
                <a:gd name="T45" fmla="*/ 45 h 174"/>
                <a:gd name="T46" fmla="*/ 32 w 150"/>
                <a:gd name="T47" fmla="*/ 48 h 174"/>
                <a:gd name="T48" fmla="*/ 35 w 150"/>
                <a:gd name="T49" fmla="*/ 50 h 174"/>
                <a:gd name="T50" fmla="*/ 37 w 150"/>
                <a:gd name="T51" fmla="*/ 55 h 174"/>
                <a:gd name="T52" fmla="*/ 41 w 150"/>
                <a:gd name="T53" fmla="*/ 59 h 174"/>
                <a:gd name="T54" fmla="*/ 48 w 150"/>
                <a:gd name="T55" fmla="*/ 43 h 174"/>
                <a:gd name="T56" fmla="*/ 48 w 150"/>
                <a:gd name="T57" fmla="*/ 25 h 174"/>
                <a:gd name="T58" fmla="*/ 54 w 150"/>
                <a:gd name="T59" fmla="*/ 9 h 174"/>
                <a:gd name="T60" fmla="*/ 68 w 150"/>
                <a:gd name="T61" fmla="*/ 0 h 174"/>
                <a:gd name="T62" fmla="*/ 72 w 150"/>
                <a:gd name="T63" fmla="*/ 0 h 174"/>
                <a:gd name="T64" fmla="*/ 75 w 150"/>
                <a:gd name="T65" fmla="*/ 3 h 17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174">
                  <a:moveTo>
                    <a:pt x="150" y="6"/>
                  </a:moveTo>
                  <a:lnTo>
                    <a:pt x="148" y="9"/>
                  </a:lnTo>
                  <a:lnTo>
                    <a:pt x="146" y="11"/>
                  </a:lnTo>
                  <a:lnTo>
                    <a:pt x="141" y="13"/>
                  </a:lnTo>
                  <a:lnTo>
                    <a:pt x="138" y="14"/>
                  </a:lnTo>
                  <a:lnTo>
                    <a:pt x="125" y="33"/>
                  </a:lnTo>
                  <a:lnTo>
                    <a:pt x="120" y="55"/>
                  </a:lnTo>
                  <a:lnTo>
                    <a:pt x="120" y="80"/>
                  </a:lnTo>
                  <a:lnTo>
                    <a:pt x="125" y="102"/>
                  </a:lnTo>
                  <a:lnTo>
                    <a:pt x="123" y="111"/>
                  </a:lnTo>
                  <a:lnTo>
                    <a:pt x="115" y="118"/>
                  </a:lnTo>
                  <a:lnTo>
                    <a:pt x="105" y="124"/>
                  </a:lnTo>
                  <a:lnTo>
                    <a:pt x="95" y="130"/>
                  </a:lnTo>
                  <a:lnTo>
                    <a:pt x="87" y="132"/>
                  </a:lnTo>
                  <a:lnTo>
                    <a:pt x="81" y="135"/>
                  </a:lnTo>
                  <a:lnTo>
                    <a:pt x="72" y="136"/>
                  </a:lnTo>
                  <a:lnTo>
                    <a:pt x="64" y="136"/>
                  </a:lnTo>
                  <a:lnTo>
                    <a:pt x="58" y="128"/>
                  </a:lnTo>
                  <a:lnTo>
                    <a:pt x="54" y="118"/>
                  </a:lnTo>
                  <a:lnTo>
                    <a:pt x="46" y="110"/>
                  </a:lnTo>
                  <a:lnTo>
                    <a:pt x="33" y="109"/>
                  </a:lnTo>
                  <a:lnTo>
                    <a:pt x="28" y="111"/>
                  </a:lnTo>
                  <a:lnTo>
                    <a:pt x="27" y="114"/>
                  </a:lnTo>
                  <a:lnTo>
                    <a:pt x="27" y="119"/>
                  </a:lnTo>
                  <a:lnTo>
                    <a:pt x="27" y="124"/>
                  </a:lnTo>
                  <a:lnTo>
                    <a:pt x="43" y="171"/>
                  </a:lnTo>
                  <a:lnTo>
                    <a:pt x="41" y="173"/>
                  </a:lnTo>
                  <a:lnTo>
                    <a:pt x="41" y="174"/>
                  </a:lnTo>
                  <a:lnTo>
                    <a:pt x="40" y="174"/>
                  </a:lnTo>
                  <a:lnTo>
                    <a:pt x="36" y="174"/>
                  </a:lnTo>
                  <a:lnTo>
                    <a:pt x="25" y="166"/>
                  </a:lnTo>
                  <a:lnTo>
                    <a:pt x="17" y="155"/>
                  </a:lnTo>
                  <a:lnTo>
                    <a:pt x="9" y="144"/>
                  </a:lnTo>
                  <a:lnTo>
                    <a:pt x="0" y="132"/>
                  </a:lnTo>
                  <a:lnTo>
                    <a:pt x="0" y="122"/>
                  </a:lnTo>
                  <a:lnTo>
                    <a:pt x="0" y="111"/>
                  </a:lnTo>
                  <a:lnTo>
                    <a:pt x="4" y="102"/>
                  </a:lnTo>
                  <a:lnTo>
                    <a:pt x="12" y="93"/>
                  </a:lnTo>
                  <a:lnTo>
                    <a:pt x="17" y="89"/>
                  </a:lnTo>
                  <a:lnTo>
                    <a:pt x="23" y="85"/>
                  </a:lnTo>
                  <a:lnTo>
                    <a:pt x="31" y="84"/>
                  </a:lnTo>
                  <a:lnTo>
                    <a:pt x="40" y="84"/>
                  </a:lnTo>
                  <a:lnTo>
                    <a:pt x="43" y="85"/>
                  </a:lnTo>
                  <a:lnTo>
                    <a:pt x="48" y="87"/>
                  </a:lnTo>
                  <a:lnTo>
                    <a:pt x="53" y="88"/>
                  </a:lnTo>
                  <a:lnTo>
                    <a:pt x="58" y="89"/>
                  </a:lnTo>
                  <a:lnTo>
                    <a:pt x="61" y="92"/>
                  </a:lnTo>
                  <a:lnTo>
                    <a:pt x="64" y="95"/>
                  </a:lnTo>
                  <a:lnTo>
                    <a:pt x="66" y="98"/>
                  </a:lnTo>
                  <a:lnTo>
                    <a:pt x="69" y="100"/>
                  </a:lnTo>
                  <a:lnTo>
                    <a:pt x="72" y="104"/>
                  </a:lnTo>
                  <a:lnTo>
                    <a:pt x="74" y="109"/>
                  </a:lnTo>
                  <a:lnTo>
                    <a:pt x="77" y="113"/>
                  </a:lnTo>
                  <a:lnTo>
                    <a:pt x="81" y="117"/>
                  </a:lnTo>
                  <a:lnTo>
                    <a:pt x="94" y="103"/>
                  </a:lnTo>
                  <a:lnTo>
                    <a:pt x="95" y="85"/>
                  </a:lnTo>
                  <a:lnTo>
                    <a:pt x="95" y="67"/>
                  </a:lnTo>
                  <a:lnTo>
                    <a:pt x="95" y="50"/>
                  </a:lnTo>
                  <a:lnTo>
                    <a:pt x="100" y="35"/>
                  </a:lnTo>
                  <a:lnTo>
                    <a:pt x="107" y="18"/>
                  </a:lnTo>
                  <a:lnTo>
                    <a:pt x="117" y="6"/>
                  </a:lnTo>
                  <a:lnTo>
                    <a:pt x="136" y="0"/>
                  </a:lnTo>
                  <a:lnTo>
                    <a:pt x="140" y="0"/>
                  </a:lnTo>
                  <a:lnTo>
                    <a:pt x="143" y="0"/>
                  </a:lnTo>
                  <a:lnTo>
                    <a:pt x="146" y="3"/>
                  </a:lnTo>
                  <a:lnTo>
                    <a:pt x="15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8" name="Freeform 103"/>
            <p:cNvSpPr>
              <a:spLocks/>
            </p:cNvSpPr>
            <p:nvPr/>
          </p:nvSpPr>
          <p:spPr bwMode="auto">
            <a:xfrm>
              <a:off x="2271" y="1742"/>
              <a:ext cx="20" cy="18"/>
            </a:xfrm>
            <a:custGeom>
              <a:avLst/>
              <a:gdLst>
                <a:gd name="T0" fmla="*/ 18 w 39"/>
                <a:gd name="T1" fmla="*/ 5 h 37"/>
                <a:gd name="T2" fmla="*/ 20 w 39"/>
                <a:gd name="T3" fmla="*/ 6 h 37"/>
                <a:gd name="T4" fmla="*/ 20 w 39"/>
                <a:gd name="T5" fmla="*/ 9 h 37"/>
                <a:gd name="T6" fmla="*/ 20 w 39"/>
                <a:gd name="T7" fmla="*/ 11 h 37"/>
                <a:gd name="T8" fmla="*/ 19 w 39"/>
                <a:gd name="T9" fmla="*/ 13 h 37"/>
                <a:gd name="T10" fmla="*/ 17 w 39"/>
                <a:gd name="T11" fmla="*/ 15 h 37"/>
                <a:gd name="T12" fmla="*/ 15 w 39"/>
                <a:gd name="T13" fmla="*/ 17 h 37"/>
                <a:gd name="T14" fmla="*/ 12 w 39"/>
                <a:gd name="T15" fmla="*/ 17 h 37"/>
                <a:gd name="T16" fmla="*/ 8 w 39"/>
                <a:gd name="T17" fmla="*/ 18 h 37"/>
                <a:gd name="T18" fmla="*/ 8 w 39"/>
                <a:gd name="T19" fmla="*/ 14 h 37"/>
                <a:gd name="T20" fmla="*/ 6 w 39"/>
                <a:gd name="T21" fmla="*/ 10 h 37"/>
                <a:gd name="T22" fmla="*/ 3 w 39"/>
                <a:gd name="T23" fmla="*/ 6 h 37"/>
                <a:gd name="T24" fmla="*/ 0 w 39"/>
                <a:gd name="T25" fmla="*/ 3 h 37"/>
                <a:gd name="T26" fmla="*/ 0 w 39"/>
                <a:gd name="T27" fmla="*/ 2 h 37"/>
                <a:gd name="T28" fmla="*/ 0 w 39"/>
                <a:gd name="T29" fmla="*/ 1 h 37"/>
                <a:gd name="T30" fmla="*/ 1 w 39"/>
                <a:gd name="T31" fmla="*/ 0 h 37"/>
                <a:gd name="T32" fmla="*/ 2 w 39"/>
                <a:gd name="T33" fmla="*/ 0 h 37"/>
                <a:gd name="T34" fmla="*/ 7 w 39"/>
                <a:gd name="T35" fmla="*/ 0 h 37"/>
                <a:gd name="T36" fmla="*/ 12 w 39"/>
                <a:gd name="T37" fmla="*/ 0 h 37"/>
                <a:gd name="T38" fmla="*/ 15 w 39"/>
                <a:gd name="T39" fmla="*/ 2 h 37"/>
                <a:gd name="T40" fmla="*/ 18 w 39"/>
                <a:gd name="T41" fmla="*/ 5 h 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9" h="37">
                  <a:moveTo>
                    <a:pt x="36" y="11"/>
                  </a:moveTo>
                  <a:lnTo>
                    <a:pt x="39" y="13"/>
                  </a:lnTo>
                  <a:lnTo>
                    <a:pt x="39" y="18"/>
                  </a:lnTo>
                  <a:lnTo>
                    <a:pt x="39" y="22"/>
                  </a:lnTo>
                  <a:lnTo>
                    <a:pt x="37" y="26"/>
                  </a:lnTo>
                  <a:lnTo>
                    <a:pt x="34" y="30"/>
                  </a:lnTo>
                  <a:lnTo>
                    <a:pt x="29" y="34"/>
                  </a:lnTo>
                  <a:lnTo>
                    <a:pt x="23" y="35"/>
                  </a:lnTo>
                  <a:lnTo>
                    <a:pt x="16" y="37"/>
                  </a:lnTo>
                  <a:lnTo>
                    <a:pt x="15" y="28"/>
                  </a:lnTo>
                  <a:lnTo>
                    <a:pt x="11" y="20"/>
                  </a:lnTo>
                  <a:lnTo>
                    <a:pt x="6" y="12"/>
                  </a:lnTo>
                  <a:lnTo>
                    <a:pt x="0" y="7"/>
                  </a:lnTo>
                  <a:lnTo>
                    <a:pt x="0" y="4"/>
                  </a:lnTo>
                  <a:lnTo>
                    <a:pt x="0" y="2"/>
                  </a:lnTo>
                  <a:lnTo>
                    <a:pt x="1" y="1"/>
                  </a:lnTo>
                  <a:lnTo>
                    <a:pt x="3" y="0"/>
                  </a:lnTo>
                  <a:lnTo>
                    <a:pt x="13" y="0"/>
                  </a:lnTo>
                  <a:lnTo>
                    <a:pt x="23" y="1"/>
                  </a:lnTo>
                  <a:lnTo>
                    <a:pt x="29" y="4"/>
                  </a:lnTo>
                  <a:lnTo>
                    <a:pt x="3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19" name="Freeform 104"/>
            <p:cNvSpPr>
              <a:spLocks/>
            </p:cNvSpPr>
            <p:nvPr/>
          </p:nvSpPr>
          <p:spPr bwMode="auto">
            <a:xfrm>
              <a:off x="3084" y="1745"/>
              <a:ext cx="18" cy="19"/>
            </a:xfrm>
            <a:custGeom>
              <a:avLst/>
              <a:gdLst>
                <a:gd name="T0" fmla="*/ 18 w 36"/>
                <a:gd name="T1" fmla="*/ 4 h 38"/>
                <a:gd name="T2" fmla="*/ 18 w 36"/>
                <a:gd name="T3" fmla="*/ 6 h 38"/>
                <a:gd name="T4" fmla="*/ 18 w 36"/>
                <a:gd name="T5" fmla="*/ 7 h 38"/>
                <a:gd name="T6" fmla="*/ 18 w 36"/>
                <a:gd name="T7" fmla="*/ 8 h 38"/>
                <a:gd name="T8" fmla="*/ 18 w 36"/>
                <a:gd name="T9" fmla="*/ 10 h 38"/>
                <a:gd name="T10" fmla="*/ 18 w 36"/>
                <a:gd name="T11" fmla="*/ 13 h 38"/>
                <a:gd name="T12" fmla="*/ 16 w 36"/>
                <a:gd name="T13" fmla="*/ 16 h 38"/>
                <a:gd name="T14" fmla="*/ 13 w 36"/>
                <a:gd name="T15" fmla="*/ 18 h 38"/>
                <a:gd name="T16" fmla="*/ 9 w 36"/>
                <a:gd name="T17" fmla="*/ 19 h 38"/>
                <a:gd name="T18" fmla="*/ 6 w 36"/>
                <a:gd name="T19" fmla="*/ 19 h 38"/>
                <a:gd name="T20" fmla="*/ 4 w 36"/>
                <a:gd name="T21" fmla="*/ 19 h 38"/>
                <a:gd name="T22" fmla="*/ 2 w 36"/>
                <a:gd name="T23" fmla="*/ 19 h 38"/>
                <a:gd name="T24" fmla="*/ 0 w 36"/>
                <a:gd name="T25" fmla="*/ 16 h 38"/>
                <a:gd name="T26" fmla="*/ 2 w 36"/>
                <a:gd name="T27" fmla="*/ 12 h 38"/>
                <a:gd name="T28" fmla="*/ 4 w 36"/>
                <a:gd name="T29" fmla="*/ 8 h 38"/>
                <a:gd name="T30" fmla="*/ 6 w 36"/>
                <a:gd name="T31" fmla="*/ 4 h 38"/>
                <a:gd name="T32" fmla="*/ 9 w 36"/>
                <a:gd name="T33" fmla="*/ 0 h 38"/>
                <a:gd name="T34" fmla="*/ 12 w 36"/>
                <a:gd name="T35" fmla="*/ 1 h 38"/>
                <a:gd name="T36" fmla="*/ 14 w 36"/>
                <a:gd name="T37" fmla="*/ 1 h 38"/>
                <a:gd name="T38" fmla="*/ 16 w 36"/>
                <a:gd name="T39" fmla="*/ 3 h 38"/>
                <a:gd name="T40" fmla="*/ 18 w 36"/>
                <a:gd name="T41" fmla="*/ 4 h 3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6" h="38">
                  <a:moveTo>
                    <a:pt x="35" y="8"/>
                  </a:moveTo>
                  <a:lnTo>
                    <a:pt x="35" y="11"/>
                  </a:lnTo>
                  <a:lnTo>
                    <a:pt x="35" y="13"/>
                  </a:lnTo>
                  <a:lnTo>
                    <a:pt x="35" y="16"/>
                  </a:lnTo>
                  <a:lnTo>
                    <a:pt x="36" y="19"/>
                  </a:lnTo>
                  <a:lnTo>
                    <a:pt x="35" y="26"/>
                  </a:lnTo>
                  <a:lnTo>
                    <a:pt x="31" y="31"/>
                  </a:lnTo>
                  <a:lnTo>
                    <a:pt x="25" y="35"/>
                  </a:lnTo>
                  <a:lnTo>
                    <a:pt x="17" y="38"/>
                  </a:lnTo>
                  <a:lnTo>
                    <a:pt x="12" y="38"/>
                  </a:lnTo>
                  <a:lnTo>
                    <a:pt x="7" y="38"/>
                  </a:lnTo>
                  <a:lnTo>
                    <a:pt x="3" y="37"/>
                  </a:lnTo>
                  <a:lnTo>
                    <a:pt x="0" y="32"/>
                  </a:lnTo>
                  <a:lnTo>
                    <a:pt x="3" y="24"/>
                  </a:lnTo>
                  <a:lnTo>
                    <a:pt x="7" y="16"/>
                  </a:lnTo>
                  <a:lnTo>
                    <a:pt x="12" y="8"/>
                  </a:lnTo>
                  <a:lnTo>
                    <a:pt x="17" y="0"/>
                  </a:lnTo>
                  <a:lnTo>
                    <a:pt x="23" y="1"/>
                  </a:lnTo>
                  <a:lnTo>
                    <a:pt x="28" y="2"/>
                  </a:lnTo>
                  <a:lnTo>
                    <a:pt x="31" y="5"/>
                  </a:lnTo>
                  <a:lnTo>
                    <a:pt x="35"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0" name="Freeform 105"/>
            <p:cNvSpPr>
              <a:spLocks/>
            </p:cNvSpPr>
            <p:nvPr/>
          </p:nvSpPr>
          <p:spPr bwMode="auto">
            <a:xfrm>
              <a:off x="2361" y="1747"/>
              <a:ext cx="44" cy="71"/>
            </a:xfrm>
            <a:custGeom>
              <a:avLst/>
              <a:gdLst>
                <a:gd name="T0" fmla="*/ 18 w 87"/>
                <a:gd name="T1" fmla="*/ 2 h 143"/>
                <a:gd name="T2" fmla="*/ 19 w 87"/>
                <a:gd name="T3" fmla="*/ 8 h 143"/>
                <a:gd name="T4" fmla="*/ 20 w 87"/>
                <a:gd name="T5" fmla="*/ 14 h 143"/>
                <a:gd name="T6" fmla="*/ 22 w 87"/>
                <a:gd name="T7" fmla="*/ 20 h 143"/>
                <a:gd name="T8" fmla="*/ 25 w 87"/>
                <a:gd name="T9" fmla="*/ 25 h 143"/>
                <a:gd name="T10" fmla="*/ 28 w 87"/>
                <a:gd name="T11" fmla="*/ 24 h 143"/>
                <a:gd name="T12" fmla="*/ 32 w 87"/>
                <a:gd name="T13" fmla="*/ 24 h 143"/>
                <a:gd name="T14" fmla="*/ 35 w 87"/>
                <a:gd name="T15" fmla="*/ 25 h 143"/>
                <a:gd name="T16" fmla="*/ 38 w 87"/>
                <a:gd name="T17" fmla="*/ 26 h 143"/>
                <a:gd name="T18" fmla="*/ 41 w 87"/>
                <a:gd name="T19" fmla="*/ 29 h 143"/>
                <a:gd name="T20" fmla="*/ 42 w 87"/>
                <a:gd name="T21" fmla="*/ 31 h 143"/>
                <a:gd name="T22" fmla="*/ 44 w 87"/>
                <a:gd name="T23" fmla="*/ 35 h 143"/>
                <a:gd name="T24" fmla="*/ 44 w 87"/>
                <a:gd name="T25" fmla="*/ 38 h 143"/>
                <a:gd name="T26" fmla="*/ 42 w 87"/>
                <a:gd name="T27" fmla="*/ 44 h 143"/>
                <a:gd name="T28" fmla="*/ 40 w 87"/>
                <a:gd name="T29" fmla="*/ 48 h 143"/>
                <a:gd name="T30" fmla="*/ 36 w 87"/>
                <a:gd name="T31" fmla="*/ 53 h 143"/>
                <a:gd name="T32" fmla="*/ 33 w 87"/>
                <a:gd name="T33" fmla="*/ 57 h 143"/>
                <a:gd name="T34" fmla="*/ 28 w 87"/>
                <a:gd name="T35" fmla="*/ 61 h 143"/>
                <a:gd name="T36" fmla="*/ 23 w 87"/>
                <a:gd name="T37" fmla="*/ 64 h 143"/>
                <a:gd name="T38" fmla="*/ 18 w 87"/>
                <a:gd name="T39" fmla="*/ 68 h 143"/>
                <a:gd name="T40" fmla="*/ 13 w 87"/>
                <a:gd name="T41" fmla="*/ 70 h 143"/>
                <a:gd name="T42" fmla="*/ 9 w 87"/>
                <a:gd name="T43" fmla="*/ 70 h 143"/>
                <a:gd name="T44" fmla="*/ 5 w 87"/>
                <a:gd name="T45" fmla="*/ 71 h 143"/>
                <a:gd name="T46" fmla="*/ 2 w 87"/>
                <a:gd name="T47" fmla="*/ 70 h 143"/>
                <a:gd name="T48" fmla="*/ 0 w 87"/>
                <a:gd name="T49" fmla="*/ 68 h 143"/>
                <a:gd name="T50" fmla="*/ 1 w 87"/>
                <a:gd name="T51" fmla="*/ 66 h 143"/>
                <a:gd name="T52" fmla="*/ 2 w 87"/>
                <a:gd name="T53" fmla="*/ 65 h 143"/>
                <a:gd name="T54" fmla="*/ 4 w 87"/>
                <a:gd name="T55" fmla="*/ 64 h 143"/>
                <a:gd name="T56" fmla="*/ 4 w 87"/>
                <a:gd name="T57" fmla="*/ 64 h 143"/>
                <a:gd name="T58" fmla="*/ 9 w 87"/>
                <a:gd name="T59" fmla="*/ 62 h 143"/>
                <a:gd name="T60" fmla="*/ 13 w 87"/>
                <a:gd name="T61" fmla="*/ 61 h 143"/>
                <a:gd name="T62" fmla="*/ 16 w 87"/>
                <a:gd name="T63" fmla="*/ 59 h 143"/>
                <a:gd name="T64" fmla="*/ 20 w 87"/>
                <a:gd name="T65" fmla="*/ 57 h 143"/>
                <a:gd name="T66" fmla="*/ 23 w 87"/>
                <a:gd name="T67" fmla="*/ 52 h 143"/>
                <a:gd name="T68" fmla="*/ 27 w 87"/>
                <a:gd name="T69" fmla="*/ 47 h 143"/>
                <a:gd name="T70" fmla="*/ 27 w 87"/>
                <a:gd name="T71" fmla="*/ 42 h 143"/>
                <a:gd name="T72" fmla="*/ 27 w 87"/>
                <a:gd name="T73" fmla="*/ 36 h 143"/>
                <a:gd name="T74" fmla="*/ 27 w 87"/>
                <a:gd name="T75" fmla="*/ 35 h 143"/>
                <a:gd name="T76" fmla="*/ 26 w 87"/>
                <a:gd name="T77" fmla="*/ 35 h 143"/>
                <a:gd name="T78" fmla="*/ 25 w 87"/>
                <a:gd name="T79" fmla="*/ 35 h 143"/>
                <a:gd name="T80" fmla="*/ 24 w 87"/>
                <a:gd name="T81" fmla="*/ 36 h 143"/>
                <a:gd name="T82" fmla="*/ 21 w 87"/>
                <a:gd name="T83" fmla="*/ 38 h 143"/>
                <a:gd name="T84" fmla="*/ 19 w 87"/>
                <a:gd name="T85" fmla="*/ 40 h 143"/>
                <a:gd name="T86" fmla="*/ 16 w 87"/>
                <a:gd name="T87" fmla="*/ 42 h 143"/>
                <a:gd name="T88" fmla="*/ 12 w 87"/>
                <a:gd name="T89" fmla="*/ 42 h 143"/>
                <a:gd name="T90" fmla="*/ 10 w 87"/>
                <a:gd name="T91" fmla="*/ 38 h 143"/>
                <a:gd name="T92" fmla="*/ 10 w 87"/>
                <a:gd name="T93" fmla="*/ 34 h 143"/>
                <a:gd name="T94" fmla="*/ 10 w 87"/>
                <a:gd name="T95" fmla="*/ 30 h 143"/>
                <a:gd name="T96" fmla="*/ 10 w 87"/>
                <a:gd name="T97" fmla="*/ 25 h 143"/>
                <a:gd name="T98" fmla="*/ 11 w 87"/>
                <a:gd name="T99" fmla="*/ 19 h 143"/>
                <a:gd name="T100" fmla="*/ 11 w 87"/>
                <a:gd name="T101" fmla="*/ 14 h 143"/>
                <a:gd name="T102" fmla="*/ 11 w 87"/>
                <a:gd name="T103" fmla="*/ 7 h 143"/>
                <a:gd name="T104" fmla="*/ 12 w 87"/>
                <a:gd name="T105" fmla="*/ 2 h 143"/>
                <a:gd name="T106" fmla="*/ 13 w 87"/>
                <a:gd name="T107" fmla="*/ 1 h 143"/>
                <a:gd name="T108" fmla="*/ 15 w 87"/>
                <a:gd name="T109" fmla="*/ 0 h 143"/>
                <a:gd name="T110" fmla="*/ 17 w 87"/>
                <a:gd name="T111" fmla="*/ 1 h 143"/>
                <a:gd name="T112" fmla="*/ 18 w 87"/>
                <a:gd name="T113" fmla="*/ 2 h 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 h="143">
                  <a:moveTo>
                    <a:pt x="35" y="4"/>
                  </a:moveTo>
                  <a:lnTo>
                    <a:pt x="38" y="17"/>
                  </a:lnTo>
                  <a:lnTo>
                    <a:pt x="40" y="29"/>
                  </a:lnTo>
                  <a:lnTo>
                    <a:pt x="43" y="40"/>
                  </a:lnTo>
                  <a:lnTo>
                    <a:pt x="49" y="51"/>
                  </a:lnTo>
                  <a:lnTo>
                    <a:pt x="56" y="48"/>
                  </a:lnTo>
                  <a:lnTo>
                    <a:pt x="63" y="48"/>
                  </a:lnTo>
                  <a:lnTo>
                    <a:pt x="69" y="50"/>
                  </a:lnTo>
                  <a:lnTo>
                    <a:pt x="76" y="52"/>
                  </a:lnTo>
                  <a:lnTo>
                    <a:pt x="81" y="58"/>
                  </a:lnTo>
                  <a:lnTo>
                    <a:pt x="84" y="63"/>
                  </a:lnTo>
                  <a:lnTo>
                    <a:pt x="87" y="70"/>
                  </a:lnTo>
                  <a:lnTo>
                    <a:pt x="87" y="77"/>
                  </a:lnTo>
                  <a:lnTo>
                    <a:pt x="84" y="88"/>
                  </a:lnTo>
                  <a:lnTo>
                    <a:pt x="79" y="97"/>
                  </a:lnTo>
                  <a:lnTo>
                    <a:pt x="72" y="107"/>
                  </a:lnTo>
                  <a:lnTo>
                    <a:pt x="66" y="115"/>
                  </a:lnTo>
                  <a:lnTo>
                    <a:pt x="56" y="122"/>
                  </a:lnTo>
                  <a:lnTo>
                    <a:pt x="46" y="129"/>
                  </a:lnTo>
                  <a:lnTo>
                    <a:pt x="36" y="136"/>
                  </a:lnTo>
                  <a:lnTo>
                    <a:pt x="25" y="141"/>
                  </a:lnTo>
                  <a:lnTo>
                    <a:pt x="18" y="141"/>
                  </a:lnTo>
                  <a:lnTo>
                    <a:pt x="10" y="143"/>
                  </a:lnTo>
                  <a:lnTo>
                    <a:pt x="3" y="141"/>
                  </a:lnTo>
                  <a:lnTo>
                    <a:pt x="0" y="136"/>
                  </a:lnTo>
                  <a:lnTo>
                    <a:pt x="2" y="133"/>
                  </a:lnTo>
                  <a:lnTo>
                    <a:pt x="3" y="130"/>
                  </a:lnTo>
                  <a:lnTo>
                    <a:pt x="7" y="129"/>
                  </a:lnTo>
                  <a:lnTo>
                    <a:pt x="8" y="128"/>
                  </a:lnTo>
                  <a:lnTo>
                    <a:pt x="17" y="125"/>
                  </a:lnTo>
                  <a:lnTo>
                    <a:pt x="25" y="122"/>
                  </a:lnTo>
                  <a:lnTo>
                    <a:pt x="31" y="118"/>
                  </a:lnTo>
                  <a:lnTo>
                    <a:pt x="40" y="114"/>
                  </a:lnTo>
                  <a:lnTo>
                    <a:pt x="46" y="104"/>
                  </a:lnTo>
                  <a:lnTo>
                    <a:pt x="53" y="95"/>
                  </a:lnTo>
                  <a:lnTo>
                    <a:pt x="54" y="84"/>
                  </a:lnTo>
                  <a:lnTo>
                    <a:pt x="54" y="73"/>
                  </a:lnTo>
                  <a:lnTo>
                    <a:pt x="53" y="71"/>
                  </a:lnTo>
                  <a:lnTo>
                    <a:pt x="51" y="71"/>
                  </a:lnTo>
                  <a:lnTo>
                    <a:pt x="49" y="71"/>
                  </a:lnTo>
                  <a:lnTo>
                    <a:pt x="48" y="73"/>
                  </a:lnTo>
                  <a:lnTo>
                    <a:pt x="41" y="77"/>
                  </a:lnTo>
                  <a:lnTo>
                    <a:pt x="38" y="81"/>
                  </a:lnTo>
                  <a:lnTo>
                    <a:pt x="31" y="85"/>
                  </a:lnTo>
                  <a:lnTo>
                    <a:pt x="23" y="85"/>
                  </a:lnTo>
                  <a:lnTo>
                    <a:pt x="20" y="77"/>
                  </a:lnTo>
                  <a:lnTo>
                    <a:pt x="20" y="69"/>
                  </a:lnTo>
                  <a:lnTo>
                    <a:pt x="20" y="61"/>
                  </a:lnTo>
                  <a:lnTo>
                    <a:pt x="20" y="51"/>
                  </a:lnTo>
                  <a:lnTo>
                    <a:pt x="21" y="39"/>
                  </a:lnTo>
                  <a:lnTo>
                    <a:pt x="21" y="28"/>
                  </a:lnTo>
                  <a:lnTo>
                    <a:pt x="21" y="15"/>
                  </a:lnTo>
                  <a:lnTo>
                    <a:pt x="23" y="4"/>
                  </a:lnTo>
                  <a:lnTo>
                    <a:pt x="26" y="2"/>
                  </a:lnTo>
                  <a:lnTo>
                    <a:pt x="30" y="0"/>
                  </a:lnTo>
                  <a:lnTo>
                    <a:pt x="33" y="2"/>
                  </a:lnTo>
                  <a:lnTo>
                    <a:pt x="35"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1" name="Freeform 106"/>
            <p:cNvSpPr>
              <a:spLocks/>
            </p:cNvSpPr>
            <p:nvPr/>
          </p:nvSpPr>
          <p:spPr bwMode="auto">
            <a:xfrm>
              <a:off x="2321" y="1748"/>
              <a:ext cx="26" cy="16"/>
            </a:xfrm>
            <a:custGeom>
              <a:avLst/>
              <a:gdLst>
                <a:gd name="T0" fmla="*/ 24 w 52"/>
                <a:gd name="T1" fmla="*/ 1 h 33"/>
                <a:gd name="T2" fmla="*/ 25 w 52"/>
                <a:gd name="T3" fmla="*/ 3 h 33"/>
                <a:gd name="T4" fmla="*/ 26 w 52"/>
                <a:gd name="T5" fmla="*/ 5 h 33"/>
                <a:gd name="T6" fmla="*/ 26 w 52"/>
                <a:gd name="T7" fmla="*/ 7 h 33"/>
                <a:gd name="T8" fmla="*/ 26 w 52"/>
                <a:gd name="T9" fmla="*/ 9 h 33"/>
                <a:gd name="T10" fmla="*/ 22 w 52"/>
                <a:gd name="T11" fmla="*/ 10 h 33"/>
                <a:gd name="T12" fmla="*/ 17 w 52"/>
                <a:gd name="T13" fmla="*/ 11 h 33"/>
                <a:gd name="T14" fmla="*/ 13 w 52"/>
                <a:gd name="T15" fmla="*/ 13 h 33"/>
                <a:gd name="T16" fmla="*/ 9 w 52"/>
                <a:gd name="T17" fmla="*/ 15 h 33"/>
                <a:gd name="T18" fmla="*/ 8 w 52"/>
                <a:gd name="T19" fmla="*/ 16 h 33"/>
                <a:gd name="T20" fmla="*/ 7 w 52"/>
                <a:gd name="T21" fmla="*/ 16 h 33"/>
                <a:gd name="T22" fmla="*/ 5 w 52"/>
                <a:gd name="T23" fmla="*/ 16 h 33"/>
                <a:gd name="T24" fmla="*/ 3 w 52"/>
                <a:gd name="T25" fmla="*/ 16 h 33"/>
                <a:gd name="T26" fmla="*/ 2 w 52"/>
                <a:gd name="T27" fmla="*/ 16 h 33"/>
                <a:gd name="T28" fmla="*/ 1 w 52"/>
                <a:gd name="T29" fmla="*/ 13 h 33"/>
                <a:gd name="T30" fmla="*/ 0 w 52"/>
                <a:gd name="T31" fmla="*/ 11 h 33"/>
                <a:gd name="T32" fmla="*/ 1 w 52"/>
                <a:gd name="T33" fmla="*/ 9 h 33"/>
                <a:gd name="T34" fmla="*/ 3 w 52"/>
                <a:gd name="T35" fmla="*/ 6 h 33"/>
                <a:gd name="T36" fmla="*/ 8 w 52"/>
                <a:gd name="T37" fmla="*/ 3 h 33"/>
                <a:gd name="T38" fmla="*/ 12 w 52"/>
                <a:gd name="T39" fmla="*/ 0 h 33"/>
                <a:gd name="T40" fmla="*/ 17 w 52"/>
                <a:gd name="T41" fmla="*/ 0 h 33"/>
                <a:gd name="T42" fmla="*/ 19 w 52"/>
                <a:gd name="T43" fmla="*/ 0 h 33"/>
                <a:gd name="T44" fmla="*/ 21 w 52"/>
                <a:gd name="T45" fmla="*/ 0 h 33"/>
                <a:gd name="T46" fmla="*/ 23 w 52"/>
                <a:gd name="T47" fmla="*/ 0 h 33"/>
                <a:gd name="T48" fmla="*/ 24 w 52"/>
                <a:gd name="T49" fmla="*/ 1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2" h="33">
                  <a:moveTo>
                    <a:pt x="47" y="3"/>
                  </a:moveTo>
                  <a:lnTo>
                    <a:pt x="49" y="7"/>
                  </a:lnTo>
                  <a:lnTo>
                    <a:pt x="51" y="10"/>
                  </a:lnTo>
                  <a:lnTo>
                    <a:pt x="52" y="14"/>
                  </a:lnTo>
                  <a:lnTo>
                    <a:pt x="52" y="18"/>
                  </a:lnTo>
                  <a:lnTo>
                    <a:pt x="44" y="21"/>
                  </a:lnTo>
                  <a:lnTo>
                    <a:pt x="34" y="23"/>
                  </a:lnTo>
                  <a:lnTo>
                    <a:pt x="26" y="26"/>
                  </a:lnTo>
                  <a:lnTo>
                    <a:pt x="18" y="30"/>
                  </a:lnTo>
                  <a:lnTo>
                    <a:pt x="15" y="32"/>
                  </a:lnTo>
                  <a:lnTo>
                    <a:pt x="13" y="32"/>
                  </a:lnTo>
                  <a:lnTo>
                    <a:pt x="10" y="33"/>
                  </a:lnTo>
                  <a:lnTo>
                    <a:pt x="5" y="33"/>
                  </a:lnTo>
                  <a:lnTo>
                    <a:pt x="3" y="32"/>
                  </a:lnTo>
                  <a:lnTo>
                    <a:pt x="1" y="27"/>
                  </a:lnTo>
                  <a:lnTo>
                    <a:pt x="0" y="23"/>
                  </a:lnTo>
                  <a:lnTo>
                    <a:pt x="1" y="19"/>
                  </a:lnTo>
                  <a:lnTo>
                    <a:pt x="6" y="12"/>
                  </a:lnTo>
                  <a:lnTo>
                    <a:pt x="15" y="6"/>
                  </a:lnTo>
                  <a:lnTo>
                    <a:pt x="23" y="1"/>
                  </a:lnTo>
                  <a:lnTo>
                    <a:pt x="33" y="0"/>
                  </a:lnTo>
                  <a:lnTo>
                    <a:pt x="38" y="0"/>
                  </a:lnTo>
                  <a:lnTo>
                    <a:pt x="42" y="0"/>
                  </a:lnTo>
                  <a:lnTo>
                    <a:pt x="46" y="1"/>
                  </a:lnTo>
                  <a:lnTo>
                    <a:pt x="4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2" name="Freeform 107"/>
            <p:cNvSpPr>
              <a:spLocks/>
            </p:cNvSpPr>
            <p:nvPr/>
          </p:nvSpPr>
          <p:spPr bwMode="auto">
            <a:xfrm>
              <a:off x="3037" y="1753"/>
              <a:ext cx="43" cy="34"/>
            </a:xfrm>
            <a:custGeom>
              <a:avLst/>
              <a:gdLst>
                <a:gd name="T0" fmla="*/ 20 w 87"/>
                <a:gd name="T1" fmla="*/ 2 h 67"/>
                <a:gd name="T2" fmla="*/ 18 w 87"/>
                <a:gd name="T3" fmla="*/ 6 h 67"/>
                <a:gd name="T4" fmla="*/ 16 w 87"/>
                <a:gd name="T5" fmla="*/ 9 h 67"/>
                <a:gd name="T6" fmla="*/ 14 w 87"/>
                <a:gd name="T7" fmla="*/ 13 h 67"/>
                <a:gd name="T8" fmla="*/ 12 w 87"/>
                <a:gd name="T9" fmla="*/ 16 h 67"/>
                <a:gd name="T10" fmla="*/ 12 w 87"/>
                <a:gd name="T11" fmla="*/ 18 h 67"/>
                <a:gd name="T12" fmla="*/ 13 w 87"/>
                <a:gd name="T13" fmla="*/ 20 h 67"/>
                <a:gd name="T14" fmla="*/ 14 w 87"/>
                <a:gd name="T15" fmla="*/ 22 h 67"/>
                <a:gd name="T16" fmla="*/ 17 w 87"/>
                <a:gd name="T17" fmla="*/ 23 h 67"/>
                <a:gd name="T18" fmla="*/ 21 w 87"/>
                <a:gd name="T19" fmla="*/ 23 h 67"/>
                <a:gd name="T20" fmla="*/ 26 w 87"/>
                <a:gd name="T21" fmla="*/ 24 h 67"/>
                <a:gd name="T22" fmla="*/ 30 w 87"/>
                <a:gd name="T23" fmla="*/ 24 h 67"/>
                <a:gd name="T24" fmla="*/ 33 w 87"/>
                <a:gd name="T25" fmla="*/ 23 h 67"/>
                <a:gd name="T26" fmla="*/ 34 w 87"/>
                <a:gd name="T27" fmla="*/ 21 h 67"/>
                <a:gd name="T28" fmla="*/ 35 w 87"/>
                <a:gd name="T29" fmla="*/ 20 h 67"/>
                <a:gd name="T30" fmla="*/ 36 w 87"/>
                <a:gd name="T31" fmla="*/ 19 h 67"/>
                <a:gd name="T32" fmla="*/ 37 w 87"/>
                <a:gd name="T33" fmla="*/ 19 h 67"/>
                <a:gd name="T34" fmla="*/ 41 w 87"/>
                <a:gd name="T35" fmla="*/ 19 h 67"/>
                <a:gd name="T36" fmla="*/ 41 w 87"/>
                <a:gd name="T37" fmla="*/ 22 h 67"/>
                <a:gd name="T38" fmla="*/ 43 w 87"/>
                <a:gd name="T39" fmla="*/ 26 h 67"/>
                <a:gd name="T40" fmla="*/ 43 w 87"/>
                <a:gd name="T41" fmla="*/ 29 h 67"/>
                <a:gd name="T42" fmla="*/ 40 w 87"/>
                <a:gd name="T43" fmla="*/ 31 h 67"/>
                <a:gd name="T44" fmla="*/ 36 w 87"/>
                <a:gd name="T45" fmla="*/ 32 h 67"/>
                <a:gd name="T46" fmla="*/ 31 w 87"/>
                <a:gd name="T47" fmla="*/ 33 h 67"/>
                <a:gd name="T48" fmla="*/ 27 w 87"/>
                <a:gd name="T49" fmla="*/ 34 h 67"/>
                <a:gd name="T50" fmla="*/ 22 w 87"/>
                <a:gd name="T51" fmla="*/ 33 h 67"/>
                <a:gd name="T52" fmla="*/ 17 w 87"/>
                <a:gd name="T53" fmla="*/ 32 h 67"/>
                <a:gd name="T54" fmla="*/ 13 w 87"/>
                <a:gd name="T55" fmla="*/ 31 h 67"/>
                <a:gd name="T56" fmla="*/ 9 w 87"/>
                <a:gd name="T57" fmla="*/ 30 h 67"/>
                <a:gd name="T58" fmla="*/ 4 w 87"/>
                <a:gd name="T59" fmla="*/ 28 h 67"/>
                <a:gd name="T60" fmla="*/ 4 w 87"/>
                <a:gd name="T61" fmla="*/ 27 h 67"/>
                <a:gd name="T62" fmla="*/ 4 w 87"/>
                <a:gd name="T63" fmla="*/ 26 h 67"/>
                <a:gd name="T64" fmla="*/ 3 w 87"/>
                <a:gd name="T65" fmla="*/ 26 h 67"/>
                <a:gd name="T66" fmla="*/ 2 w 87"/>
                <a:gd name="T67" fmla="*/ 26 h 67"/>
                <a:gd name="T68" fmla="*/ 2 w 87"/>
                <a:gd name="T69" fmla="*/ 24 h 67"/>
                <a:gd name="T70" fmla="*/ 2 w 87"/>
                <a:gd name="T71" fmla="*/ 24 h 67"/>
                <a:gd name="T72" fmla="*/ 1 w 87"/>
                <a:gd name="T73" fmla="*/ 22 h 67"/>
                <a:gd name="T74" fmla="*/ 0 w 87"/>
                <a:gd name="T75" fmla="*/ 22 h 67"/>
                <a:gd name="T76" fmla="*/ 0 w 87"/>
                <a:gd name="T77" fmla="*/ 16 h 67"/>
                <a:gd name="T78" fmla="*/ 3 w 87"/>
                <a:gd name="T79" fmla="*/ 11 h 67"/>
                <a:gd name="T80" fmla="*/ 7 w 87"/>
                <a:gd name="T81" fmla="*/ 6 h 67"/>
                <a:gd name="T82" fmla="*/ 12 w 87"/>
                <a:gd name="T83" fmla="*/ 2 h 67"/>
                <a:gd name="T84" fmla="*/ 14 w 87"/>
                <a:gd name="T85" fmla="*/ 1 h 67"/>
                <a:gd name="T86" fmla="*/ 17 w 87"/>
                <a:gd name="T87" fmla="*/ 0 h 67"/>
                <a:gd name="T88" fmla="*/ 18 w 87"/>
                <a:gd name="T89" fmla="*/ 1 h 67"/>
                <a:gd name="T90" fmla="*/ 20 w 87"/>
                <a:gd name="T91" fmla="*/ 2 h 6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7" h="67">
                  <a:moveTo>
                    <a:pt x="41" y="4"/>
                  </a:moveTo>
                  <a:lnTo>
                    <a:pt x="37" y="12"/>
                  </a:lnTo>
                  <a:lnTo>
                    <a:pt x="32" y="18"/>
                  </a:lnTo>
                  <a:lnTo>
                    <a:pt x="28" y="25"/>
                  </a:lnTo>
                  <a:lnTo>
                    <a:pt x="24" y="31"/>
                  </a:lnTo>
                  <a:lnTo>
                    <a:pt x="24" y="36"/>
                  </a:lnTo>
                  <a:lnTo>
                    <a:pt x="26" y="40"/>
                  </a:lnTo>
                  <a:lnTo>
                    <a:pt x="29" y="44"/>
                  </a:lnTo>
                  <a:lnTo>
                    <a:pt x="34" y="45"/>
                  </a:lnTo>
                  <a:lnTo>
                    <a:pt x="42" y="45"/>
                  </a:lnTo>
                  <a:lnTo>
                    <a:pt x="52" y="47"/>
                  </a:lnTo>
                  <a:lnTo>
                    <a:pt x="60" y="48"/>
                  </a:lnTo>
                  <a:lnTo>
                    <a:pt x="67" y="45"/>
                  </a:lnTo>
                  <a:lnTo>
                    <a:pt x="69" y="42"/>
                  </a:lnTo>
                  <a:lnTo>
                    <a:pt x="70" y="40"/>
                  </a:lnTo>
                  <a:lnTo>
                    <a:pt x="73" y="38"/>
                  </a:lnTo>
                  <a:lnTo>
                    <a:pt x="75" y="37"/>
                  </a:lnTo>
                  <a:lnTo>
                    <a:pt x="82" y="37"/>
                  </a:lnTo>
                  <a:lnTo>
                    <a:pt x="83" y="44"/>
                  </a:lnTo>
                  <a:lnTo>
                    <a:pt x="87" y="51"/>
                  </a:lnTo>
                  <a:lnTo>
                    <a:pt x="87" y="57"/>
                  </a:lnTo>
                  <a:lnTo>
                    <a:pt x="80" y="62"/>
                  </a:lnTo>
                  <a:lnTo>
                    <a:pt x="72" y="64"/>
                  </a:lnTo>
                  <a:lnTo>
                    <a:pt x="62" y="66"/>
                  </a:lnTo>
                  <a:lnTo>
                    <a:pt x="54" y="67"/>
                  </a:lnTo>
                  <a:lnTo>
                    <a:pt x="44" y="66"/>
                  </a:lnTo>
                  <a:lnTo>
                    <a:pt x="34" y="64"/>
                  </a:lnTo>
                  <a:lnTo>
                    <a:pt x="26" y="62"/>
                  </a:lnTo>
                  <a:lnTo>
                    <a:pt x="18" y="59"/>
                  </a:lnTo>
                  <a:lnTo>
                    <a:pt x="9" y="55"/>
                  </a:lnTo>
                  <a:lnTo>
                    <a:pt x="8" y="53"/>
                  </a:lnTo>
                  <a:lnTo>
                    <a:pt x="8" y="52"/>
                  </a:lnTo>
                  <a:lnTo>
                    <a:pt x="6" y="51"/>
                  </a:lnTo>
                  <a:lnTo>
                    <a:pt x="5" y="51"/>
                  </a:lnTo>
                  <a:lnTo>
                    <a:pt x="5" y="48"/>
                  </a:lnTo>
                  <a:lnTo>
                    <a:pt x="5" y="47"/>
                  </a:lnTo>
                  <a:lnTo>
                    <a:pt x="3" y="44"/>
                  </a:lnTo>
                  <a:lnTo>
                    <a:pt x="1" y="44"/>
                  </a:lnTo>
                  <a:lnTo>
                    <a:pt x="0" y="31"/>
                  </a:lnTo>
                  <a:lnTo>
                    <a:pt x="6" y="21"/>
                  </a:lnTo>
                  <a:lnTo>
                    <a:pt x="14" y="11"/>
                  </a:lnTo>
                  <a:lnTo>
                    <a:pt x="24" y="3"/>
                  </a:lnTo>
                  <a:lnTo>
                    <a:pt x="29" y="1"/>
                  </a:lnTo>
                  <a:lnTo>
                    <a:pt x="34" y="0"/>
                  </a:lnTo>
                  <a:lnTo>
                    <a:pt x="37" y="1"/>
                  </a:lnTo>
                  <a:lnTo>
                    <a:pt x="41"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3" name="Freeform 108"/>
            <p:cNvSpPr>
              <a:spLocks/>
            </p:cNvSpPr>
            <p:nvPr/>
          </p:nvSpPr>
          <p:spPr bwMode="auto">
            <a:xfrm>
              <a:off x="3125" y="1758"/>
              <a:ext cx="43" cy="55"/>
            </a:xfrm>
            <a:custGeom>
              <a:avLst/>
              <a:gdLst>
                <a:gd name="T0" fmla="*/ 25 w 85"/>
                <a:gd name="T1" fmla="*/ 1 h 111"/>
                <a:gd name="T2" fmla="*/ 25 w 85"/>
                <a:gd name="T3" fmla="*/ 5 h 111"/>
                <a:gd name="T4" fmla="*/ 23 w 85"/>
                <a:gd name="T5" fmla="*/ 9 h 111"/>
                <a:gd name="T6" fmla="*/ 21 w 85"/>
                <a:gd name="T7" fmla="*/ 13 h 111"/>
                <a:gd name="T8" fmla="*/ 19 w 85"/>
                <a:gd name="T9" fmla="*/ 17 h 111"/>
                <a:gd name="T10" fmla="*/ 25 w 85"/>
                <a:gd name="T11" fmla="*/ 17 h 111"/>
                <a:gd name="T12" fmla="*/ 31 w 85"/>
                <a:gd name="T13" fmla="*/ 18 h 111"/>
                <a:gd name="T14" fmla="*/ 37 w 85"/>
                <a:gd name="T15" fmla="*/ 19 h 111"/>
                <a:gd name="T16" fmla="*/ 41 w 85"/>
                <a:gd name="T17" fmla="*/ 22 h 111"/>
                <a:gd name="T18" fmla="*/ 43 w 85"/>
                <a:gd name="T19" fmla="*/ 29 h 111"/>
                <a:gd name="T20" fmla="*/ 42 w 85"/>
                <a:gd name="T21" fmla="*/ 34 h 111"/>
                <a:gd name="T22" fmla="*/ 39 w 85"/>
                <a:gd name="T23" fmla="*/ 40 h 111"/>
                <a:gd name="T24" fmla="*/ 35 w 85"/>
                <a:gd name="T25" fmla="*/ 45 h 111"/>
                <a:gd name="T26" fmla="*/ 30 w 85"/>
                <a:gd name="T27" fmla="*/ 48 h 111"/>
                <a:gd name="T28" fmla="*/ 24 w 85"/>
                <a:gd name="T29" fmla="*/ 52 h 111"/>
                <a:gd name="T30" fmla="*/ 18 w 85"/>
                <a:gd name="T31" fmla="*/ 55 h 111"/>
                <a:gd name="T32" fmla="*/ 11 w 85"/>
                <a:gd name="T33" fmla="*/ 55 h 111"/>
                <a:gd name="T34" fmla="*/ 10 w 85"/>
                <a:gd name="T35" fmla="*/ 52 h 111"/>
                <a:gd name="T36" fmla="*/ 12 w 85"/>
                <a:gd name="T37" fmla="*/ 50 h 111"/>
                <a:gd name="T38" fmla="*/ 14 w 85"/>
                <a:gd name="T39" fmla="*/ 48 h 111"/>
                <a:gd name="T40" fmla="*/ 16 w 85"/>
                <a:gd name="T41" fmla="*/ 47 h 111"/>
                <a:gd name="T42" fmla="*/ 19 w 85"/>
                <a:gd name="T43" fmla="*/ 44 h 111"/>
                <a:gd name="T44" fmla="*/ 21 w 85"/>
                <a:gd name="T45" fmla="*/ 40 h 111"/>
                <a:gd name="T46" fmla="*/ 25 w 85"/>
                <a:gd name="T47" fmla="*/ 37 h 111"/>
                <a:gd name="T48" fmla="*/ 27 w 85"/>
                <a:gd name="T49" fmla="*/ 33 h 111"/>
                <a:gd name="T50" fmla="*/ 27 w 85"/>
                <a:gd name="T51" fmla="*/ 31 h 111"/>
                <a:gd name="T52" fmla="*/ 27 w 85"/>
                <a:gd name="T53" fmla="*/ 29 h 111"/>
                <a:gd name="T54" fmla="*/ 26 w 85"/>
                <a:gd name="T55" fmla="*/ 28 h 111"/>
                <a:gd name="T56" fmla="*/ 24 w 85"/>
                <a:gd name="T57" fmla="*/ 27 h 111"/>
                <a:gd name="T58" fmla="*/ 18 w 85"/>
                <a:gd name="T59" fmla="*/ 29 h 111"/>
                <a:gd name="T60" fmla="*/ 13 w 85"/>
                <a:gd name="T61" fmla="*/ 31 h 111"/>
                <a:gd name="T62" fmla="*/ 8 w 85"/>
                <a:gd name="T63" fmla="*/ 34 h 111"/>
                <a:gd name="T64" fmla="*/ 2 w 85"/>
                <a:gd name="T65" fmla="*/ 34 h 111"/>
                <a:gd name="T66" fmla="*/ 0 w 85"/>
                <a:gd name="T67" fmla="*/ 28 h 111"/>
                <a:gd name="T68" fmla="*/ 1 w 85"/>
                <a:gd name="T69" fmla="*/ 21 h 111"/>
                <a:gd name="T70" fmla="*/ 3 w 85"/>
                <a:gd name="T71" fmla="*/ 15 h 111"/>
                <a:gd name="T72" fmla="*/ 7 w 85"/>
                <a:gd name="T73" fmla="*/ 9 h 111"/>
                <a:gd name="T74" fmla="*/ 10 w 85"/>
                <a:gd name="T75" fmla="*/ 5 h 111"/>
                <a:gd name="T76" fmla="*/ 14 w 85"/>
                <a:gd name="T77" fmla="*/ 2 h 111"/>
                <a:gd name="T78" fmla="*/ 19 w 85"/>
                <a:gd name="T79" fmla="*/ 0 h 111"/>
                <a:gd name="T80" fmla="*/ 25 w 85"/>
                <a:gd name="T81" fmla="*/ 1 h 11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5" h="111">
                  <a:moveTo>
                    <a:pt x="49" y="2"/>
                  </a:moveTo>
                  <a:lnTo>
                    <a:pt x="49" y="11"/>
                  </a:lnTo>
                  <a:lnTo>
                    <a:pt x="46" y="19"/>
                  </a:lnTo>
                  <a:lnTo>
                    <a:pt x="41" y="26"/>
                  </a:lnTo>
                  <a:lnTo>
                    <a:pt x="37" y="34"/>
                  </a:lnTo>
                  <a:lnTo>
                    <a:pt x="49" y="34"/>
                  </a:lnTo>
                  <a:lnTo>
                    <a:pt x="62" y="36"/>
                  </a:lnTo>
                  <a:lnTo>
                    <a:pt x="74" y="39"/>
                  </a:lnTo>
                  <a:lnTo>
                    <a:pt x="82" y="45"/>
                  </a:lnTo>
                  <a:lnTo>
                    <a:pt x="85" y="58"/>
                  </a:lnTo>
                  <a:lnTo>
                    <a:pt x="83" y="69"/>
                  </a:lnTo>
                  <a:lnTo>
                    <a:pt x="77" y="81"/>
                  </a:lnTo>
                  <a:lnTo>
                    <a:pt x="69" y="91"/>
                  </a:lnTo>
                  <a:lnTo>
                    <a:pt x="59" y="97"/>
                  </a:lnTo>
                  <a:lnTo>
                    <a:pt x="47" y="104"/>
                  </a:lnTo>
                  <a:lnTo>
                    <a:pt x="36" y="110"/>
                  </a:lnTo>
                  <a:lnTo>
                    <a:pt x="21" y="111"/>
                  </a:lnTo>
                  <a:lnTo>
                    <a:pt x="19" y="104"/>
                  </a:lnTo>
                  <a:lnTo>
                    <a:pt x="23" y="100"/>
                  </a:lnTo>
                  <a:lnTo>
                    <a:pt x="28" y="97"/>
                  </a:lnTo>
                  <a:lnTo>
                    <a:pt x="31" y="95"/>
                  </a:lnTo>
                  <a:lnTo>
                    <a:pt x="37" y="88"/>
                  </a:lnTo>
                  <a:lnTo>
                    <a:pt x="42" y="81"/>
                  </a:lnTo>
                  <a:lnTo>
                    <a:pt x="49" y="74"/>
                  </a:lnTo>
                  <a:lnTo>
                    <a:pt x="54" y="66"/>
                  </a:lnTo>
                  <a:lnTo>
                    <a:pt x="54" y="63"/>
                  </a:lnTo>
                  <a:lnTo>
                    <a:pt x="54" y="59"/>
                  </a:lnTo>
                  <a:lnTo>
                    <a:pt x="51" y="56"/>
                  </a:lnTo>
                  <a:lnTo>
                    <a:pt x="47" y="54"/>
                  </a:lnTo>
                  <a:lnTo>
                    <a:pt x="36" y="58"/>
                  </a:lnTo>
                  <a:lnTo>
                    <a:pt x="26" y="63"/>
                  </a:lnTo>
                  <a:lnTo>
                    <a:pt x="15" y="69"/>
                  </a:lnTo>
                  <a:lnTo>
                    <a:pt x="3" y="69"/>
                  </a:lnTo>
                  <a:lnTo>
                    <a:pt x="0" y="56"/>
                  </a:lnTo>
                  <a:lnTo>
                    <a:pt x="1" y="43"/>
                  </a:lnTo>
                  <a:lnTo>
                    <a:pt x="6" y="30"/>
                  </a:lnTo>
                  <a:lnTo>
                    <a:pt x="13" y="18"/>
                  </a:lnTo>
                  <a:lnTo>
                    <a:pt x="19" y="11"/>
                  </a:lnTo>
                  <a:lnTo>
                    <a:pt x="28" y="4"/>
                  </a:lnTo>
                  <a:lnTo>
                    <a:pt x="37" y="0"/>
                  </a:lnTo>
                  <a:lnTo>
                    <a:pt x="49"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4" name="Freeform 109"/>
            <p:cNvSpPr>
              <a:spLocks/>
            </p:cNvSpPr>
            <p:nvPr/>
          </p:nvSpPr>
          <p:spPr bwMode="auto">
            <a:xfrm>
              <a:off x="2605" y="1758"/>
              <a:ext cx="185" cy="222"/>
            </a:xfrm>
            <a:custGeom>
              <a:avLst/>
              <a:gdLst>
                <a:gd name="T0" fmla="*/ 161 w 369"/>
                <a:gd name="T1" fmla="*/ 41 h 443"/>
                <a:gd name="T2" fmla="*/ 158 w 369"/>
                <a:gd name="T3" fmla="*/ 86 h 443"/>
                <a:gd name="T4" fmla="*/ 155 w 369"/>
                <a:gd name="T5" fmla="*/ 123 h 443"/>
                <a:gd name="T6" fmla="*/ 149 w 369"/>
                <a:gd name="T7" fmla="*/ 148 h 443"/>
                <a:gd name="T8" fmla="*/ 142 w 369"/>
                <a:gd name="T9" fmla="*/ 166 h 443"/>
                <a:gd name="T10" fmla="*/ 139 w 369"/>
                <a:gd name="T11" fmla="*/ 177 h 443"/>
                <a:gd name="T12" fmla="*/ 146 w 369"/>
                <a:gd name="T13" fmla="*/ 185 h 443"/>
                <a:gd name="T14" fmla="*/ 156 w 369"/>
                <a:gd name="T15" fmla="*/ 190 h 443"/>
                <a:gd name="T16" fmla="*/ 167 w 369"/>
                <a:gd name="T17" fmla="*/ 192 h 443"/>
                <a:gd name="T18" fmla="*/ 178 w 369"/>
                <a:gd name="T19" fmla="*/ 194 h 443"/>
                <a:gd name="T20" fmla="*/ 185 w 369"/>
                <a:gd name="T21" fmla="*/ 196 h 443"/>
                <a:gd name="T22" fmla="*/ 185 w 369"/>
                <a:gd name="T23" fmla="*/ 198 h 443"/>
                <a:gd name="T24" fmla="*/ 183 w 369"/>
                <a:gd name="T25" fmla="*/ 202 h 443"/>
                <a:gd name="T26" fmla="*/ 177 w 369"/>
                <a:gd name="T27" fmla="*/ 201 h 443"/>
                <a:gd name="T28" fmla="*/ 168 w 369"/>
                <a:gd name="T29" fmla="*/ 201 h 443"/>
                <a:gd name="T30" fmla="*/ 158 w 369"/>
                <a:gd name="T31" fmla="*/ 201 h 443"/>
                <a:gd name="T32" fmla="*/ 146 w 369"/>
                <a:gd name="T33" fmla="*/ 199 h 443"/>
                <a:gd name="T34" fmla="*/ 136 w 369"/>
                <a:gd name="T35" fmla="*/ 197 h 443"/>
                <a:gd name="T36" fmla="*/ 128 w 369"/>
                <a:gd name="T37" fmla="*/ 200 h 443"/>
                <a:gd name="T38" fmla="*/ 122 w 369"/>
                <a:gd name="T39" fmla="*/ 207 h 443"/>
                <a:gd name="T40" fmla="*/ 115 w 369"/>
                <a:gd name="T41" fmla="*/ 215 h 443"/>
                <a:gd name="T42" fmla="*/ 104 w 369"/>
                <a:gd name="T43" fmla="*/ 219 h 443"/>
                <a:gd name="T44" fmla="*/ 88 w 369"/>
                <a:gd name="T45" fmla="*/ 220 h 443"/>
                <a:gd name="T46" fmla="*/ 67 w 369"/>
                <a:gd name="T47" fmla="*/ 222 h 443"/>
                <a:gd name="T48" fmla="*/ 45 w 369"/>
                <a:gd name="T49" fmla="*/ 220 h 443"/>
                <a:gd name="T50" fmla="*/ 25 w 369"/>
                <a:gd name="T51" fmla="*/ 216 h 443"/>
                <a:gd name="T52" fmla="*/ 12 w 369"/>
                <a:gd name="T53" fmla="*/ 209 h 443"/>
                <a:gd name="T54" fmla="*/ 5 w 369"/>
                <a:gd name="T55" fmla="*/ 201 h 443"/>
                <a:gd name="T56" fmla="*/ 0 w 369"/>
                <a:gd name="T57" fmla="*/ 177 h 443"/>
                <a:gd name="T58" fmla="*/ 3 w 369"/>
                <a:gd name="T59" fmla="*/ 140 h 443"/>
                <a:gd name="T60" fmla="*/ 13 w 369"/>
                <a:gd name="T61" fmla="*/ 103 h 443"/>
                <a:gd name="T62" fmla="*/ 22 w 369"/>
                <a:gd name="T63" fmla="*/ 67 h 443"/>
                <a:gd name="T64" fmla="*/ 28 w 369"/>
                <a:gd name="T65" fmla="*/ 42 h 443"/>
                <a:gd name="T66" fmla="*/ 33 w 369"/>
                <a:gd name="T67" fmla="*/ 29 h 443"/>
                <a:gd name="T68" fmla="*/ 37 w 369"/>
                <a:gd name="T69" fmla="*/ 21 h 443"/>
                <a:gd name="T70" fmla="*/ 38 w 369"/>
                <a:gd name="T71" fmla="*/ 21 h 443"/>
                <a:gd name="T72" fmla="*/ 42 w 369"/>
                <a:gd name="T73" fmla="*/ 25 h 443"/>
                <a:gd name="T74" fmla="*/ 40 w 369"/>
                <a:gd name="T75" fmla="*/ 35 h 443"/>
                <a:gd name="T76" fmla="*/ 37 w 369"/>
                <a:gd name="T77" fmla="*/ 45 h 443"/>
                <a:gd name="T78" fmla="*/ 33 w 369"/>
                <a:gd name="T79" fmla="*/ 58 h 443"/>
                <a:gd name="T80" fmla="*/ 30 w 369"/>
                <a:gd name="T81" fmla="*/ 74 h 443"/>
                <a:gd name="T82" fmla="*/ 26 w 369"/>
                <a:gd name="T83" fmla="*/ 95 h 443"/>
                <a:gd name="T84" fmla="*/ 22 w 369"/>
                <a:gd name="T85" fmla="*/ 118 h 443"/>
                <a:gd name="T86" fmla="*/ 17 w 369"/>
                <a:gd name="T87" fmla="*/ 146 h 443"/>
                <a:gd name="T88" fmla="*/ 17 w 369"/>
                <a:gd name="T89" fmla="*/ 172 h 443"/>
                <a:gd name="T90" fmla="*/ 28 w 369"/>
                <a:gd name="T91" fmla="*/ 196 h 443"/>
                <a:gd name="T92" fmla="*/ 48 w 369"/>
                <a:gd name="T93" fmla="*/ 208 h 443"/>
                <a:gd name="T94" fmla="*/ 64 w 369"/>
                <a:gd name="T95" fmla="*/ 211 h 443"/>
                <a:gd name="T96" fmla="*/ 81 w 369"/>
                <a:gd name="T97" fmla="*/ 211 h 443"/>
                <a:gd name="T98" fmla="*/ 98 w 369"/>
                <a:gd name="T99" fmla="*/ 207 h 443"/>
                <a:gd name="T100" fmla="*/ 112 w 369"/>
                <a:gd name="T101" fmla="*/ 198 h 443"/>
                <a:gd name="T102" fmla="*/ 121 w 369"/>
                <a:gd name="T103" fmla="*/ 183 h 443"/>
                <a:gd name="T104" fmla="*/ 127 w 369"/>
                <a:gd name="T105" fmla="*/ 166 h 443"/>
                <a:gd name="T106" fmla="*/ 131 w 369"/>
                <a:gd name="T107" fmla="*/ 150 h 443"/>
                <a:gd name="T108" fmla="*/ 137 w 369"/>
                <a:gd name="T109" fmla="*/ 129 h 443"/>
                <a:gd name="T110" fmla="*/ 141 w 369"/>
                <a:gd name="T111" fmla="*/ 102 h 443"/>
                <a:gd name="T112" fmla="*/ 146 w 369"/>
                <a:gd name="T113" fmla="*/ 68 h 443"/>
                <a:gd name="T114" fmla="*/ 146 w 369"/>
                <a:gd name="T115" fmla="*/ 25 h 443"/>
                <a:gd name="T116" fmla="*/ 148 w 369"/>
                <a:gd name="T117" fmla="*/ 3 h 443"/>
                <a:gd name="T118" fmla="*/ 149 w 369"/>
                <a:gd name="T119" fmla="*/ 1 h 443"/>
                <a:gd name="T120" fmla="*/ 154 w 369"/>
                <a:gd name="T121" fmla="*/ 3 h 443"/>
                <a:gd name="T122" fmla="*/ 158 w 369"/>
                <a:gd name="T123" fmla="*/ 13 h 44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69" h="443">
                  <a:moveTo>
                    <a:pt x="318" y="35"/>
                  </a:moveTo>
                  <a:lnTo>
                    <a:pt x="321" y="82"/>
                  </a:lnTo>
                  <a:lnTo>
                    <a:pt x="320" y="127"/>
                  </a:lnTo>
                  <a:lnTo>
                    <a:pt x="316" y="172"/>
                  </a:lnTo>
                  <a:lnTo>
                    <a:pt x="315" y="219"/>
                  </a:lnTo>
                  <a:lnTo>
                    <a:pt x="310" y="245"/>
                  </a:lnTo>
                  <a:lnTo>
                    <a:pt x="305" y="271"/>
                  </a:lnTo>
                  <a:lnTo>
                    <a:pt x="298" y="295"/>
                  </a:lnTo>
                  <a:lnTo>
                    <a:pt x="289" y="318"/>
                  </a:lnTo>
                  <a:lnTo>
                    <a:pt x="284" y="331"/>
                  </a:lnTo>
                  <a:lnTo>
                    <a:pt x="279" y="342"/>
                  </a:lnTo>
                  <a:lnTo>
                    <a:pt x="277" y="354"/>
                  </a:lnTo>
                  <a:lnTo>
                    <a:pt x="282" y="365"/>
                  </a:lnTo>
                  <a:lnTo>
                    <a:pt x="292" y="370"/>
                  </a:lnTo>
                  <a:lnTo>
                    <a:pt x="302" y="375"/>
                  </a:lnTo>
                  <a:lnTo>
                    <a:pt x="312" y="379"/>
                  </a:lnTo>
                  <a:lnTo>
                    <a:pt x="321" y="381"/>
                  </a:lnTo>
                  <a:lnTo>
                    <a:pt x="333" y="384"/>
                  </a:lnTo>
                  <a:lnTo>
                    <a:pt x="344" y="387"/>
                  </a:lnTo>
                  <a:lnTo>
                    <a:pt x="356" y="388"/>
                  </a:lnTo>
                  <a:lnTo>
                    <a:pt x="367" y="390"/>
                  </a:lnTo>
                  <a:lnTo>
                    <a:pt x="369" y="391"/>
                  </a:lnTo>
                  <a:lnTo>
                    <a:pt x="369" y="394"/>
                  </a:lnTo>
                  <a:lnTo>
                    <a:pt x="369" y="396"/>
                  </a:lnTo>
                  <a:lnTo>
                    <a:pt x="369" y="399"/>
                  </a:lnTo>
                  <a:lnTo>
                    <a:pt x="366" y="403"/>
                  </a:lnTo>
                  <a:lnTo>
                    <a:pt x="361" y="402"/>
                  </a:lnTo>
                  <a:lnTo>
                    <a:pt x="354" y="402"/>
                  </a:lnTo>
                  <a:lnTo>
                    <a:pt x="348" y="402"/>
                  </a:lnTo>
                  <a:lnTo>
                    <a:pt x="336" y="402"/>
                  </a:lnTo>
                  <a:lnTo>
                    <a:pt x="326" y="402"/>
                  </a:lnTo>
                  <a:lnTo>
                    <a:pt x="315" y="401"/>
                  </a:lnTo>
                  <a:lnTo>
                    <a:pt x="303" y="399"/>
                  </a:lnTo>
                  <a:lnTo>
                    <a:pt x="292" y="398"/>
                  </a:lnTo>
                  <a:lnTo>
                    <a:pt x="282" y="395"/>
                  </a:lnTo>
                  <a:lnTo>
                    <a:pt x="271" y="394"/>
                  </a:lnTo>
                  <a:lnTo>
                    <a:pt x="261" y="391"/>
                  </a:lnTo>
                  <a:lnTo>
                    <a:pt x="256" y="399"/>
                  </a:lnTo>
                  <a:lnTo>
                    <a:pt x="251" y="406"/>
                  </a:lnTo>
                  <a:lnTo>
                    <a:pt x="244" y="414"/>
                  </a:lnTo>
                  <a:lnTo>
                    <a:pt x="238" y="422"/>
                  </a:lnTo>
                  <a:lnTo>
                    <a:pt x="230" y="429"/>
                  </a:lnTo>
                  <a:lnTo>
                    <a:pt x="220" y="433"/>
                  </a:lnTo>
                  <a:lnTo>
                    <a:pt x="208" y="437"/>
                  </a:lnTo>
                  <a:lnTo>
                    <a:pt x="197" y="437"/>
                  </a:lnTo>
                  <a:lnTo>
                    <a:pt x="175" y="440"/>
                  </a:lnTo>
                  <a:lnTo>
                    <a:pt x="154" y="442"/>
                  </a:lnTo>
                  <a:lnTo>
                    <a:pt x="133" y="443"/>
                  </a:lnTo>
                  <a:lnTo>
                    <a:pt x="111" y="442"/>
                  </a:lnTo>
                  <a:lnTo>
                    <a:pt x="90" y="440"/>
                  </a:lnTo>
                  <a:lnTo>
                    <a:pt x="69" y="436"/>
                  </a:lnTo>
                  <a:lnTo>
                    <a:pt x="49" y="431"/>
                  </a:lnTo>
                  <a:lnTo>
                    <a:pt x="31" y="422"/>
                  </a:lnTo>
                  <a:lnTo>
                    <a:pt x="23" y="417"/>
                  </a:lnTo>
                  <a:lnTo>
                    <a:pt x="16" y="409"/>
                  </a:lnTo>
                  <a:lnTo>
                    <a:pt x="10" y="401"/>
                  </a:lnTo>
                  <a:lnTo>
                    <a:pt x="5" y="391"/>
                  </a:lnTo>
                  <a:lnTo>
                    <a:pt x="0" y="353"/>
                  </a:lnTo>
                  <a:lnTo>
                    <a:pt x="2" y="316"/>
                  </a:lnTo>
                  <a:lnTo>
                    <a:pt x="6" y="279"/>
                  </a:lnTo>
                  <a:lnTo>
                    <a:pt x="15" y="242"/>
                  </a:lnTo>
                  <a:lnTo>
                    <a:pt x="25" y="206"/>
                  </a:lnTo>
                  <a:lnTo>
                    <a:pt x="34" y="169"/>
                  </a:lnTo>
                  <a:lnTo>
                    <a:pt x="44" y="134"/>
                  </a:lnTo>
                  <a:lnTo>
                    <a:pt x="51" y="97"/>
                  </a:lnTo>
                  <a:lnTo>
                    <a:pt x="56" y="83"/>
                  </a:lnTo>
                  <a:lnTo>
                    <a:pt x="61" y="69"/>
                  </a:lnTo>
                  <a:lnTo>
                    <a:pt x="66" y="57"/>
                  </a:lnTo>
                  <a:lnTo>
                    <a:pt x="72" y="43"/>
                  </a:lnTo>
                  <a:lnTo>
                    <a:pt x="74" y="42"/>
                  </a:lnTo>
                  <a:lnTo>
                    <a:pt x="74" y="41"/>
                  </a:lnTo>
                  <a:lnTo>
                    <a:pt x="75" y="41"/>
                  </a:lnTo>
                  <a:lnTo>
                    <a:pt x="79" y="41"/>
                  </a:lnTo>
                  <a:lnTo>
                    <a:pt x="84" y="49"/>
                  </a:lnTo>
                  <a:lnTo>
                    <a:pt x="82" y="58"/>
                  </a:lnTo>
                  <a:lnTo>
                    <a:pt x="79" y="69"/>
                  </a:lnTo>
                  <a:lnTo>
                    <a:pt x="75" y="78"/>
                  </a:lnTo>
                  <a:lnTo>
                    <a:pt x="74" y="90"/>
                  </a:lnTo>
                  <a:lnTo>
                    <a:pt x="69" y="102"/>
                  </a:lnTo>
                  <a:lnTo>
                    <a:pt x="66" y="115"/>
                  </a:lnTo>
                  <a:lnTo>
                    <a:pt x="66" y="127"/>
                  </a:lnTo>
                  <a:lnTo>
                    <a:pt x="59" y="147"/>
                  </a:lnTo>
                  <a:lnTo>
                    <a:pt x="54" y="169"/>
                  </a:lnTo>
                  <a:lnTo>
                    <a:pt x="51" y="190"/>
                  </a:lnTo>
                  <a:lnTo>
                    <a:pt x="46" y="212"/>
                  </a:lnTo>
                  <a:lnTo>
                    <a:pt x="43" y="236"/>
                  </a:lnTo>
                  <a:lnTo>
                    <a:pt x="38" y="264"/>
                  </a:lnTo>
                  <a:lnTo>
                    <a:pt x="34" y="291"/>
                  </a:lnTo>
                  <a:lnTo>
                    <a:pt x="33" y="317"/>
                  </a:lnTo>
                  <a:lnTo>
                    <a:pt x="34" y="344"/>
                  </a:lnTo>
                  <a:lnTo>
                    <a:pt x="43" y="369"/>
                  </a:lnTo>
                  <a:lnTo>
                    <a:pt x="56" y="391"/>
                  </a:lnTo>
                  <a:lnTo>
                    <a:pt x="79" y="410"/>
                  </a:lnTo>
                  <a:lnTo>
                    <a:pt x="95" y="416"/>
                  </a:lnTo>
                  <a:lnTo>
                    <a:pt x="111" y="420"/>
                  </a:lnTo>
                  <a:lnTo>
                    <a:pt x="128" y="421"/>
                  </a:lnTo>
                  <a:lnTo>
                    <a:pt x="146" y="422"/>
                  </a:lnTo>
                  <a:lnTo>
                    <a:pt x="162" y="421"/>
                  </a:lnTo>
                  <a:lnTo>
                    <a:pt x="179" y="418"/>
                  </a:lnTo>
                  <a:lnTo>
                    <a:pt x="195" y="414"/>
                  </a:lnTo>
                  <a:lnTo>
                    <a:pt x="212" y="409"/>
                  </a:lnTo>
                  <a:lnTo>
                    <a:pt x="223" y="395"/>
                  </a:lnTo>
                  <a:lnTo>
                    <a:pt x="233" y="380"/>
                  </a:lnTo>
                  <a:lnTo>
                    <a:pt x="241" y="365"/>
                  </a:lnTo>
                  <a:lnTo>
                    <a:pt x="248" y="349"/>
                  </a:lnTo>
                  <a:lnTo>
                    <a:pt x="254" y="332"/>
                  </a:lnTo>
                  <a:lnTo>
                    <a:pt x="259" y="316"/>
                  </a:lnTo>
                  <a:lnTo>
                    <a:pt x="262" y="299"/>
                  </a:lnTo>
                  <a:lnTo>
                    <a:pt x="267" y="284"/>
                  </a:lnTo>
                  <a:lnTo>
                    <a:pt x="274" y="258"/>
                  </a:lnTo>
                  <a:lnTo>
                    <a:pt x="279" y="231"/>
                  </a:lnTo>
                  <a:lnTo>
                    <a:pt x="282" y="203"/>
                  </a:lnTo>
                  <a:lnTo>
                    <a:pt x="285" y="177"/>
                  </a:lnTo>
                  <a:lnTo>
                    <a:pt x="292" y="135"/>
                  </a:lnTo>
                  <a:lnTo>
                    <a:pt x="292" y="93"/>
                  </a:lnTo>
                  <a:lnTo>
                    <a:pt x="292" y="50"/>
                  </a:lnTo>
                  <a:lnTo>
                    <a:pt x="294" y="6"/>
                  </a:lnTo>
                  <a:lnTo>
                    <a:pt x="295" y="5"/>
                  </a:lnTo>
                  <a:lnTo>
                    <a:pt x="295" y="2"/>
                  </a:lnTo>
                  <a:lnTo>
                    <a:pt x="297" y="1"/>
                  </a:lnTo>
                  <a:lnTo>
                    <a:pt x="300" y="0"/>
                  </a:lnTo>
                  <a:lnTo>
                    <a:pt x="308" y="5"/>
                  </a:lnTo>
                  <a:lnTo>
                    <a:pt x="313" y="15"/>
                  </a:lnTo>
                  <a:lnTo>
                    <a:pt x="315" y="26"/>
                  </a:lnTo>
                  <a:lnTo>
                    <a:pt x="318"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5" name="Freeform 110"/>
            <p:cNvSpPr>
              <a:spLocks/>
            </p:cNvSpPr>
            <p:nvPr/>
          </p:nvSpPr>
          <p:spPr bwMode="auto">
            <a:xfrm>
              <a:off x="2805" y="1760"/>
              <a:ext cx="62" cy="202"/>
            </a:xfrm>
            <a:custGeom>
              <a:avLst/>
              <a:gdLst>
                <a:gd name="T0" fmla="*/ 29 w 125"/>
                <a:gd name="T1" fmla="*/ 3 h 405"/>
                <a:gd name="T2" fmla="*/ 29 w 125"/>
                <a:gd name="T3" fmla="*/ 39 h 405"/>
                <a:gd name="T4" fmla="*/ 28 w 125"/>
                <a:gd name="T5" fmla="*/ 74 h 405"/>
                <a:gd name="T6" fmla="*/ 27 w 125"/>
                <a:gd name="T7" fmla="*/ 109 h 405"/>
                <a:gd name="T8" fmla="*/ 27 w 125"/>
                <a:gd name="T9" fmla="*/ 144 h 405"/>
                <a:gd name="T10" fmla="*/ 27 w 125"/>
                <a:gd name="T11" fmla="*/ 155 h 405"/>
                <a:gd name="T12" fmla="*/ 26 w 125"/>
                <a:gd name="T13" fmla="*/ 166 h 405"/>
                <a:gd name="T14" fmla="*/ 25 w 125"/>
                <a:gd name="T15" fmla="*/ 177 h 405"/>
                <a:gd name="T16" fmla="*/ 22 w 125"/>
                <a:gd name="T17" fmla="*/ 188 h 405"/>
                <a:gd name="T18" fmla="*/ 26 w 125"/>
                <a:gd name="T19" fmla="*/ 189 h 405"/>
                <a:gd name="T20" fmla="*/ 30 w 125"/>
                <a:gd name="T21" fmla="*/ 189 h 405"/>
                <a:gd name="T22" fmla="*/ 35 w 125"/>
                <a:gd name="T23" fmla="*/ 189 h 405"/>
                <a:gd name="T24" fmla="*/ 39 w 125"/>
                <a:gd name="T25" fmla="*/ 189 h 405"/>
                <a:gd name="T26" fmla="*/ 44 w 125"/>
                <a:gd name="T27" fmla="*/ 185 h 405"/>
                <a:gd name="T28" fmla="*/ 49 w 125"/>
                <a:gd name="T29" fmla="*/ 183 h 405"/>
                <a:gd name="T30" fmla="*/ 55 w 125"/>
                <a:gd name="T31" fmla="*/ 181 h 405"/>
                <a:gd name="T32" fmla="*/ 61 w 125"/>
                <a:gd name="T33" fmla="*/ 182 h 405"/>
                <a:gd name="T34" fmla="*/ 62 w 125"/>
                <a:gd name="T35" fmla="*/ 183 h 405"/>
                <a:gd name="T36" fmla="*/ 62 w 125"/>
                <a:gd name="T37" fmla="*/ 185 h 405"/>
                <a:gd name="T38" fmla="*/ 61 w 125"/>
                <a:gd name="T39" fmla="*/ 186 h 405"/>
                <a:gd name="T40" fmla="*/ 61 w 125"/>
                <a:gd name="T41" fmla="*/ 187 h 405"/>
                <a:gd name="T42" fmla="*/ 57 w 125"/>
                <a:gd name="T43" fmla="*/ 189 h 405"/>
                <a:gd name="T44" fmla="*/ 53 w 125"/>
                <a:gd name="T45" fmla="*/ 192 h 405"/>
                <a:gd name="T46" fmla="*/ 49 w 125"/>
                <a:gd name="T47" fmla="*/ 194 h 405"/>
                <a:gd name="T48" fmla="*/ 45 w 125"/>
                <a:gd name="T49" fmla="*/ 196 h 405"/>
                <a:gd name="T50" fmla="*/ 41 w 125"/>
                <a:gd name="T51" fmla="*/ 198 h 405"/>
                <a:gd name="T52" fmla="*/ 37 w 125"/>
                <a:gd name="T53" fmla="*/ 200 h 405"/>
                <a:gd name="T54" fmla="*/ 33 w 125"/>
                <a:gd name="T55" fmla="*/ 201 h 405"/>
                <a:gd name="T56" fmla="*/ 28 w 125"/>
                <a:gd name="T57" fmla="*/ 202 h 405"/>
                <a:gd name="T58" fmla="*/ 24 w 125"/>
                <a:gd name="T59" fmla="*/ 202 h 405"/>
                <a:gd name="T60" fmla="*/ 20 w 125"/>
                <a:gd name="T61" fmla="*/ 202 h 405"/>
                <a:gd name="T62" fmla="*/ 16 w 125"/>
                <a:gd name="T63" fmla="*/ 202 h 405"/>
                <a:gd name="T64" fmla="*/ 12 w 125"/>
                <a:gd name="T65" fmla="*/ 202 h 405"/>
                <a:gd name="T66" fmla="*/ 8 w 125"/>
                <a:gd name="T67" fmla="*/ 202 h 405"/>
                <a:gd name="T68" fmla="*/ 5 w 125"/>
                <a:gd name="T69" fmla="*/ 201 h 405"/>
                <a:gd name="T70" fmla="*/ 2 w 125"/>
                <a:gd name="T71" fmla="*/ 200 h 405"/>
                <a:gd name="T72" fmla="*/ 0 w 125"/>
                <a:gd name="T73" fmla="*/ 197 h 405"/>
                <a:gd name="T74" fmla="*/ 2 w 125"/>
                <a:gd name="T75" fmla="*/ 180 h 405"/>
                <a:gd name="T76" fmla="*/ 4 w 125"/>
                <a:gd name="T77" fmla="*/ 163 h 405"/>
                <a:gd name="T78" fmla="*/ 7 w 125"/>
                <a:gd name="T79" fmla="*/ 146 h 405"/>
                <a:gd name="T80" fmla="*/ 10 w 125"/>
                <a:gd name="T81" fmla="*/ 129 h 405"/>
                <a:gd name="T82" fmla="*/ 13 w 125"/>
                <a:gd name="T83" fmla="*/ 98 h 405"/>
                <a:gd name="T84" fmla="*/ 15 w 125"/>
                <a:gd name="T85" fmla="*/ 68 h 405"/>
                <a:gd name="T86" fmla="*/ 16 w 125"/>
                <a:gd name="T87" fmla="*/ 37 h 405"/>
                <a:gd name="T88" fmla="*/ 19 w 125"/>
                <a:gd name="T89" fmla="*/ 7 h 405"/>
                <a:gd name="T90" fmla="*/ 20 w 125"/>
                <a:gd name="T91" fmla="*/ 5 h 405"/>
                <a:gd name="T92" fmla="*/ 20 w 125"/>
                <a:gd name="T93" fmla="*/ 3 h 405"/>
                <a:gd name="T94" fmla="*/ 20 w 125"/>
                <a:gd name="T95" fmla="*/ 1 h 405"/>
                <a:gd name="T96" fmla="*/ 23 w 125"/>
                <a:gd name="T97" fmla="*/ 0 h 405"/>
                <a:gd name="T98" fmla="*/ 25 w 125"/>
                <a:gd name="T99" fmla="*/ 0 h 405"/>
                <a:gd name="T100" fmla="*/ 26 w 125"/>
                <a:gd name="T101" fmla="*/ 1 h 405"/>
                <a:gd name="T102" fmla="*/ 27 w 125"/>
                <a:gd name="T103" fmla="*/ 2 h 405"/>
                <a:gd name="T104" fmla="*/ 29 w 125"/>
                <a:gd name="T105" fmla="*/ 3 h 40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5" h="405">
                  <a:moveTo>
                    <a:pt x="58" y="7"/>
                  </a:moveTo>
                  <a:lnTo>
                    <a:pt x="58" y="78"/>
                  </a:lnTo>
                  <a:lnTo>
                    <a:pt x="56" y="148"/>
                  </a:lnTo>
                  <a:lnTo>
                    <a:pt x="55" y="218"/>
                  </a:lnTo>
                  <a:lnTo>
                    <a:pt x="55" y="289"/>
                  </a:lnTo>
                  <a:lnTo>
                    <a:pt x="55" y="311"/>
                  </a:lnTo>
                  <a:lnTo>
                    <a:pt x="53" y="333"/>
                  </a:lnTo>
                  <a:lnTo>
                    <a:pt x="50" y="355"/>
                  </a:lnTo>
                  <a:lnTo>
                    <a:pt x="45" y="377"/>
                  </a:lnTo>
                  <a:lnTo>
                    <a:pt x="53" y="378"/>
                  </a:lnTo>
                  <a:lnTo>
                    <a:pt x="61" y="379"/>
                  </a:lnTo>
                  <a:lnTo>
                    <a:pt x="71" y="378"/>
                  </a:lnTo>
                  <a:lnTo>
                    <a:pt x="79" y="378"/>
                  </a:lnTo>
                  <a:lnTo>
                    <a:pt x="89" y="371"/>
                  </a:lnTo>
                  <a:lnTo>
                    <a:pt x="99" y="366"/>
                  </a:lnTo>
                  <a:lnTo>
                    <a:pt x="110" y="363"/>
                  </a:lnTo>
                  <a:lnTo>
                    <a:pt x="123" y="364"/>
                  </a:lnTo>
                  <a:lnTo>
                    <a:pt x="125" y="367"/>
                  </a:lnTo>
                  <a:lnTo>
                    <a:pt x="125" y="370"/>
                  </a:lnTo>
                  <a:lnTo>
                    <a:pt x="123" y="373"/>
                  </a:lnTo>
                  <a:lnTo>
                    <a:pt x="123" y="375"/>
                  </a:lnTo>
                  <a:lnTo>
                    <a:pt x="115" y="379"/>
                  </a:lnTo>
                  <a:lnTo>
                    <a:pt x="107" y="385"/>
                  </a:lnTo>
                  <a:lnTo>
                    <a:pt x="99" y="389"/>
                  </a:lnTo>
                  <a:lnTo>
                    <a:pt x="91" y="392"/>
                  </a:lnTo>
                  <a:lnTo>
                    <a:pt x="82" y="396"/>
                  </a:lnTo>
                  <a:lnTo>
                    <a:pt x="74" y="400"/>
                  </a:lnTo>
                  <a:lnTo>
                    <a:pt x="66" y="403"/>
                  </a:lnTo>
                  <a:lnTo>
                    <a:pt x="56" y="405"/>
                  </a:lnTo>
                  <a:lnTo>
                    <a:pt x="48" y="405"/>
                  </a:lnTo>
                  <a:lnTo>
                    <a:pt x="40" y="405"/>
                  </a:lnTo>
                  <a:lnTo>
                    <a:pt x="33" y="405"/>
                  </a:lnTo>
                  <a:lnTo>
                    <a:pt x="25" y="405"/>
                  </a:lnTo>
                  <a:lnTo>
                    <a:pt x="17" y="405"/>
                  </a:lnTo>
                  <a:lnTo>
                    <a:pt x="10" y="403"/>
                  </a:lnTo>
                  <a:lnTo>
                    <a:pt x="5" y="400"/>
                  </a:lnTo>
                  <a:lnTo>
                    <a:pt x="0" y="394"/>
                  </a:lnTo>
                  <a:lnTo>
                    <a:pt x="4" y="360"/>
                  </a:lnTo>
                  <a:lnTo>
                    <a:pt x="9" y="326"/>
                  </a:lnTo>
                  <a:lnTo>
                    <a:pt x="15" y="293"/>
                  </a:lnTo>
                  <a:lnTo>
                    <a:pt x="20" y="259"/>
                  </a:lnTo>
                  <a:lnTo>
                    <a:pt x="27" y="197"/>
                  </a:lnTo>
                  <a:lnTo>
                    <a:pt x="30" y="136"/>
                  </a:lnTo>
                  <a:lnTo>
                    <a:pt x="33" y="74"/>
                  </a:lnTo>
                  <a:lnTo>
                    <a:pt x="38" y="14"/>
                  </a:lnTo>
                  <a:lnTo>
                    <a:pt x="40" y="10"/>
                  </a:lnTo>
                  <a:lnTo>
                    <a:pt x="40" y="6"/>
                  </a:lnTo>
                  <a:lnTo>
                    <a:pt x="41" y="3"/>
                  </a:lnTo>
                  <a:lnTo>
                    <a:pt x="46" y="0"/>
                  </a:lnTo>
                  <a:lnTo>
                    <a:pt x="50" y="0"/>
                  </a:lnTo>
                  <a:lnTo>
                    <a:pt x="53" y="2"/>
                  </a:lnTo>
                  <a:lnTo>
                    <a:pt x="55" y="4"/>
                  </a:lnTo>
                  <a:lnTo>
                    <a:pt x="58"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6" name="Freeform 111"/>
            <p:cNvSpPr>
              <a:spLocks/>
            </p:cNvSpPr>
            <p:nvPr/>
          </p:nvSpPr>
          <p:spPr bwMode="auto">
            <a:xfrm>
              <a:off x="2005" y="1759"/>
              <a:ext cx="25" cy="12"/>
            </a:xfrm>
            <a:custGeom>
              <a:avLst/>
              <a:gdLst>
                <a:gd name="T0" fmla="*/ 23 w 50"/>
                <a:gd name="T1" fmla="*/ 4 h 23"/>
                <a:gd name="T2" fmla="*/ 24 w 50"/>
                <a:gd name="T3" fmla="*/ 6 h 23"/>
                <a:gd name="T4" fmla="*/ 25 w 50"/>
                <a:gd name="T5" fmla="*/ 8 h 23"/>
                <a:gd name="T6" fmla="*/ 24 w 50"/>
                <a:gd name="T7" fmla="*/ 10 h 23"/>
                <a:gd name="T8" fmla="*/ 23 w 50"/>
                <a:gd name="T9" fmla="*/ 11 h 23"/>
                <a:gd name="T10" fmla="*/ 19 w 50"/>
                <a:gd name="T11" fmla="*/ 12 h 23"/>
                <a:gd name="T12" fmla="*/ 16 w 50"/>
                <a:gd name="T13" fmla="*/ 10 h 23"/>
                <a:gd name="T14" fmla="*/ 12 w 50"/>
                <a:gd name="T15" fmla="*/ 8 h 23"/>
                <a:gd name="T16" fmla="*/ 8 w 50"/>
                <a:gd name="T17" fmla="*/ 8 h 23"/>
                <a:gd name="T18" fmla="*/ 4 w 50"/>
                <a:gd name="T19" fmla="*/ 11 h 23"/>
                <a:gd name="T20" fmla="*/ 4 w 50"/>
                <a:gd name="T21" fmla="*/ 11 h 23"/>
                <a:gd name="T22" fmla="*/ 3 w 50"/>
                <a:gd name="T23" fmla="*/ 11 h 23"/>
                <a:gd name="T24" fmla="*/ 3 w 50"/>
                <a:gd name="T25" fmla="*/ 11 h 23"/>
                <a:gd name="T26" fmla="*/ 2 w 50"/>
                <a:gd name="T27" fmla="*/ 11 h 23"/>
                <a:gd name="T28" fmla="*/ 1 w 50"/>
                <a:gd name="T29" fmla="*/ 10 h 23"/>
                <a:gd name="T30" fmla="*/ 0 w 50"/>
                <a:gd name="T31" fmla="*/ 8 h 23"/>
                <a:gd name="T32" fmla="*/ 0 w 50"/>
                <a:gd name="T33" fmla="*/ 6 h 23"/>
                <a:gd name="T34" fmla="*/ 0 w 50"/>
                <a:gd name="T35" fmla="*/ 5 h 23"/>
                <a:gd name="T36" fmla="*/ 4 w 50"/>
                <a:gd name="T37" fmla="*/ 2 h 23"/>
                <a:gd name="T38" fmla="*/ 7 w 50"/>
                <a:gd name="T39" fmla="*/ 1 h 23"/>
                <a:gd name="T40" fmla="*/ 11 w 50"/>
                <a:gd name="T41" fmla="*/ 0 h 23"/>
                <a:gd name="T42" fmla="*/ 15 w 50"/>
                <a:gd name="T43" fmla="*/ 1 h 23"/>
                <a:gd name="T44" fmla="*/ 18 w 50"/>
                <a:gd name="T45" fmla="*/ 2 h 23"/>
                <a:gd name="T46" fmla="*/ 19 w 50"/>
                <a:gd name="T47" fmla="*/ 2 h 23"/>
                <a:gd name="T48" fmla="*/ 21 w 50"/>
                <a:gd name="T49" fmla="*/ 4 h 23"/>
                <a:gd name="T50" fmla="*/ 23 w 50"/>
                <a:gd name="T51" fmla="*/ 4 h 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0" h="23">
                  <a:moveTo>
                    <a:pt x="46" y="8"/>
                  </a:moveTo>
                  <a:lnTo>
                    <a:pt x="48" y="12"/>
                  </a:lnTo>
                  <a:lnTo>
                    <a:pt x="50" y="15"/>
                  </a:lnTo>
                  <a:lnTo>
                    <a:pt x="48" y="19"/>
                  </a:lnTo>
                  <a:lnTo>
                    <a:pt x="46" y="22"/>
                  </a:lnTo>
                  <a:lnTo>
                    <a:pt x="38" y="23"/>
                  </a:lnTo>
                  <a:lnTo>
                    <a:pt x="32" y="19"/>
                  </a:lnTo>
                  <a:lnTo>
                    <a:pt x="23" y="16"/>
                  </a:lnTo>
                  <a:lnTo>
                    <a:pt x="15" y="16"/>
                  </a:lnTo>
                  <a:lnTo>
                    <a:pt x="7" y="22"/>
                  </a:lnTo>
                  <a:lnTo>
                    <a:pt x="5" y="22"/>
                  </a:lnTo>
                  <a:lnTo>
                    <a:pt x="4" y="22"/>
                  </a:lnTo>
                  <a:lnTo>
                    <a:pt x="2" y="19"/>
                  </a:lnTo>
                  <a:lnTo>
                    <a:pt x="0" y="16"/>
                  </a:lnTo>
                  <a:lnTo>
                    <a:pt x="0" y="12"/>
                  </a:lnTo>
                  <a:lnTo>
                    <a:pt x="0" y="10"/>
                  </a:lnTo>
                  <a:lnTo>
                    <a:pt x="7" y="4"/>
                  </a:lnTo>
                  <a:lnTo>
                    <a:pt x="13" y="1"/>
                  </a:lnTo>
                  <a:lnTo>
                    <a:pt x="22" y="0"/>
                  </a:lnTo>
                  <a:lnTo>
                    <a:pt x="30" y="1"/>
                  </a:lnTo>
                  <a:lnTo>
                    <a:pt x="35" y="3"/>
                  </a:lnTo>
                  <a:lnTo>
                    <a:pt x="38" y="4"/>
                  </a:lnTo>
                  <a:lnTo>
                    <a:pt x="41" y="7"/>
                  </a:lnTo>
                  <a:lnTo>
                    <a:pt x="46"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7" name="Freeform 112"/>
            <p:cNvSpPr>
              <a:spLocks/>
            </p:cNvSpPr>
            <p:nvPr/>
          </p:nvSpPr>
          <p:spPr bwMode="auto">
            <a:xfrm>
              <a:off x="2389" y="1762"/>
              <a:ext cx="84" cy="100"/>
            </a:xfrm>
            <a:custGeom>
              <a:avLst/>
              <a:gdLst>
                <a:gd name="T0" fmla="*/ 54 w 167"/>
                <a:gd name="T1" fmla="*/ 18 h 198"/>
                <a:gd name="T2" fmla="*/ 49 w 167"/>
                <a:gd name="T3" fmla="*/ 34 h 198"/>
                <a:gd name="T4" fmla="*/ 42 w 167"/>
                <a:gd name="T5" fmla="*/ 49 h 198"/>
                <a:gd name="T6" fmla="*/ 34 w 167"/>
                <a:gd name="T7" fmla="*/ 65 h 198"/>
                <a:gd name="T8" fmla="*/ 28 w 167"/>
                <a:gd name="T9" fmla="*/ 74 h 198"/>
                <a:gd name="T10" fmla="*/ 25 w 167"/>
                <a:gd name="T11" fmla="*/ 78 h 198"/>
                <a:gd name="T12" fmla="*/ 31 w 167"/>
                <a:gd name="T13" fmla="*/ 80 h 198"/>
                <a:gd name="T14" fmla="*/ 42 w 167"/>
                <a:gd name="T15" fmla="*/ 77 h 198"/>
                <a:gd name="T16" fmla="*/ 47 w 167"/>
                <a:gd name="T17" fmla="*/ 84 h 198"/>
                <a:gd name="T18" fmla="*/ 58 w 167"/>
                <a:gd name="T19" fmla="*/ 75 h 198"/>
                <a:gd name="T20" fmla="*/ 67 w 167"/>
                <a:gd name="T21" fmla="*/ 63 h 198"/>
                <a:gd name="T22" fmla="*/ 72 w 167"/>
                <a:gd name="T23" fmla="*/ 51 h 198"/>
                <a:gd name="T24" fmla="*/ 76 w 167"/>
                <a:gd name="T25" fmla="*/ 38 h 198"/>
                <a:gd name="T26" fmla="*/ 78 w 167"/>
                <a:gd name="T27" fmla="*/ 37 h 198"/>
                <a:gd name="T28" fmla="*/ 81 w 167"/>
                <a:gd name="T29" fmla="*/ 38 h 198"/>
                <a:gd name="T30" fmla="*/ 84 w 167"/>
                <a:gd name="T31" fmla="*/ 41 h 198"/>
                <a:gd name="T32" fmla="*/ 84 w 167"/>
                <a:gd name="T33" fmla="*/ 45 h 198"/>
                <a:gd name="T34" fmla="*/ 80 w 167"/>
                <a:gd name="T35" fmla="*/ 60 h 198"/>
                <a:gd name="T36" fmla="*/ 75 w 167"/>
                <a:gd name="T37" fmla="*/ 74 h 198"/>
                <a:gd name="T38" fmla="*/ 67 w 167"/>
                <a:gd name="T39" fmla="*/ 87 h 198"/>
                <a:gd name="T40" fmla="*/ 54 w 167"/>
                <a:gd name="T41" fmla="*/ 97 h 198"/>
                <a:gd name="T42" fmla="*/ 42 w 167"/>
                <a:gd name="T43" fmla="*/ 99 h 198"/>
                <a:gd name="T44" fmla="*/ 31 w 167"/>
                <a:gd name="T45" fmla="*/ 98 h 198"/>
                <a:gd name="T46" fmla="*/ 28 w 167"/>
                <a:gd name="T47" fmla="*/ 94 h 198"/>
                <a:gd name="T48" fmla="*/ 26 w 167"/>
                <a:gd name="T49" fmla="*/ 89 h 198"/>
                <a:gd name="T50" fmla="*/ 18 w 167"/>
                <a:gd name="T51" fmla="*/ 92 h 198"/>
                <a:gd name="T52" fmla="*/ 10 w 167"/>
                <a:gd name="T53" fmla="*/ 91 h 198"/>
                <a:gd name="T54" fmla="*/ 3 w 167"/>
                <a:gd name="T55" fmla="*/ 86 h 198"/>
                <a:gd name="T56" fmla="*/ 0 w 167"/>
                <a:gd name="T57" fmla="*/ 79 h 198"/>
                <a:gd name="T58" fmla="*/ 8 w 167"/>
                <a:gd name="T59" fmla="*/ 72 h 198"/>
                <a:gd name="T60" fmla="*/ 15 w 167"/>
                <a:gd name="T61" fmla="*/ 67 h 198"/>
                <a:gd name="T62" fmla="*/ 26 w 167"/>
                <a:gd name="T63" fmla="*/ 53 h 198"/>
                <a:gd name="T64" fmla="*/ 35 w 167"/>
                <a:gd name="T65" fmla="*/ 38 h 198"/>
                <a:gd name="T66" fmla="*/ 42 w 167"/>
                <a:gd name="T67" fmla="*/ 24 h 198"/>
                <a:gd name="T68" fmla="*/ 47 w 167"/>
                <a:gd name="T69" fmla="*/ 8 h 198"/>
                <a:gd name="T70" fmla="*/ 49 w 167"/>
                <a:gd name="T71" fmla="*/ 2 h 198"/>
                <a:gd name="T72" fmla="*/ 54 w 167"/>
                <a:gd name="T73" fmla="*/ 1 h 198"/>
                <a:gd name="T74" fmla="*/ 57 w 167"/>
                <a:gd name="T75" fmla="*/ 5 h 198"/>
                <a:gd name="T76" fmla="*/ 57 w 167"/>
                <a:gd name="T77" fmla="*/ 10 h 1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7" h="198">
                  <a:moveTo>
                    <a:pt x="113" y="19"/>
                  </a:moveTo>
                  <a:lnTo>
                    <a:pt x="108" y="35"/>
                  </a:lnTo>
                  <a:lnTo>
                    <a:pt x="103" y="50"/>
                  </a:lnTo>
                  <a:lnTo>
                    <a:pt x="98" y="67"/>
                  </a:lnTo>
                  <a:lnTo>
                    <a:pt x="90" y="82"/>
                  </a:lnTo>
                  <a:lnTo>
                    <a:pt x="84" y="97"/>
                  </a:lnTo>
                  <a:lnTo>
                    <a:pt x="75" y="113"/>
                  </a:lnTo>
                  <a:lnTo>
                    <a:pt x="67" y="128"/>
                  </a:lnTo>
                  <a:lnTo>
                    <a:pt x="57" y="143"/>
                  </a:lnTo>
                  <a:lnTo>
                    <a:pt x="56" y="146"/>
                  </a:lnTo>
                  <a:lnTo>
                    <a:pt x="52" y="150"/>
                  </a:lnTo>
                  <a:lnTo>
                    <a:pt x="49" y="154"/>
                  </a:lnTo>
                  <a:lnTo>
                    <a:pt x="51" y="159"/>
                  </a:lnTo>
                  <a:lnTo>
                    <a:pt x="62" y="159"/>
                  </a:lnTo>
                  <a:lnTo>
                    <a:pt x="72" y="154"/>
                  </a:lnTo>
                  <a:lnTo>
                    <a:pt x="84" y="152"/>
                  </a:lnTo>
                  <a:lnTo>
                    <a:pt x="93" y="153"/>
                  </a:lnTo>
                  <a:lnTo>
                    <a:pt x="93" y="167"/>
                  </a:lnTo>
                  <a:lnTo>
                    <a:pt x="108" y="160"/>
                  </a:lnTo>
                  <a:lnTo>
                    <a:pt x="116" y="149"/>
                  </a:lnTo>
                  <a:lnTo>
                    <a:pt x="125" y="137"/>
                  </a:lnTo>
                  <a:lnTo>
                    <a:pt x="134" y="124"/>
                  </a:lnTo>
                  <a:lnTo>
                    <a:pt x="139" y="113"/>
                  </a:lnTo>
                  <a:lnTo>
                    <a:pt x="144" y="101"/>
                  </a:lnTo>
                  <a:lnTo>
                    <a:pt x="148" y="89"/>
                  </a:lnTo>
                  <a:lnTo>
                    <a:pt x="151" y="76"/>
                  </a:lnTo>
                  <a:lnTo>
                    <a:pt x="152" y="74"/>
                  </a:lnTo>
                  <a:lnTo>
                    <a:pt x="156" y="74"/>
                  </a:lnTo>
                  <a:lnTo>
                    <a:pt x="159" y="74"/>
                  </a:lnTo>
                  <a:lnTo>
                    <a:pt x="162" y="75"/>
                  </a:lnTo>
                  <a:lnTo>
                    <a:pt x="166" y="78"/>
                  </a:lnTo>
                  <a:lnTo>
                    <a:pt x="167" y="82"/>
                  </a:lnTo>
                  <a:lnTo>
                    <a:pt x="167" y="86"/>
                  </a:lnTo>
                  <a:lnTo>
                    <a:pt x="167" y="90"/>
                  </a:lnTo>
                  <a:lnTo>
                    <a:pt x="162" y="104"/>
                  </a:lnTo>
                  <a:lnTo>
                    <a:pt x="159" y="119"/>
                  </a:lnTo>
                  <a:lnTo>
                    <a:pt x="154" y="133"/>
                  </a:lnTo>
                  <a:lnTo>
                    <a:pt x="149" y="146"/>
                  </a:lnTo>
                  <a:lnTo>
                    <a:pt x="143" y="160"/>
                  </a:lnTo>
                  <a:lnTo>
                    <a:pt x="133" y="172"/>
                  </a:lnTo>
                  <a:lnTo>
                    <a:pt x="121" y="183"/>
                  </a:lnTo>
                  <a:lnTo>
                    <a:pt x="108" y="193"/>
                  </a:lnTo>
                  <a:lnTo>
                    <a:pt x="97" y="194"/>
                  </a:lnTo>
                  <a:lnTo>
                    <a:pt x="84" y="197"/>
                  </a:lnTo>
                  <a:lnTo>
                    <a:pt x="72" y="198"/>
                  </a:lnTo>
                  <a:lnTo>
                    <a:pt x="61" y="195"/>
                  </a:lnTo>
                  <a:lnTo>
                    <a:pt x="56" y="193"/>
                  </a:lnTo>
                  <a:lnTo>
                    <a:pt x="56" y="187"/>
                  </a:lnTo>
                  <a:lnTo>
                    <a:pt x="56" y="182"/>
                  </a:lnTo>
                  <a:lnTo>
                    <a:pt x="52" y="176"/>
                  </a:lnTo>
                  <a:lnTo>
                    <a:pt x="44" y="179"/>
                  </a:lnTo>
                  <a:lnTo>
                    <a:pt x="36" y="182"/>
                  </a:lnTo>
                  <a:lnTo>
                    <a:pt x="28" y="182"/>
                  </a:lnTo>
                  <a:lnTo>
                    <a:pt x="20" y="180"/>
                  </a:lnTo>
                  <a:lnTo>
                    <a:pt x="11" y="176"/>
                  </a:lnTo>
                  <a:lnTo>
                    <a:pt x="5" y="171"/>
                  </a:lnTo>
                  <a:lnTo>
                    <a:pt x="2" y="164"/>
                  </a:lnTo>
                  <a:lnTo>
                    <a:pt x="0" y="157"/>
                  </a:lnTo>
                  <a:lnTo>
                    <a:pt x="8" y="150"/>
                  </a:lnTo>
                  <a:lnTo>
                    <a:pt x="15" y="143"/>
                  </a:lnTo>
                  <a:lnTo>
                    <a:pt x="21" y="138"/>
                  </a:lnTo>
                  <a:lnTo>
                    <a:pt x="29" y="133"/>
                  </a:lnTo>
                  <a:lnTo>
                    <a:pt x="39" y="119"/>
                  </a:lnTo>
                  <a:lnTo>
                    <a:pt x="51" y="105"/>
                  </a:lnTo>
                  <a:lnTo>
                    <a:pt x="59" y="91"/>
                  </a:lnTo>
                  <a:lnTo>
                    <a:pt x="69" y="76"/>
                  </a:lnTo>
                  <a:lnTo>
                    <a:pt x="77" y="63"/>
                  </a:lnTo>
                  <a:lnTo>
                    <a:pt x="84" y="48"/>
                  </a:lnTo>
                  <a:lnTo>
                    <a:pt x="90" y="33"/>
                  </a:lnTo>
                  <a:lnTo>
                    <a:pt x="93" y="16"/>
                  </a:lnTo>
                  <a:lnTo>
                    <a:pt x="97" y="11"/>
                  </a:lnTo>
                  <a:lnTo>
                    <a:pt x="98" y="4"/>
                  </a:lnTo>
                  <a:lnTo>
                    <a:pt x="102" y="0"/>
                  </a:lnTo>
                  <a:lnTo>
                    <a:pt x="108" y="1"/>
                  </a:lnTo>
                  <a:lnTo>
                    <a:pt x="111" y="5"/>
                  </a:lnTo>
                  <a:lnTo>
                    <a:pt x="113" y="9"/>
                  </a:lnTo>
                  <a:lnTo>
                    <a:pt x="113" y="15"/>
                  </a:lnTo>
                  <a:lnTo>
                    <a:pt x="113"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8" name="Freeform 113"/>
            <p:cNvSpPr>
              <a:spLocks/>
            </p:cNvSpPr>
            <p:nvPr/>
          </p:nvSpPr>
          <p:spPr bwMode="auto">
            <a:xfrm>
              <a:off x="2049" y="1767"/>
              <a:ext cx="15" cy="11"/>
            </a:xfrm>
            <a:custGeom>
              <a:avLst/>
              <a:gdLst>
                <a:gd name="T0" fmla="*/ 15 w 31"/>
                <a:gd name="T1" fmla="*/ 3 h 22"/>
                <a:gd name="T2" fmla="*/ 15 w 31"/>
                <a:gd name="T3" fmla="*/ 4 h 22"/>
                <a:gd name="T4" fmla="*/ 15 w 31"/>
                <a:gd name="T5" fmla="*/ 5 h 22"/>
                <a:gd name="T6" fmla="*/ 15 w 31"/>
                <a:gd name="T7" fmla="*/ 6 h 22"/>
                <a:gd name="T8" fmla="*/ 15 w 31"/>
                <a:gd name="T9" fmla="*/ 7 h 22"/>
                <a:gd name="T10" fmla="*/ 11 w 31"/>
                <a:gd name="T11" fmla="*/ 7 h 22"/>
                <a:gd name="T12" fmla="*/ 8 w 31"/>
                <a:gd name="T13" fmla="*/ 8 h 22"/>
                <a:gd name="T14" fmla="*/ 6 w 31"/>
                <a:gd name="T15" fmla="*/ 9 h 22"/>
                <a:gd name="T16" fmla="*/ 3 w 31"/>
                <a:gd name="T17" fmla="*/ 11 h 22"/>
                <a:gd name="T18" fmla="*/ 2 w 31"/>
                <a:gd name="T19" fmla="*/ 11 h 22"/>
                <a:gd name="T20" fmla="*/ 2 w 31"/>
                <a:gd name="T21" fmla="*/ 11 h 22"/>
                <a:gd name="T22" fmla="*/ 1 w 31"/>
                <a:gd name="T23" fmla="*/ 10 h 22"/>
                <a:gd name="T24" fmla="*/ 0 w 31"/>
                <a:gd name="T25" fmla="*/ 9 h 22"/>
                <a:gd name="T26" fmla="*/ 0 w 31"/>
                <a:gd name="T27" fmla="*/ 7 h 22"/>
                <a:gd name="T28" fmla="*/ 1 w 31"/>
                <a:gd name="T29" fmla="*/ 5 h 22"/>
                <a:gd name="T30" fmla="*/ 2 w 31"/>
                <a:gd name="T31" fmla="*/ 4 h 22"/>
                <a:gd name="T32" fmla="*/ 3 w 31"/>
                <a:gd name="T33" fmla="*/ 2 h 22"/>
                <a:gd name="T34" fmla="*/ 6 w 31"/>
                <a:gd name="T35" fmla="*/ 1 h 22"/>
                <a:gd name="T36" fmla="*/ 10 w 31"/>
                <a:gd name="T37" fmla="*/ 0 h 22"/>
                <a:gd name="T38" fmla="*/ 13 w 31"/>
                <a:gd name="T39" fmla="*/ 1 h 22"/>
                <a:gd name="T40" fmla="*/ 15 w 31"/>
                <a:gd name="T41" fmla="*/ 3 h 2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1" h="22">
                  <a:moveTo>
                    <a:pt x="31" y="6"/>
                  </a:moveTo>
                  <a:lnTo>
                    <a:pt x="31" y="7"/>
                  </a:lnTo>
                  <a:lnTo>
                    <a:pt x="31" y="10"/>
                  </a:lnTo>
                  <a:lnTo>
                    <a:pt x="31" y="11"/>
                  </a:lnTo>
                  <a:lnTo>
                    <a:pt x="30" y="14"/>
                  </a:lnTo>
                  <a:lnTo>
                    <a:pt x="23" y="14"/>
                  </a:lnTo>
                  <a:lnTo>
                    <a:pt x="17" y="15"/>
                  </a:lnTo>
                  <a:lnTo>
                    <a:pt x="12" y="18"/>
                  </a:lnTo>
                  <a:lnTo>
                    <a:pt x="7" y="22"/>
                  </a:lnTo>
                  <a:lnTo>
                    <a:pt x="5" y="22"/>
                  </a:lnTo>
                  <a:lnTo>
                    <a:pt x="4" y="21"/>
                  </a:lnTo>
                  <a:lnTo>
                    <a:pt x="2" y="20"/>
                  </a:lnTo>
                  <a:lnTo>
                    <a:pt x="0" y="18"/>
                  </a:lnTo>
                  <a:lnTo>
                    <a:pt x="0" y="14"/>
                  </a:lnTo>
                  <a:lnTo>
                    <a:pt x="2" y="10"/>
                  </a:lnTo>
                  <a:lnTo>
                    <a:pt x="4" y="7"/>
                  </a:lnTo>
                  <a:lnTo>
                    <a:pt x="7" y="4"/>
                  </a:lnTo>
                  <a:lnTo>
                    <a:pt x="12" y="2"/>
                  </a:lnTo>
                  <a:lnTo>
                    <a:pt x="20" y="0"/>
                  </a:lnTo>
                  <a:lnTo>
                    <a:pt x="27" y="2"/>
                  </a:lnTo>
                  <a:lnTo>
                    <a:pt x="3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29" name="Freeform 114"/>
            <p:cNvSpPr>
              <a:spLocks/>
            </p:cNvSpPr>
            <p:nvPr/>
          </p:nvSpPr>
          <p:spPr bwMode="auto">
            <a:xfrm>
              <a:off x="2278" y="1772"/>
              <a:ext cx="40" cy="19"/>
            </a:xfrm>
            <a:custGeom>
              <a:avLst/>
              <a:gdLst>
                <a:gd name="T0" fmla="*/ 15 w 78"/>
                <a:gd name="T1" fmla="*/ 7 h 38"/>
                <a:gd name="T2" fmla="*/ 17 w 78"/>
                <a:gd name="T3" fmla="*/ 8 h 38"/>
                <a:gd name="T4" fmla="*/ 21 w 78"/>
                <a:gd name="T5" fmla="*/ 8 h 38"/>
                <a:gd name="T6" fmla="*/ 24 w 78"/>
                <a:gd name="T7" fmla="*/ 8 h 38"/>
                <a:gd name="T8" fmla="*/ 27 w 78"/>
                <a:gd name="T9" fmla="*/ 8 h 38"/>
                <a:gd name="T10" fmla="*/ 30 w 78"/>
                <a:gd name="T11" fmla="*/ 8 h 38"/>
                <a:gd name="T12" fmla="*/ 33 w 78"/>
                <a:gd name="T13" fmla="*/ 7 h 38"/>
                <a:gd name="T14" fmla="*/ 37 w 78"/>
                <a:gd name="T15" fmla="*/ 8 h 38"/>
                <a:gd name="T16" fmla="*/ 40 w 78"/>
                <a:gd name="T17" fmla="*/ 8 h 38"/>
                <a:gd name="T18" fmla="*/ 40 w 78"/>
                <a:gd name="T19" fmla="*/ 9 h 38"/>
                <a:gd name="T20" fmla="*/ 40 w 78"/>
                <a:gd name="T21" fmla="*/ 10 h 38"/>
                <a:gd name="T22" fmla="*/ 40 w 78"/>
                <a:gd name="T23" fmla="*/ 11 h 38"/>
                <a:gd name="T24" fmla="*/ 39 w 78"/>
                <a:gd name="T25" fmla="*/ 12 h 38"/>
                <a:gd name="T26" fmla="*/ 36 w 78"/>
                <a:gd name="T27" fmla="*/ 13 h 38"/>
                <a:gd name="T28" fmla="*/ 32 w 78"/>
                <a:gd name="T29" fmla="*/ 14 h 38"/>
                <a:gd name="T30" fmla="*/ 29 w 78"/>
                <a:gd name="T31" fmla="*/ 15 h 38"/>
                <a:gd name="T32" fmla="*/ 27 w 78"/>
                <a:gd name="T33" fmla="*/ 17 h 38"/>
                <a:gd name="T34" fmla="*/ 23 w 78"/>
                <a:gd name="T35" fmla="*/ 19 h 38"/>
                <a:gd name="T36" fmla="*/ 20 w 78"/>
                <a:gd name="T37" fmla="*/ 19 h 38"/>
                <a:gd name="T38" fmla="*/ 16 w 78"/>
                <a:gd name="T39" fmla="*/ 19 h 38"/>
                <a:gd name="T40" fmla="*/ 11 w 78"/>
                <a:gd name="T41" fmla="*/ 19 h 38"/>
                <a:gd name="T42" fmla="*/ 7 w 78"/>
                <a:gd name="T43" fmla="*/ 16 h 38"/>
                <a:gd name="T44" fmla="*/ 3 w 78"/>
                <a:gd name="T45" fmla="*/ 13 h 38"/>
                <a:gd name="T46" fmla="*/ 1 w 78"/>
                <a:gd name="T47" fmla="*/ 8 h 38"/>
                <a:gd name="T48" fmla="*/ 0 w 78"/>
                <a:gd name="T49" fmla="*/ 4 h 38"/>
                <a:gd name="T50" fmla="*/ 0 w 78"/>
                <a:gd name="T51" fmla="*/ 2 h 38"/>
                <a:gd name="T52" fmla="*/ 1 w 78"/>
                <a:gd name="T53" fmla="*/ 1 h 38"/>
                <a:gd name="T54" fmla="*/ 2 w 78"/>
                <a:gd name="T55" fmla="*/ 0 h 38"/>
                <a:gd name="T56" fmla="*/ 4 w 78"/>
                <a:gd name="T57" fmla="*/ 0 h 38"/>
                <a:gd name="T58" fmla="*/ 8 w 78"/>
                <a:gd name="T59" fmla="*/ 1 h 38"/>
                <a:gd name="T60" fmla="*/ 10 w 78"/>
                <a:gd name="T61" fmla="*/ 3 h 38"/>
                <a:gd name="T62" fmla="*/ 11 w 78"/>
                <a:gd name="T63" fmla="*/ 6 h 38"/>
                <a:gd name="T64" fmla="*/ 15 w 78"/>
                <a:gd name="T65" fmla="*/ 7 h 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8" h="38">
                  <a:moveTo>
                    <a:pt x="29" y="14"/>
                  </a:moveTo>
                  <a:lnTo>
                    <a:pt x="34" y="16"/>
                  </a:lnTo>
                  <a:lnTo>
                    <a:pt x="41" y="16"/>
                  </a:lnTo>
                  <a:lnTo>
                    <a:pt x="47" y="16"/>
                  </a:lnTo>
                  <a:lnTo>
                    <a:pt x="52" y="15"/>
                  </a:lnTo>
                  <a:lnTo>
                    <a:pt x="59" y="15"/>
                  </a:lnTo>
                  <a:lnTo>
                    <a:pt x="65" y="14"/>
                  </a:lnTo>
                  <a:lnTo>
                    <a:pt x="72" y="15"/>
                  </a:lnTo>
                  <a:lnTo>
                    <a:pt x="78" y="16"/>
                  </a:lnTo>
                  <a:lnTo>
                    <a:pt x="78" y="18"/>
                  </a:lnTo>
                  <a:lnTo>
                    <a:pt x="78" y="19"/>
                  </a:lnTo>
                  <a:lnTo>
                    <a:pt x="78" y="22"/>
                  </a:lnTo>
                  <a:lnTo>
                    <a:pt x="77" y="23"/>
                  </a:lnTo>
                  <a:lnTo>
                    <a:pt x="70" y="25"/>
                  </a:lnTo>
                  <a:lnTo>
                    <a:pt x="63" y="27"/>
                  </a:lnTo>
                  <a:lnTo>
                    <a:pt x="57" y="30"/>
                  </a:lnTo>
                  <a:lnTo>
                    <a:pt x="52" y="34"/>
                  </a:lnTo>
                  <a:lnTo>
                    <a:pt x="45" y="37"/>
                  </a:lnTo>
                  <a:lnTo>
                    <a:pt x="39" y="38"/>
                  </a:lnTo>
                  <a:lnTo>
                    <a:pt x="31" y="38"/>
                  </a:lnTo>
                  <a:lnTo>
                    <a:pt x="22" y="37"/>
                  </a:lnTo>
                  <a:lnTo>
                    <a:pt x="14" y="31"/>
                  </a:lnTo>
                  <a:lnTo>
                    <a:pt x="6" y="25"/>
                  </a:lnTo>
                  <a:lnTo>
                    <a:pt x="1" y="16"/>
                  </a:lnTo>
                  <a:lnTo>
                    <a:pt x="0" y="7"/>
                  </a:lnTo>
                  <a:lnTo>
                    <a:pt x="0" y="4"/>
                  </a:lnTo>
                  <a:lnTo>
                    <a:pt x="1" y="1"/>
                  </a:lnTo>
                  <a:lnTo>
                    <a:pt x="4" y="0"/>
                  </a:lnTo>
                  <a:lnTo>
                    <a:pt x="8" y="0"/>
                  </a:lnTo>
                  <a:lnTo>
                    <a:pt x="16" y="1"/>
                  </a:lnTo>
                  <a:lnTo>
                    <a:pt x="19" y="5"/>
                  </a:lnTo>
                  <a:lnTo>
                    <a:pt x="22" y="11"/>
                  </a:lnTo>
                  <a:lnTo>
                    <a:pt x="29"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0" name="Freeform 115"/>
            <p:cNvSpPr>
              <a:spLocks/>
            </p:cNvSpPr>
            <p:nvPr/>
          </p:nvSpPr>
          <p:spPr bwMode="auto">
            <a:xfrm>
              <a:off x="2004" y="1772"/>
              <a:ext cx="19" cy="19"/>
            </a:xfrm>
            <a:custGeom>
              <a:avLst/>
              <a:gdLst>
                <a:gd name="T0" fmla="*/ 19 w 37"/>
                <a:gd name="T1" fmla="*/ 5 h 38"/>
                <a:gd name="T2" fmla="*/ 17 w 37"/>
                <a:gd name="T3" fmla="*/ 7 h 38"/>
                <a:gd name="T4" fmla="*/ 14 w 37"/>
                <a:gd name="T5" fmla="*/ 10 h 38"/>
                <a:gd name="T6" fmla="*/ 12 w 37"/>
                <a:gd name="T7" fmla="*/ 12 h 38"/>
                <a:gd name="T8" fmla="*/ 14 w 37"/>
                <a:gd name="T9" fmla="*/ 15 h 38"/>
                <a:gd name="T10" fmla="*/ 14 w 37"/>
                <a:gd name="T11" fmla="*/ 17 h 38"/>
                <a:gd name="T12" fmla="*/ 13 w 37"/>
                <a:gd name="T13" fmla="*/ 18 h 38"/>
                <a:gd name="T14" fmla="*/ 11 w 37"/>
                <a:gd name="T15" fmla="*/ 19 h 38"/>
                <a:gd name="T16" fmla="*/ 9 w 37"/>
                <a:gd name="T17" fmla="*/ 19 h 38"/>
                <a:gd name="T18" fmla="*/ 6 w 37"/>
                <a:gd name="T19" fmla="*/ 19 h 38"/>
                <a:gd name="T20" fmla="*/ 3 w 37"/>
                <a:gd name="T21" fmla="*/ 17 h 38"/>
                <a:gd name="T22" fmla="*/ 1 w 37"/>
                <a:gd name="T23" fmla="*/ 15 h 38"/>
                <a:gd name="T24" fmla="*/ 0 w 37"/>
                <a:gd name="T25" fmla="*/ 13 h 38"/>
                <a:gd name="T26" fmla="*/ 0 w 37"/>
                <a:gd name="T27" fmla="*/ 10 h 38"/>
                <a:gd name="T28" fmla="*/ 1 w 37"/>
                <a:gd name="T29" fmla="*/ 6 h 38"/>
                <a:gd name="T30" fmla="*/ 3 w 37"/>
                <a:gd name="T31" fmla="*/ 4 h 38"/>
                <a:gd name="T32" fmla="*/ 4 w 37"/>
                <a:gd name="T33" fmla="*/ 2 h 38"/>
                <a:gd name="T34" fmla="*/ 8 w 37"/>
                <a:gd name="T35" fmla="*/ 0 h 38"/>
                <a:gd name="T36" fmla="*/ 12 w 37"/>
                <a:gd name="T37" fmla="*/ 1 h 38"/>
                <a:gd name="T38" fmla="*/ 16 w 37"/>
                <a:gd name="T39" fmla="*/ 2 h 38"/>
                <a:gd name="T40" fmla="*/ 19 w 37"/>
                <a:gd name="T41" fmla="*/ 5 h 3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 h="38">
                  <a:moveTo>
                    <a:pt x="37" y="10"/>
                  </a:moveTo>
                  <a:lnTo>
                    <a:pt x="34" y="14"/>
                  </a:lnTo>
                  <a:lnTo>
                    <a:pt x="28" y="19"/>
                  </a:lnTo>
                  <a:lnTo>
                    <a:pt x="24" y="23"/>
                  </a:lnTo>
                  <a:lnTo>
                    <a:pt x="28" y="29"/>
                  </a:lnTo>
                  <a:lnTo>
                    <a:pt x="28" y="33"/>
                  </a:lnTo>
                  <a:lnTo>
                    <a:pt x="26" y="36"/>
                  </a:lnTo>
                  <a:lnTo>
                    <a:pt x="21" y="37"/>
                  </a:lnTo>
                  <a:lnTo>
                    <a:pt x="18" y="38"/>
                  </a:lnTo>
                  <a:lnTo>
                    <a:pt x="11" y="37"/>
                  </a:lnTo>
                  <a:lnTo>
                    <a:pt x="6" y="34"/>
                  </a:lnTo>
                  <a:lnTo>
                    <a:pt x="1" y="30"/>
                  </a:lnTo>
                  <a:lnTo>
                    <a:pt x="0" y="25"/>
                  </a:lnTo>
                  <a:lnTo>
                    <a:pt x="0" y="19"/>
                  </a:lnTo>
                  <a:lnTo>
                    <a:pt x="1" y="12"/>
                  </a:lnTo>
                  <a:lnTo>
                    <a:pt x="5" y="7"/>
                  </a:lnTo>
                  <a:lnTo>
                    <a:pt x="8" y="3"/>
                  </a:lnTo>
                  <a:lnTo>
                    <a:pt x="16" y="0"/>
                  </a:lnTo>
                  <a:lnTo>
                    <a:pt x="24" y="1"/>
                  </a:lnTo>
                  <a:lnTo>
                    <a:pt x="31" y="4"/>
                  </a:lnTo>
                  <a:lnTo>
                    <a:pt x="37"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1" name="Freeform 116"/>
            <p:cNvSpPr>
              <a:spLocks/>
            </p:cNvSpPr>
            <p:nvPr/>
          </p:nvSpPr>
          <p:spPr bwMode="auto">
            <a:xfrm>
              <a:off x="2049" y="1779"/>
              <a:ext cx="15" cy="16"/>
            </a:xfrm>
            <a:custGeom>
              <a:avLst/>
              <a:gdLst>
                <a:gd name="T0" fmla="*/ 15 w 31"/>
                <a:gd name="T1" fmla="*/ 1 h 31"/>
                <a:gd name="T2" fmla="*/ 15 w 31"/>
                <a:gd name="T3" fmla="*/ 5 h 31"/>
                <a:gd name="T4" fmla="*/ 14 w 31"/>
                <a:gd name="T5" fmla="*/ 8 h 31"/>
                <a:gd name="T6" fmla="*/ 11 w 31"/>
                <a:gd name="T7" fmla="*/ 11 h 31"/>
                <a:gd name="T8" fmla="*/ 11 w 31"/>
                <a:gd name="T9" fmla="*/ 14 h 31"/>
                <a:gd name="T10" fmla="*/ 10 w 31"/>
                <a:gd name="T11" fmla="*/ 15 h 31"/>
                <a:gd name="T12" fmla="*/ 8 w 31"/>
                <a:gd name="T13" fmla="*/ 16 h 31"/>
                <a:gd name="T14" fmla="*/ 6 w 31"/>
                <a:gd name="T15" fmla="*/ 16 h 31"/>
                <a:gd name="T16" fmla="*/ 5 w 31"/>
                <a:gd name="T17" fmla="*/ 16 h 31"/>
                <a:gd name="T18" fmla="*/ 2 w 31"/>
                <a:gd name="T19" fmla="*/ 15 h 31"/>
                <a:gd name="T20" fmla="*/ 1 w 31"/>
                <a:gd name="T21" fmla="*/ 12 h 31"/>
                <a:gd name="T22" fmla="*/ 1 w 31"/>
                <a:gd name="T23" fmla="*/ 9 h 31"/>
                <a:gd name="T24" fmla="*/ 0 w 31"/>
                <a:gd name="T25" fmla="*/ 7 h 31"/>
                <a:gd name="T26" fmla="*/ 4 w 31"/>
                <a:gd name="T27" fmla="*/ 0 h 31"/>
                <a:gd name="T28" fmla="*/ 6 w 31"/>
                <a:gd name="T29" fmla="*/ 0 h 31"/>
                <a:gd name="T30" fmla="*/ 10 w 31"/>
                <a:gd name="T31" fmla="*/ 0 h 31"/>
                <a:gd name="T32" fmla="*/ 12 w 31"/>
                <a:gd name="T33" fmla="*/ 0 h 31"/>
                <a:gd name="T34" fmla="*/ 15 w 31"/>
                <a:gd name="T35" fmla="*/ 1 h 3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1" h="31">
                  <a:moveTo>
                    <a:pt x="30" y="1"/>
                  </a:moveTo>
                  <a:lnTo>
                    <a:pt x="31" y="10"/>
                  </a:lnTo>
                  <a:lnTo>
                    <a:pt x="28" y="15"/>
                  </a:lnTo>
                  <a:lnTo>
                    <a:pt x="23" y="21"/>
                  </a:lnTo>
                  <a:lnTo>
                    <a:pt x="22" y="27"/>
                  </a:lnTo>
                  <a:lnTo>
                    <a:pt x="20" y="30"/>
                  </a:lnTo>
                  <a:lnTo>
                    <a:pt x="17" y="31"/>
                  </a:lnTo>
                  <a:lnTo>
                    <a:pt x="13" y="31"/>
                  </a:lnTo>
                  <a:lnTo>
                    <a:pt x="10" y="31"/>
                  </a:lnTo>
                  <a:lnTo>
                    <a:pt x="5" y="29"/>
                  </a:lnTo>
                  <a:lnTo>
                    <a:pt x="2" y="23"/>
                  </a:lnTo>
                  <a:lnTo>
                    <a:pt x="2" y="18"/>
                  </a:lnTo>
                  <a:lnTo>
                    <a:pt x="0" y="14"/>
                  </a:lnTo>
                  <a:lnTo>
                    <a:pt x="8" y="0"/>
                  </a:lnTo>
                  <a:lnTo>
                    <a:pt x="13" y="0"/>
                  </a:lnTo>
                  <a:lnTo>
                    <a:pt x="20" y="0"/>
                  </a:lnTo>
                  <a:lnTo>
                    <a:pt x="25" y="0"/>
                  </a:lnTo>
                  <a:lnTo>
                    <a:pt x="3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2" name="Freeform 117"/>
            <p:cNvSpPr>
              <a:spLocks/>
            </p:cNvSpPr>
            <p:nvPr/>
          </p:nvSpPr>
          <p:spPr bwMode="auto">
            <a:xfrm>
              <a:off x="3038" y="1791"/>
              <a:ext cx="32" cy="20"/>
            </a:xfrm>
            <a:custGeom>
              <a:avLst/>
              <a:gdLst>
                <a:gd name="T0" fmla="*/ 8 w 64"/>
                <a:gd name="T1" fmla="*/ 2 h 40"/>
                <a:gd name="T2" fmla="*/ 9 w 64"/>
                <a:gd name="T3" fmla="*/ 4 h 40"/>
                <a:gd name="T4" fmla="*/ 12 w 64"/>
                <a:gd name="T5" fmla="*/ 5 h 40"/>
                <a:gd name="T6" fmla="*/ 14 w 64"/>
                <a:gd name="T7" fmla="*/ 6 h 40"/>
                <a:gd name="T8" fmla="*/ 16 w 64"/>
                <a:gd name="T9" fmla="*/ 7 h 40"/>
                <a:gd name="T10" fmla="*/ 21 w 64"/>
                <a:gd name="T11" fmla="*/ 7 h 40"/>
                <a:gd name="T12" fmla="*/ 25 w 64"/>
                <a:gd name="T13" fmla="*/ 4 h 40"/>
                <a:gd name="T14" fmla="*/ 29 w 64"/>
                <a:gd name="T15" fmla="*/ 4 h 40"/>
                <a:gd name="T16" fmla="*/ 32 w 64"/>
                <a:gd name="T17" fmla="*/ 6 h 40"/>
                <a:gd name="T18" fmla="*/ 30 w 64"/>
                <a:gd name="T19" fmla="*/ 11 h 40"/>
                <a:gd name="T20" fmla="*/ 24 w 64"/>
                <a:gd name="T21" fmla="*/ 15 h 40"/>
                <a:gd name="T22" fmla="*/ 18 w 64"/>
                <a:gd name="T23" fmla="*/ 18 h 40"/>
                <a:gd name="T24" fmla="*/ 11 w 64"/>
                <a:gd name="T25" fmla="*/ 20 h 40"/>
                <a:gd name="T26" fmla="*/ 7 w 64"/>
                <a:gd name="T27" fmla="*/ 17 h 40"/>
                <a:gd name="T28" fmla="*/ 4 w 64"/>
                <a:gd name="T29" fmla="*/ 13 h 40"/>
                <a:gd name="T30" fmla="*/ 3 w 64"/>
                <a:gd name="T31" fmla="*/ 9 h 40"/>
                <a:gd name="T32" fmla="*/ 0 w 64"/>
                <a:gd name="T33" fmla="*/ 4 h 40"/>
                <a:gd name="T34" fmla="*/ 0 w 64"/>
                <a:gd name="T35" fmla="*/ 3 h 40"/>
                <a:gd name="T36" fmla="*/ 1 w 64"/>
                <a:gd name="T37" fmla="*/ 2 h 40"/>
                <a:gd name="T38" fmla="*/ 2 w 64"/>
                <a:gd name="T39" fmla="*/ 1 h 40"/>
                <a:gd name="T40" fmla="*/ 3 w 64"/>
                <a:gd name="T41" fmla="*/ 0 h 40"/>
                <a:gd name="T42" fmla="*/ 4 w 64"/>
                <a:gd name="T43" fmla="*/ 0 h 40"/>
                <a:gd name="T44" fmla="*/ 5 w 64"/>
                <a:gd name="T45" fmla="*/ 0 h 40"/>
                <a:gd name="T46" fmla="*/ 7 w 64"/>
                <a:gd name="T47" fmla="*/ 1 h 40"/>
                <a:gd name="T48" fmla="*/ 8 w 64"/>
                <a:gd name="T49" fmla="*/ 2 h 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40">
                  <a:moveTo>
                    <a:pt x="15" y="3"/>
                  </a:moveTo>
                  <a:lnTo>
                    <a:pt x="18" y="7"/>
                  </a:lnTo>
                  <a:lnTo>
                    <a:pt x="23" y="10"/>
                  </a:lnTo>
                  <a:lnTo>
                    <a:pt x="28" y="11"/>
                  </a:lnTo>
                  <a:lnTo>
                    <a:pt x="31" y="14"/>
                  </a:lnTo>
                  <a:lnTo>
                    <a:pt x="41" y="13"/>
                  </a:lnTo>
                  <a:lnTo>
                    <a:pt x="49" y="8"/>
                  </a:lnTo>
                  <a:lnTo>
                    <a:pt x="58" y="7"/>
                  </a:lnTo>
                  <a:lnTo>
                    <a:pt x="64" y="11"/>
                  </a:lnTo>
                  <a:lnTo>
                    <a:pt x="59" y="22"/>
                  </a:lnTo>
                  <a:lnTo>
                    <a:pt x="48" y="29"/>
                  </a:lnTo>
                  <a:lnTo>
                    <a:pt x="35" y="36"/>
                  </a:lnTo>
                  <a:lnTo>
                    <a:pt x="22" y="40"/>
                  </a:lnTo>
                  <a:lnTo>
                    <a:pt x="13" y="34"/>
                  </a:lnTo>
                  <a:lnTo>
                    <a:pt x="8" y="26"/>
                  </a:lnTo>
                  <a:lnTo>
                    <a:pt x="5" y="17"/>
                  </a:lnTo>
                  <a:lnTo>
                    <a:pt x="0" y="7"/>
                  </a:lnTo>
                  <a:lnTo>
                    <a:pt x="0" y="6"/>
                  </a:lnTo>
                  <a:lnTo>
                    <a:pt x="2" y="4"/>
                  </a:lnTo>
                  <a:lnTo>
                    <a:pt x="4" y="2"/>
                  </a:lnTo>
                  <a:lnTo>
                    <a:pt x="5" y="0"/>
                  </a:lnTo>
                  <a:lnTo>
                    <a:pt x="8" y="0"/>
                  </a:lnTo>
                  <a:lnTo>
                    <a:pt x="10" y="0"/>
                  </a:lnTo>
                  <a:lnTo>
                    <a:pt x="13" y="2"/>
                  </a:lnTo>
                  <a:lnTo>
                    <a:pt x="15"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3" name="Freeform 118"/>
            <p:cNvSpPr>
              <a:spLocks/>
            </p:cNvSpPr>
            <p:nvPr/>
          </p:nvSpPr>
          <p:spPr bwMode="auto">
            <a:xfrm>
              <a:off x="2029" y="1797"/>
              <a:ext cx="44" cy="39"/>
            </a:xfrm>
            <a:custGeom>
              <a:avLst/>
              <a:gdLst>
                <a:gd name="T0" fmla="*/ 44 w 88"/>
                <a:gd name="T1" fmla="*/ 25 h 80"/>
                <a:gd name="T2" fmla="*/ 44 w 88"/>
                <a:gd name="T3" fmla="*/ 27 h 80"/>
                <a:gd name="T4" fmla="*/ 43 w 88"/>
                <a:gd name="T5" fmla="*/ 29 h 80"/>
                <a:gd name="T6" fmla="*/ 42 w 88"/>
                <a:gd name="T7" fmla="*/ 31 h 80"/>
                <a:gd name="T8" fmla="*/ 42 w 88"/>
                <a:gd name="T9" fmla="*/ 32 h 80"/>
                <a:gd name="T10" fmla="*/ 38 w 88"/>
                <a:gd name="T11" fmla="*/ 36 h 80"/>
                <a:gd name="T12" fmla="*/ 33 w 88"/>
                <a:gd name="T13" fmla="*/ 38 h 80"/>
                <a:gd name="T14" fmla="*/ 27 w 88"/>
                <a:gd name="T15" fmla="*/ 39 h 80"/>
                <a:gd name="T16" fmla="*/ 22 w 88"/>
                <a:gd name="T17" fmla="*/ 39 h 80"/>
                <a:gd name="T18" fmla="*/ 15 w 88"/>
                <a:gd name="T19" fmla="*/ 38 h 80"/>
                <a:gd name="T20" fmla="*/ 8 w 88"/>
                <a:gd name="T21" fmla="*/ 36 h 80"/>
                <a:gd name="T22" fmla="*/ 3 w 88"/>
                <a:gd name="T23" fmla="*/ 32 h 80"/>
                <a:gd name="T24" fmla="*/ 0 w 88"/>
                <a:gd name="T25" fmla="*/ 27 h 80"/>
                <a:gd name="T26" fmla="*/ 3 w 88"/>
                <a:gd name="T27" fmla="*/ 24 h 80"/>
                <a:gd name="T28" fmla="*/ 7 w 88"/>
                <a:gd name="T29" fmla="*/ 25 h 80"/>
                <a:gd name="T30" fmla="*/ 11 w 88"/>
                <a:gd name="T31" fmla="*/ 26 h 80"/>
                <a:gd name="T32" fmla="*/ 15 w 88"/>
                <a:gd name="T33" fmla="*/ 27 h 80"/>
                <a:gd name="T34" fmla="*/ 19 w 88"/>
                <a:gd name="T35" fmla="*/ 27 h 80"/>
                <a:gd name="T36" fmla="*/ 24 w 88"/>
                <a:gd name="T37" fmla="*/ 27 h 80"/>
                <a:gd name="T38" fmla="*/ 28 w 88"/>
                <a:gd name="T39" fmla="*/ 27 h 80"/>
                <a:gd name="T40" fmla="*/ 31 w 88"/>
                <a:gd name="T41" fmla="*/ 25 h 80"/>
                <a:gd name="T42" fmla="*/ 30 w 88"/>
                <a:gd name="T43" fmla="*/ 20 h 80"/>
                <a:gd name="T44" fmla="*/ 26 w 88"/>
                <a:gd name="T45" fmla="*/ 14 h 80"/>
                <a:gd name="T46" fmla="*/ 22 w 88"/>
                <a:gd name="T47" fmla="*/ 9 h 80"/>
                <a:gd name="T48" fmla="*/ 17 w 88"/>
                <a:gd name="T49" fmla="*/ 4 h 80"/>
                <a:gd name="T50" fmla="*/ 17 w 88"/>
                <a:gd name="T51" fmla="*/ 3 h 80"/>
                <a:gd name="T52" fmla="*/ 17 w 88"/>
                <a:gd name="T53" fmla="*/ 2 h 80"/>
                <a:gd name="T54" fmla="*/ 18 w 88"/>
                <a:gd name="T55" fmla="*/ 1 h 80"/>
                <a:gd name="T56" fmla="*/ 20 w 88"/>
                <a:gd name="T57" fmla="*/ 0 h 80"/>
                <a:gd name="T58" fmla="*/ 25 w 88"/>
                <a:gd name="T59" fmla="*/ 1 h 80"/>
                <a:gd name="T60" fmla="*/ 29 w 88"/>
                <a:gd name="T61" fmla="*/ 4 h 80"/>
                <a:gd name="T62" fmla="*/ 33 w 88"/>
                <a:gd name="T63" fmla="*/ 7 h 80"/>
                <a:gd name="T64" fmla="*/ 36 w 88"/>
                <a:gd name="T65" fmla="*/ 10 h 80"/>
                <a:gd name="T66" fmla="*/ 39 w 88"/>
                <a:gd name="T67" fmla="*/ 14 h 80"/>
                <a:gd name="T68" fmla="*/ 41 w 88"/>
                <a:gd name="T69" fmla="*/ 18 h 80"/>
                <a:gd name="T70" fmla="*/ 44 w 88"/>
                <a:gd name="T71" fmla="*/ 21 h 80"/>
                <a:gd name="T72" fmla="*/ 44 w 88"/>
                <a:gd name="T73" fmla="*/ 25 h 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8" h="80">
                  <a:moveTo>
                    <a:pt x="88" y="52"/>
                  </a:moveTo>
                  <a:lnTo>
                    <a:pt x="87" y="56"/>
                  </a:lnTo>
                  <a:lnTo>
                    <a:pt x="85" y="59"/>
                  </a:lnTo>
                  <a:lnTo>
                    <a:pt x="84" y="63"/>
                  </a:lnTo>
                  <a:lnTo>
                    <a:pt x="84" y="66"/>
                  </a:lnTo>
                  <a:lnTo>
                    <a:pt x="75" y="73"/>
                  </a:lnTo>
                  <a:lnTo>
                    <a:pt x="66" y="77"/>
                  </a:lnTo>
                  <a:lnTo>
                    <a:pt x="54" y="80"/>
                  </a:lnTo>
                  <a:lnTo>
                    <a:pt x="43" y="80"/>
                  </a:lnTo>
                  <a:lnTo>
                    <a:pt x="29" y="77"/>
                  </a:lnTo>
                  <a:lnTo>
                    <a:pt x="16" y="73"/>
                  </a:lnTo>
                  <a:lnTo>
                    <a:pt x="6" y="66"/>
                  </a:lnTo>
                  <a:lnTo>
                    <a:pt x="0" y="56"/>
                  </a:lnTo>
                  <a:lnTo>
                    <a:pt x="5" y="49"/>
                  </a:lnTo>
                  <a:lnTo>
                    <a:pt x="13" y="51"/>
                  </a:lnTo>
                  <a:lnTo>
                    <a:pt x="21" y="54"/>
                  </a:lnTo>
                  <a:lnTo>
                    <a:pt x="29" y="56"/>
                  </a:lnTo>
                  <a:lnTo>
                    <a:pt x="38" y="56"/>
                  </a:lnTo>
                  <a:lnTo>
                    <a:pt x="47" y="56"/>
                  </a:lnTo>
                  <a:lnTo>
                    <a:pt x="56" y="56"/>
                  </a:lnTo>
                  <a:lnTo>
                    <a:pt x="62" y="52"/>
                  </a:lnTo>
                  <a:lnTo>
                    <a:pt x="59" y="40"/>
                  </a:lnTo>
                  <a:lnTo>
                    <a:pt x="52" y="28"/>
                  </a:lnTo>
                  <a:lnTo>
                    <a:pt x="43" y="18"/>
                  </a:lnTo>
                  <a:lnTo>
                    <a:pt x="33" y="8"/>
                  </a:lnTo>
                  <a:lnTo>
                    <a:pt x="33" y="6"/>
                  </a:lnTo>
                  <a:lnTo>
                    <a:pt x="34" y="4"/>
                  </a:lnTo>
                  <a:lnTo>
                    <a:pt x="36" y="2"/>
                  </a:lnTo>
                  <a:lnTo>
                    <a:pt x="39" y="0"/>
                  </a:lnTo>
                  <a:lnTo>
                    <a:pt x="49" y="3"/>
                  </a:lnTo>
                  <a:lnTo>
                    <a:pt x="57" y="8"/>
                  </a:lnTo>
                  <a:lnTo>
                    <a:pt x="66" y="14"/>
                  </a:lnTo>
                  <a:lnTo>
                    <a:pt x="72" y="21"/>
                  </a:lnTo>
                  <a:lnTo>
                    <a:pt x="77" y="29"/>
                  </a:lnTo>
                  <a:lnTo>
                    <a:pt x="82" y="36"/>
                  </a:lnTo>
                  <a:lnTo>
                    <a:pt x="87" y="44"/>
                  </a:lnTo>
                  <a:lnTo>
                    <a:pt x="88"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4" name="Freeform 119"/>
            <p:cNvSpPr>
              <a:spLocks/>
            </p:cNvSpPr>
            <p:nvPr/>
          </p:nvSpPr>
          <p:spPr bwMode="auto">
            <a:xfrm>
              <a:off x="2283" y="1797"/>
              <a:ext cx="34" cy="21"/>
            </a:xfrm>
            <a:custGeom>
              <a:avLst/>
              <a:gdLst>
                <a:gd name="T0" fmla="*/ 8 w 68"/>
                <a:gd name="T1" fmla="*/ 3 h 44"/>
                <a:gd name="T2" fmla="*/ 8 w 68"/>
                <a:gd name="T3" fmla="*/ 5 h 44"/>
                <a:gd name="T4" fmla="*/ 9 w 68"/>
                <a:gd name="T5" fmla="*/ 5 h 44"/>
                <a:gd name="T6" fmla="*/ 10 w 68"/>
                <a:gd name="T7" fmla="*/ 7 h 44"/>
                <a:gd name="T8" fmla="*/ 12 w 68"/>
                <a:gd name="T9" fmla="*/ 7 h 44"/>
                <a:gd name="T10" fmla="*/ 18 w 68"/>
                <a:gd name="T11" fmla="*/ 7 h 44"/>
                <a:gd name="T12" fmla="*/ 23 w 68"/>
                <a:gd name="T13" fmla="*/ 5 h 44"/>
                <a:gd name="T14" fmla="*/ 27 w 68"/>
                <a:gd name="T15" fmla="*/ 3 h 44"/>
                <a:gd name="T16" fmla="*/ 32 w 68"/>
                <a:gd name="T17" fmla="*/ 1 h 44"/>
                <a:gd name="T18" fmla="*/ 34 w 68"/>
                <a:gd name="T19" fmla="*/ 3 h 44"/>
                <a:gd name="T20" fmla="*/ 34 w 68"/>
                <a:gd name="T21" fmla="*/ 5 h 44"/>
                <a:gd name="T22" fmla="*/ 34 w 68"/>
                <a:gd name="T23" fmla="*/ 7 h 44"/>
                <a:gd name="T24" fmla="*/ 34 w 68"/>
                <a:gd name="T25" fmla="*/ 9 h 44"/>
                <a:gd name="T26" fmla="*/ 31 w 68"/>
                <a:gd name="T27" fmla="*/ 13 h 44"/>
                <a:gd name="T28" fmla="*/ 27 w 68"/>
                <a:gd name="T29" fmla="*/ 16 h 44"/>
                <a:gd name="T30" fmla="*/ 22 w 68"/>
                <a:gd name="T31" fmla="*/ 19 h 44"/>
                <a:gd name="T32" fmla="*/ 16 w 68"/>
                <a:gd name="T33" fmla="*/ 21 h 44"/>
                <a:gd name="T34" fmla="*/ 12 w 68"/>
                <a:gd name="T35" fmla="*/ 21 h 44"/>
                <a:gd name="T36" fmla="*/ 9 w 68"/>
                <a:gd name="T37" fmla="*/ 20 h 44"/>
                <a:gd name="T38" fmla="*/ 5 w 68"/>
                <a:gd name="T39" fmla="*/ 18 h 44"/>
                <a:gd name="T40" fmla="*/ 3 w 68"/>
                <a:gd name="T41" fmla="*/ 16 h 44"/>
                <a:gd name="T42" fmla="*/ 1 w 68"/>
                <a:gd name="T43" fmla="*/ 12 h 44"/>
                <a:gd name="T44" fmla="*/ 0 w 68"/>
                <a:gd name="T45" fmla="*/ 8 h 44"/>
                <a:gd name="T46" fmla="*/ 0 w 68"/>
                <a:gd name="T47" fmla="*/ 4 h 44"/>
                <a:gd name="T48" fmla="*/ 1 w 68"/>
                <a:gd name="T49" fmla="*/ 1 h 44"/>
                <a:gd name="T50" fmla="*/ 4 w 68"/>
                <a:gd name="T51" fmla="*/ 0 h 44"/>
                <a:gd name="T52" fmla="*/ 5 w 68"/>
                <a:gd name="T53" fmla="*/ 1 h 44"/>
                <a:gd name="T54" fmla="*/ 6 w 68"/>
                <a:gd name="T55" fmla="*/ 2 h 44"/>
                <a:gd name="T56" fmla="*/ 8 w 68"/>
                <a:gd name="T57" fmla="*/ 3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8" h="44">
                  <a:moveTo>
                    <a:pt x="15" y="7"/>
                  </a:moveTo>
                  <a:lnTo>
                    <a:pt x="15" y="10"/>
                  </a:lnTo>
                  <a:lnTo>
                    <a:pt x="17" y="11"/>
                  </a:lnTo>
                  <a:lnTo>
                    <a:pt x="20" y="14"/>
                  </a:lnTo>
                  <a:lnTo>
                    <a:pt x="23" y="15"/>
                  </a:lnTo>
                  <a:lnTo>
                    <a:pt x="35" y="15"/>
                  </a:lnTo>
                  <a:lnTo>
                    <a:pt x="45" y="11"/>
                  </a:lnTo>
                  <a:lnTo>
                    <a:pt x="54" y="6"/>
                  </a:lnTo>
                  <a:lnTo>
                    <a:pt x="64" y="3"/>
                  </a:lnTo>
                  <a:lnTo>
                    <a:pt x="68" y="7"/>
                  </a:lnTo>
                  <a:lnTo>
                    <a:pt x="68" y="11"/>
                  </a:lnTo>
                  <a:lnTo>
                    <a:pt x="68" y="15"/>
                  </a:lnTo>
                  <a:lnTo>
                    <a:pt x="68" y="19"/>
                  </a:lnTo>
                  <a:lnTo>
                    <a:pt x="61" y="28"/>
                  </a:lnTo>
                  <a:lnTo>
                    <a:pt x="53" y="34"/>
                  </a:lnTo>
                  <a:lnTo>
                    <a:pt x="43" y="40"/>
                  </a:lnTo>
                  <a:lnTo>
                    <a:pt x="32" y="44"/>
                  </a:lnTo>
                  <a:lnTo>
                    <a:pt x="23" y="44"/>
                  </a:lnTo>
                  <a:lnTo>
                    <a:pt x="17" y="41"/>
                  </a:lnTo>
                  <a:lnTo>
                    <a:pt x="10" y="37"/>
                  </a:lnTo>
                  <a:lnTo>
                    <a:pt x="5" y="33"/>
                  </a:lnTo>
                  <a:lnTo>
                    <a:pt x="2" y="25"/>
                  </a:lnTo>
                  <a:lnTo>
                    <a:pt x="0" y="17"/>
                  </a:lnTo>
                  <a:lnTo>
                    <a:pt x="0" y="8"/>
                  </a:lnTo>
                  <a:lnTo>
                    <a:pt x="2" y="2"/>
                  </a:lnTo>
                  <a:lnTo>
                    <a:pt x="7" y="0"/>
                  </a:lnTo>
                  <a:lnTo>
                    <a:pt x="10" y="2"/>
                  </a:lnTo>
                  <a:lnTo>
                    <a:pt x="12" y="4"/>
                  </a:lnTo>
                  <a:lnTo>
                    <a:pt x="15"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5" name="Freeform 120"/>
            <p:cNvSpPr>
              <a:spLocks/>
            </p:cNvSpPr>
            <p:nvPr/>
          </p:nvSpPr>
          <p:spPr bwMode="auto">
            <a:xfrm>
              <a:off x="2012" y="1840"/>
              <a:ext cx="29" cy="20"/>
            </a:xfrm>
            <a:custGeom>
              <a:avLst/>
              <a:gdLst>
                <a:gd name="T0" fmla="*/ 13 w 60"/>
                <a:gd name="T1" fmla="*/ 10 h 41"/>
                <a:gd name="T2" fmla="*/ 17 w 60"/>
                <a:gd name="T3" fmla="*/ 9 h 41"/>
                <a:gd name="T4" fmla="*/ 21 w 60"/>
                <a:gd name="T5" fmla="*/ 7 h 41"/>
                <a:gd name="T6" fmla="*/ 25 w 60"/>
                <a:gd name="T7" fmla="*/ 7 h 41"/>
                <a:gd name="T8" fmla="*/ 29 w 60"/>
                <a:gd name="T9" fmla="*/ 7 h 41"/>
                <a:gd name="T10" fmla="*/ 27 w 60"/>
                <a:gd name="T11" fmla="*/ 12 h 41"/>
                <a:gd name="T12" fmla="*/ 23 w 60"/>
                <a:gd name="T13" fmla="*/ 15 h 41"/>
                <a:gd name="T14" fmla="*/ 18 w 60"/>
                <a:gd name="T15" fmla="*/ 17 h 41"/>
                <a:gd name="T16" fmla="*/ 13 w 60"/>
                <a:gd name="T17" fmla="*/ 20 h 41"/>
                <a:gd name="T18" fmla="*/ 11 w 60"/>
                <a:gd name="T19" fmla="*/ 20 h 41"/>
                <a:gd name="T20" fmla="*/ 9 w 60"/>
                <a:gd name="T21" fmla="*/ 20 h 41"/>
                <a:gd name="T22" fmla="*/ 7 w 60"/>
                <a:gd name="T23" fmla="*/ 20 h 41"/>
                <a:gd name="T24" fmla="*/ 5 w 60"/>
                <a:gd name="T25" fmla="*/ 19 h 41"/>
                <a:gd name="T26" fmla="*/ 2 w 60"/>
                <a:gd name="T27" fmla="*/ 15 h 41"/>
                <a:gd name="T28" fmla="*/ 1 w 60"/>
                <a:gd name="T29" fmla="*/ 10 h 41"/>
                <a:gd name="T30" fmla="*/ 0 w 60"/>
                <a:gd name="T31" fmla="*/ 5 h 41"/>
                <a:gd name="T32" fmla="*/ 0 w 60"/>
                <a:gd name="T33" fmla="*/ 0 h 41"/>
                <a:gd name="T34" fmla="*/ 5 w 60"/>
                <a:gd name="T35" fmla="*/ 1 h 41"/>
                <a:gd name="T36" fmla="*/ 7 w 60"/>
                <a:gd name="T37" fmla="*/ 3 h 41"/>
                <a:gd name="T38" fmla="*/ 10 w 60"/>
                <a:gd name="T39" fmla="*/ 7 h 41"/>
                <a:gd name="T40" fmla="*/ 13 w 60"/>
                <a:gd name="T41" fmla="*/ 10 h 4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0" h="41">
                  <a:moveTo>
                    <a:pt x="27" y="20"/>
                  </a:moveTo>
                  <a:lnTo>
                    <a:pt x="35" y="18"/>
                  </a:lnTo>
                  <a:lnTo>
                    <a:pt x="43" y="15"/>
                  </a:lnTo>
                  <a:lnTo>
                    <a:pt x="51" y="14"/>
                  </a:lnTo>
                  <a:lnTo>
                    <a:pt x="60" y="15"/>
                  </a:lnTo>
                  <a:lnTo>
                    <a:pt x="56" y="24"/>
                  </a:lnTo>
                  <a:lnTo>
                    <a:pt x="48" y="31"/>
                  </a:lnTo>
                  <a:lnTo>
                    <a:pt x="37" y="35"/>
                  </a:lnTo>
                  <a:lnTo>
                    <a:pt x="27" y="40"/>
                  </a:lnTo>
                  <a:lnTo>
                    <a:pt x="22" y="41"/>
                  </a:lnTo>
                  <a:lnTo>
                    <a:pt x="19" y="41"/>
                  </a:lnTo>
                  <a:lnTo>
                    <a:pt x="14" y="40"/>
                  </a:lnTo>
                  <a:lnTo>
                    <a:pt x="10" y="39"/>
                  </a:lnTo>
                  <a:lnTo>
                    <a:pt x="5" y="31"/>
                  </a:lnTo>
                  <a:lnTo>
                    <a:pt x="2" y="20"/>
                  </a:lnTo>
                  <a:lnTo>
                    <a:pt x="0" y="10"/>
                  </a:lnTo>
                  <a:lnTo>
                    <a:pt x="0" y="0"/>
                  </a:lnTo>
                  <a:lnTo>
                    <a:pt x="10" y="2"/>
                  </a:lnTo>
                  <a:lnTo>
                    <a:pt x="15" y="7"/>
                  </a:lnTo>
                  <a:lnTo>
                    <a:pt x="20" y="14"/>
                  </a:lnTo>
                  <a:lnTo>
                    <a:pt x="27"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6" name="Freeform 121"/>
            <p:cNvSpPr>
              <a:spLocks/>
            </p:cNvSpPr>
            <p:nvPr/>
          </p:nvSpPr>
          <p:spPr bwMode="auto">
            <a:xfrm>
              <a:off x="1959" y="1847"/>
              <a:ext cx="58" cy="29"/>
            </a:xfrm>
            <a:custGeom>
              <a:avLst/>
              <a:gdLst>
                <a:gd name="T0" fmla="*/ 22 w 116"/>
                <a:gd name="T1" fmla="*/ 13 h 59"/>
                <a:gd name="T2" fmla="*/ 26 w 116"/>
                <a:gd name="T3" fmla="*/ 14 h 59"/>
                <a:gd name="T4" fmla="*/ 30 w 116"/>
                <a:gd name="T5" fmla="*/ 16 h 59"/>
                <a:gd name="T6" fmla="*/ 34 w 116"/>
                <a:gd name="T7" fmla="*/ 18 h 59"/>
                <a:gd name="T8" fmla="*/ 38 w 116"/>
                <a:gd name="T9" fmla="*/ 18 h 59"/>
                <a:gd name="T10" fmla="*/ 42 w 116"/>
                <a:gd name="T11" fmla="*/ 20 h 59"/>
                <a:gd name="T12" fmla="*/ 46 w 116"/>
                <a:gd name="T13" fmla="*/ 20 h 59"/>
                <a:gd name="T14" fmla="*/ 50 w 116"/>
                <a:gd name="T15" fmla="*/ 19 h 59"/>
                <a:gd name="T16" fmla="*/ 54 w 116"/>
                <a:gd name="T17" fmla="*/ 18 h 59"/>
                <a:gd name="T18" fmla="*/ 56 w 116"/>
                <a:gd name="T19" fmla="*/ 18 h 59"/>
                <a:gd name="T20" fmla="*/ 57 w 116"/>
                <a:gd name="T21" fmla="*/ 18 h 59"/>
                <a:gd name="T22" fmla="*/ 57 w 116"/>
                <a:gd name="T23" fmla="*/ 19 h 59"/>
                <a:gd name="T24" fmla="*/ 58 w 116"/>
                <a:gd name="T25" fmla="*/ 20 h 59"/>
                <a:gd name="T26" fmla="*/ 57 w 116"/>
                <a:gd name="T27" fmla="*/ 22 h 59"/>
                <a:gd name="T28" fmla="*/ 55 w 116"/>
                <a:gd name="T29" fmla="*/ 24 h 59"/>
                <a:gd name="T30" fmla="*/ 52 w 116"/>
                <a:gd name="T31" fmla="*/ 26 h 59"/>
                <a:gd name="T32" fmla="*/ 49 w 116"/>
                <a:gd name="T33" fmla="*/ 27 h 59"/>
                <a:gd name="T34" fmla="*/ 46 w 116"/>
                <a:gd name="T35" fmla="*/ 28 h 59"/>
                <a:gd name="T36" fmla="*/ 42 w 116"/>
                <a:gd name="T37" fmla="*/ 29 h 59"/>
                <a:gd name="T38" fmla="*/ 38 w 116"/>
                <a:gd name="T39" fmla="*/ 29 h 59"/>
                <a:gd name="T40" fmla="*/ 34 w 116"/>
                <a:gd name="T41" fmla="*/ 29 h 59"/>
                <a:gd name="T42" fmla="*/ 30 w 116"/>
                <a:gd name="T43" fmla="*/ 29 h 59"/>
                <a:gd name="T44" fmla="*/ 26 w 116"/>
                <a:gd name="T45" fmla="*/ 28 h 59"/>
                <a:gd name="T46" fmla="*/ 22 w 116"/>
                <a:gd name="T47" fmla="*/ 26 h 59"/>
                <a:gd name="T48" fmla="*/ 20 w 116"/>
                <a:gd name="T49" fmla="*/ 24 h 59"/>
                <a:gd name="T50" fmla="*/ 14 w 116"/>
                <a:gd name="T51" fmla="*/ 20 h 59"/>
                <a:gd name="T52" fmla="*/ 9 w 116"/>
                <a:gd name="T53" fmla="*/ 14 h 59"/>
                <a:gd name="T54" fmla="*/ 4 w 116"/>
                <a:gd name="T55" fmla="*/ 9 h 59"/>
                <a:gd name="T56" fmla="*/ 0 w 116"/>
                <a:gd name="T57" fmla="*/ 3 h 59"/>
                <a:gd name="T58" fmla="*/ 1 w 116"/>
                <a:gd name="T59" fmla="*/ 0 h 59"/>
                <a:gd name="T60" fmla="*/ 6 w 116"/>
                <a:gd name="T61" fmla="*/ 0 h 59"/>
                <a:gd name="T62" fmla="*/ 22 w 116"/>
                <a:gd name="T63" fmla="*/ 13 h 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6" h="59">
                  <a:moveTo>
                    <a:pt x="44" y="26"/>
                  </a:moveTo>
                  <a:lnTo>
                    <a:pt x="52" y="29"/>
                  </a:lnTo>
                  <a:lnTo>
                    <a:pt x="59" y="32"/>
                  </a:lnTo>
                  <a:lnTo>
                    <a:pt x="67" y="36"/>
                  </a:lnTo>
                  <a:lnTo>
                    <a:pt x="75" y="37"/>
                  </a:lnTo>
                  <a:lnTo>
                    <a:pt x="83" y="40"/>
                  </a:lnTo>
                  <a:lnTo>
                    <a:pt x="91" y="40"/>
                  </a:lnTo>
                  <a:lnTo>
                    <a:pt x="100" y="38"/>
                  </a:lnTo>
                  <a:lnTo>
                    <a:pt x="108" y="36"/>
                  </a:lnTo>
                  <a:lnTo>
                    <a:pt x="111" y="36"/>
                  </a:lnTo>
                  <a:lnTo>
                    <a:pt x="113" y="37"/>
                  </a:lnTo>
                  <a:lnTo>
                    <a:pt x="114" y="38"/>
                  </a:lnTo>
                  <a:lnTo>
                    <a:pt x="116" y="40"/>
                  </a:lnTo>
                  <a:lnTo>
                    <a:pt x="114" y="45"/>
                  </a:lnTo>
                  <a:lnTo>
                    <a:pt x="109" y="49"/>
                  </a:lnTo>
                  <a:lnTo>
                    <a:pt x="104" y="52"/>
                  </a:lnTo>
                  <a:lnTo>
                    <a:pt x="98" y="55"/>
                  </a:lnTo>
                  <a:lnTo>
                    <a:pt x="91" y="56"/>
                  </a:lnTo>
                  <a:lnTo>
                    <a:pt x="83" y="58"/>
                  </a:lnTo>
                  <a:lnTo>
                    <a:pt x="75" y="59"/>
                  </a:lnTo>
                  <a:lnTo>
                    <a:pt x="67" y="59"/>
                  </a:lnTo>
                  <a:lnTo>
                    <a:pt x="59" y="58"/>
                  </a:lnTo>
                  <a:lnTo>
                    <a:pt x="52" y="56"/>
                  </a:lnTo>
                  <a:lnTo>
                    <a:pt x="44" y="53"/>
                  </a:lnTo>
                  <a:lnTo>
                    <a:pt x="39" y="49"/>
                  </a:lnTo>
                  <a:lnTo>
                    <a:pt x="27" y="40"/>
                  </a:lnTo>
                  <a:lnTo>
                    <a:pt x="18" y="29"/>
                  </a:lnTo>
                  <a:lnTo>
                    <a:pt x="8" y="18"/>
                  </a:lnTo>
                  <a:lnTo>
                    <a:pt x="0" y="6"/>
                  </a:lnTo>
                  <a:lnTo>
                    <a:pt x="1" y="0"/>
                  </a:lnTo>
                  <a:lnTo>
                    <a:pt x="11" y="0"/>
                  </a:lnTo>
                  <a:lnTo>
                    <a:pt x="44"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7" name="Freeform 122"/>
            <p:cNvSpPr>
              <a:spLocks/>
            </p:cNvSpPr>
            <p:nvPr/>
          </p:nvSpPr>
          <p:spPr bwMode="auto">
            <a:xfrm>
              <a:off x="2214" y="1847"/>
              <a:ext cx="49" cy="98"/>
            </a:xfrm>
            <a:custGeom>
              <a:avLst/>
              <a:gdLst>
                <a:gd name="T0" fmla="*/ 38 w 96"/>
                <a:gd name="T1" fmla="*/ 3 h 197"/>
                <a:gd name="T2" fmla="*/ 43 w 96"/>
                <a:gd name="T3" fmla="*/ 8 h 197"/>
                <a:gd name="T4" fmla="*/ 46 w 96"/>
                <a:gd name="T5" fmla="*/ 14 h 197"/>
                <a:gd name="T6" fmla="*/ 47 w 96"/>
                <a:gd name="T7" fmla="*/ 21 h 197"/>
                <a:gd name="T8" fmla="*/ 49 w 96"/>
                <a:gd name="T9" fmla="*/ 28 h 197"/>
                <a:gd name="T10" fmla="*/ 48 w 96"/>
                <a:gd name="T11" fmla="*/ 44 h 197"/>
                <a:gd name="T12" fmla="*/ 46 w 96"/>
                <a:gd name="T13" fmla="*/ 59 h 197"/>
                <a:gd name="T14" fmla="*/ 41 w 96"/>
                <a:gd name="T15" fmla="*/ 74 h 197"/>
                <a:gd name="T16" fmla="*/ 33 w 96"/>
                <a:gd name="T17" fmla="*/ 89 h 197"/>
                <a:gd name="T18" fmla="*/ 29 w 96"/>
                <a:gd name="T19" fmla="*/ 92 h 197"/>
                <a:gd name="T20" fmla="*/ 25 w 96"/>
                <a:gd name="T21" fmla="*/ 96 h 197"/>
                <a:gd name="T22" fmla="*/ 20 w 96"/>
                <a:gd name="T23" fmla="*/ 98 h 197"/>
                <a:gd name="T24" fmla="*/ 15 w 96"/>
                <a:gd name="T25" fmla="*/ 98 h 197"/>
                <a:gd name="T26" fmla="*/ 11 w 96"/>
                <a:gd name="T27" fmla="*/ 98 h 197"/>
                <a:gd name="T28" fmla="*/ 7 w 96"/>
                <a:gd name="T29" fmla="*/ 96 h 197"/>
                <a:gd name="T30" fmla="*/ 4 w 96"/>
                <a:gd name="T31" fmla="*/ 94 h 197"/>
                <a:gd name="T32" fmla="*/ 2 w 96"/>
                <a:gd name="T33" fmla="*/ 91 h 197"/>
                <a:gd name="T34" fmla="*/ 1 w 96"/>
                <a:gd name="T35" fmla="*/ 89 h 197"/>
                <a:gd name="T36" fmla="*/ 1 w 96"/>
                <a:gd name="T37" fmla="*/ 85 h 197"/>
                <a:gd name="T38" fmla="*/ 0 w 96"/>
                <a:gd name="T39" fmla="*/ 83 h 197"/>
                <a:gd name="T40" fmla="*/ 2 w 96"/>
                <a:gd name="T41" fmla="*/ 80 h 197"/>
                <a:gd name="T42" fmla="*/ 3 w 96"/>
                <a:gd name="T43" fmla="*/ 80 h 197"/>
                <a:gd name="T44" fmla="*/ 4 w 96"/>
                <a:gd name="T45" fmla="*/ 80 h 197"/>
                <a:gd name="T46" fmla="*/ 6 w 96"/>
                <a:gd name="T47" fmla="*/ 80 h 197"/>
                <a:gd name="T48" fmla="*/ 7 w 96"/>
                <a:gd name="T49" fmla="*/ 80 h 197"/>
                <a:gd name="T50" fmla="*/ 7 w 96"/>
                <a:gd name="T51" fmla="*/ 81 h 197"/>
                <a:gd name="T52" fmla="*/ 10 w 96"/>
                <a:gd name="T53" fmla="*/ 82 h 197"/>
                <a:gd name="T54" fmla="*/ 12 w 96"/>
                <a:gd name="T55" fmla="*/ 82 h 197"/>
                <a:gd name="T56" fmla="*/ 14 w 96"/>
                <a:gd name="T57" fmla="*/ 82 h 197"/>
                <a:gd name="T58" fmla="*/ 21 w 96"/>
                <a:gd name="T59" fmla="*/ 78 h 197"/>
                <a:gd name="T60" fmla="*/ 25 w 96"/>
                <a:gd name="T61" fmla="*/ 74 h 197"/>
                <a:gd name="T62" fmla="*/ 28 w 96"/>
                <a:gd name="T63" fmla="*/ 68 h 197"/>
                <a:gd name="T64" fmla="*/ 31 w 96"/>
                <a:gd name="T65" fmla="*/ 63 h 197"/>
                <a:gd name="T66" fmla="*/ 33 w 96"/>
                <a:gd name="T67" fmla="*/ 55 h 197"/>
                <a:gd name="T68" fmla="*/ 36 w 96"/>
                <a:gd name="T69" fmla="*/ 48 h 197"/>
                <a:gd name="T70" fmla="*/ 37 w 96"/>
                <a:gd name="T71" fmla="*/ 40 h 197"/>
                <a:gd name="T72" fmla="*/ 37 w 96"/>
                <a:gd name="T73" fmla="*/ 32 h 197"/>
                <a:gd name="T74" fmla="*/ 36 w 96"/>
                <a:gd name="T75" fmla="*/ 29 h 197"/>
                <a:gd name="T76" fmla="*/ 35 w 96"/>
                <a:gd name="T77" fmla="*/ 26 h 197"/>
                <a:gd name="T78" fmla="*/ 34 w 96"/>
                <a:gd name="T79" fmla="*/ 23 h 197"/>
                <a:gd name="T80" fmla="*/ 33 w 96"/>
                <a:gd name="T81" fmla="*/ 20 h 197"/>
                <a:gd name="T82" fmla="*/ 30 w 96"/>
                <a:gd name="T83" fmla="*/ 18 h 197"/>
                <a:gd name="T84" fmla="*/ 28 w 96"/>
                <a:gd name="T85" fmla="*/ 14 h 197"/>
                <a:gd name="T86" fmla="*/ 23 w 96"/>
                <a:gd name="T87" fmla="*/ 11 h 197"/>
                <a:gd name="T88" fmla="*/ 18 w 96"/>
                <a:gd name="T89" fmla="*/ 10 h 197"/>
                <a:gd name="T90" fmla="*/ 18 w 96"/>
                <a:gd name="T91" fmla="*/ 9 h 197"/>
                <a:gd name="T92" fmla="*/ 17 w 96"/>
                <a:gd name="T93" fmla="*/ 9 h 197"/>
                <a:gd name="T94" fmla="*/ 16 w 96"/>
                <a:gd name="T95" fmla="*/ 8 h 197"/>
                <a:gd name="T96" fmla="*/ 16 w 96"/>
                <a:gd name="T97" fmla="*/ 7 h 197"/>
                <a:gd name="T98" fmla="*/ 18 w 96"/>
                <a:gd name="T99" fmla="*/ 5 h 197"/>
                <a:gd name="T100" fmla="*/ 20 w 96"/>
                <a:gd name="T101" fmla="*/ 3 h 197"/>
                <a:gd name="T102" fmla="*/ 23 w 96"/>
                <a:gd name="T103" fmla="*/ 1 h 197"/>
                <a:gd name="T104" fmla="*/ 26 w 96"/>
                <a:gd name="T105" fmla="*/ 0 h 197"/>
                <a:gd name="T106" fmla="*/ 29 w 96"/>
                <a:gd name="T107" fmla="*/ 0 h 197"/>
                <a:gd name="T108" fmla="*/ 33 w 96"/>
                <a:gd name="T109" fmla="*/ 0 h 197"/>
                <a:gd name="T110" fmla="*/ 36 w 96"/>
                <a:gd name="T111" fmla="*/ 0 h 197"/>
                <a:gd name="T112" fmla="*/ 38 w 96"/>
                <a:gd name="T113" fmla="*/ 3 h 1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6" h="197">
                  <a:moveTo>
                    <a:pt x="75" y="6"/>
                  </a:moveTo>
                  <a:lnTo>
                    <a:pt x="85" y="17"/>
                  </a:lnTo>
                  <a:lnTo>
                    <a:pt x="90" y="29"/>
                  </a:lnTo>
                  <a:lnTo>
                    <a:pt x="93" y="43"/>
                  </a:lnTo>
                  <a:lnTo>
                    <a:pt x="96" y="56"/>
                  </a:lnTo>
                  <a:lnTo>
                    <a:pt x="95" y="88"/>
                  </a:lnTo>
                  <a:lnTo>
                    <a:pt x="90" y="119"/>
                  </a:lnTo>
                  <a:lnTo>
                    <a:pt x="80" y="149"/>
                  </a:lnTo>
                  <a:lnTo>
                    <a:pt x="65" y="178"/>
                  </a:lnTo>
                  <a:lnTo>
                    <a:pt x="57" y="185"/>
                  </a:lnTo>
                  <a:lnTo>
                    <a:pt x="49" y="192"/>
                  </a:lnTo>
                  <a:lnTo>
                    <a:pt x="39" y="196"/>
                  </a:lnTo>
                  <a:lnTo>
                    <a:pt x="29" y="197"/>
                  </a:lnTo>
                  <a:lnTo>
                    <a:pt x="21" y="196"/>
                  </a:lnTo>
                  <a:lnTo>
                    <a:pt x="14" y="193"/>
                  </a:lnTo>
                  <a:lnTo>
                    <a:pt x="8" y="189"/>
                  </a:lnTo>
                  <a:lnTo>
                    <a:pt x="3" y="183"/>
                  </a:lnTo>
                  <a:lnTo>
                    <a:pt x="1" y="178"/>
                  </a:lnTo>
                  <a:lnTo>
                    <a:pt x="1" y="171"/>
                  </a:lnTo>
                  <a:lnTo>
                    <a:pt x="0" y="166"/>
                  </a:lnTo>
                  <a:lnTo>
                    <a:pt x="3" y="160"/>
                  </a:lnTo>
                  <a:lnTo>
                    <a:pt x="6" y="160"/>
                  </a:lnTo>
                  <a:lnTo>
                    <a:pt x="8" y="160"/>
                  </a:lnTo>
                  <a:lnTo>
                    <a:pt x="11" y="160"/>
                  </a:lnTo>
                  <a:lnTo>
                    <a:pt x="13" y="160"/>
                  </a:lnTo>
                  <a:lnTo>
                    <a:pt x="14" y="163"/>
                  </a:lnTo>
                  <a:lnTo>
                    <a:pt x="19" y="164"/>
                  </a:lnTo>
                  <a:lnTo>
                    <a:pt x="23" y="164"/>
                  </a:lnTo>
                  <a:lnTo>
                    <a:pt x="27" y="164"/>
                  </a:lnTo>
                  <a:lnTo>
                    <a:pt x="41" y="157"/>
                  </a:lnTo>
                  <a:lnTo>
                    <a:pt x="49" y="148"/>
                  </a:lnTo>
                  <a:lnTo>
                    <a:pt x="55" y="137"/>
                  </a:lnTo>
                  <a:lnTo>
                    <a:pt x="60" y="126"/>
                  </a:lnTo>
                  <a:lnTo>
                    <a:pt x="65" y="111"/>
                  </a:lnTo>
                  <a:lnTo>
                    <a:pt x="70" y="97"/>
                  </a:lnTo>
                  <a:lnTo>
                    <a:pt x="72" y="81"/>
                  </a:lnTo>
                  <a:lnTo>
                    <a:pt x="72" y="64"/>
                  </a:lnTo>
                  <a:lnTo>
                    <a:pt x="70" y="59"/>
                  </a:lnTo>
                  <a:lnTo>
                    <a:pt x="68" y="52"/>
                  </a:lnTo>
                  <a:lnTo>
                    <a:pt x="67" y="47"/>
                  </a:lnTo>
                  <a:lnTo>
                    <a:pt x="65" y="41"/>
                  </a:lnTo>
                  <a:lnTo>
                    <a:pt x="59" y="36"/>
                  </a:lnTo>
                  <a:lnTo>
                    <a:pt x="54" y="29"/>
                  </a:lnTo>
                  <a:lnTo>
                    <a:pt x="46" y="23"/>
                  </a:lnTo>
                  <a:lnTo>
                    <a:pt x="36" y="21"/>
                  </a:lnTo>
                  <a:lnTo>
                    <a:pt x="36" y="19"/>
                  </a:lnTo>
                  <a:lnTo>
                    <a:pt x="34" y="18"/>
                  </a:lnTo>
                  <a:lnTo>
                    <a:pt x="32" y="17"/>
                  </a:lnTo>
                  <a:lnTo>
                    <a:pt x="32" y="14"/>
                  </a:lnTo>
                  <a:lnTo>
                    <a:pt x="36" y="10"/>
                  </a:lnTo>
                  <a:lnTo>
                    <a:pt x="39" y="6"/>
                  </a:lnTo>
                  <a:lnTo>
                    <a:pt x="46" y="3"/>
                  </a:lnTo>
                  <a:lnTo>
                    <a:pt x="50" y="0"/>
                  </a:lnTo>
                  <a:lnTo>
                    <a:pt x="57" y="0"/>
                  </a:lnTo>
                  <a:lnTo>
                    <a:pt x="64" y="0"/>
                  </a:lnTo>
                  <a:lnTo>
                    <a:pt x="70" y="1"/>
                  </a:lnTo>
                  <a:lnTo>
                    <a:pt x="75"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8" name="Freeform 123"/>
            <p:cNvSpPr>
              <a:spLocks/>
            </p:cNvSpPr>
            <p:nvPr/>
          </p:nvSpPr>
          <p:spPr bwMode="auto">
            <a:xfrm>
              <a:off x="3107" y="1849"/>
              <a:ext cx="114" cy="224"/>
            </a:xfrm>
            <a:custGeom>
              <a:avLst/>
              <a:gdLst>
                <a:gd name="T0" fmla="*/ 28 w 230"/>
                <a:gd name="T1" fmla="*/ 13 h 447"/>
                <a:gd name="T2" fmla="*/ 37 w 230"/>
                <a:gd name="T3" fmla="*/ 19 h 447"/>
                <a:gd name="T4" fmla="*/ 44 w 230"/>
                <a:gd name="T5" fmla="*/ 26 h 447"/>
                <a:gd name="T6" fmla="*/ 51 w 230"/>
                <a:gd name="T7" fmla="*/ 34 h 447"/>
                <a:gd name="T8" fmla="*/ 59 w 230"/>
                <a:gd name="T9" fmla="*/ 45 h 447"/>
                <a:gd name="T10" fmla="*/ 70 w 230"/>
                <a:gd name="T11" fmla="*/ 62 h 447"/>
                <a:gd name="T12" fmla="*/ 79 w 230"/>
                <a:gd name="T13" fmla="*/ 79 h 447"/>
                <a:gd name="T14" fmla="*/ 87 w 230"/>
                <a:gd name="T15" fmla="*/ 95 h 447"/>
                <a:gd name="T16" fmla="*/ 92 w 230"/>
                <a:gd name="T17" fmla="*/ 107 h 447"/>
                <a:gd name="T18" fmla="*/ 94 w 230"/>
                <a:gd name="T19" fmla="*/ 114 h 447"/>
                <a:gd name="T20" fmla="*/ 100 w 230"/>
                <a:gd name="T21" fmla="*/ 129 h 447"/>
                <a:gd name="T22" fmla="*/ 105 w 230"/>
                <a:gd name="T23" fmla="*/ 152 h 447"/>
                <a:gd name="T24" fmla="*/ 110 w 230"/>
                <a:gd name="T25" fmla="*/ 178 h 447"/>
                <a:gd name="T26" fmla="*/ 114 w 230"/>
                <a:gd name="T27" fmla="*/ 208 h 447"/>
                <a:gd name="T28" fmla="*/ 113 w 230"/>
                <a:gd name="T29" fmla="*/ 223 h 447"/>
                <a:gd name="T30" fmla="*/ 111 w 230"/>
                <a:gd name="T31" fmla="*/ 224 h 447"/>
                <a:gd name="T32" fmla="*/ 107 w 230"/>
                <a:gd name="T33" fmla="*/ 216 h 447"/>
                <a:gd name="T34" fmla="*/ 104 w 230"/>
                <a:gd name="T35" fmla="*/ 198 h 447"/>
                <a:gd name="T36" fmla="*/ 98 w 230"/>
                <a:gd name="T37" fmla="*/ 172 h 447"/>
                <a:gd name="T38" fmla="*/ 86 w 230"/>
                <a:gd name="T39" fmla="*/ 139 h 447"/>
                <a:gd name="T40" fmla="*/ 74 w 230"/>
                <a:gd name="T41" fmla="*/ 112 h 447"/>
                <a:gd name="T42" fmla="*/ 65 w 230"/>
                <a:gd name="T43" fmla="*/ 92 h 447"/>
                <a:gd name="T44" fmla="*/ 54 w 230"/>
                <a:gd name="T45" fmla="*/ 75 h 447"/>
                <a:gd name="T46" fmla="*/ 46 w 230"/>
                <a:gd name="T47" fmla="*/ 58 h 447"/>
                <a:gd name="T48" fmla="*/ 38 w 230"/>
                <a:gd name="T49" fmla="*/ 46 h 447"/>
                <a:gd name="T50" fmla="*/ 31 w 230"/>
                <a:gd name="T51" fmla="*/ 37 h 447"/>
                <a:gd name="T52" fmla="*/ 23 w 230"/>
                <a:gd name="T53" fmla="*/ 28 h 447"/>
                <a:gd name="T54" fmla="*/ 15 w 230"/>
                <a:gd name="T55" fmla="*/ 20 h 447"/>
                <a:gd name="T56" fmla="*/ 8 w 230"/>
                <a:gd name="T57" fmla="*/ 13 h 447"/>
                <a:gd name="T58" fmla="*/ 1 w 230"/>
                <a:gd name="T59" fmla="*/ 8 h 447"/>
                <a:gd name="T60" fmla="*/ 0 w 230"/>
                <a:gd name="T61" fmla="*/ 3 h 447"/>
                <a:gd name="T62" fmla="*/ 1 w 230"/>
                <a:gd name="T63" fmla="*/ 1 h 447"/>
                <a:gd name="T64" fmla="*/ 8 w 230"/>
                <a:gd name="T65" fmla="*/ 1 h 447"/>
                <a:gd name="T66" fmla="*/ 19 w 230"/>
                <a:gd name="T67" fmla="*/ 8 h 44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0" h="447">
                  <a:moveTo>
                    <a:pt x="48" y="20"/>
                  </a:moveTo>
                  <a:lnTo>
                    <a:pt x="57" y="26"/>
                  </a:lnTo>
                  <a:lnTo>
                    <a:pt x="66" y="31"/>
                  </a:lnTo>
                  <a:lnTo>
                    <a:pt x="74" y="38"/>
                  </a:lnTo>
                  <a:lnTo>
                    <a:pt x="80" y="45"/>
                  </a:lnTo>
                  <a:lnTo>
                    <a:pt x="89" y="52"/>
                  </a:lnTo>
                  <a:lnTo>
                    <a:pt x="95" y="60"/>
                  </a:lnTo>
                  <a:lnTo>
                    <a:pt x="102" y="67"/>
                  </a:lnTo>
                  <a:lnTo>
                    <a:pt x="108" y="75"/>
                  </a:lnTo>
                  <a:lnTo>
                    <a:pt x="120" y="90"/>
                  </a:lnTo>
                  <a:lnTo>
                    <a:pt x="131" y="106"/>
                  </a:lnTo>
                  <a:lnTo>
                    <a:pt x="141" y="123"/>
                  </a:lnTo>
                  <a:lnTo>
                    <a:pt x="151" y="139"/>
                  </a:lnTo>
                  <a:lnTo>
                    <a:pt x="159" y="157"/>
                  </a:lnTo>
                  <a:lnTo>
                    <a:pt x="167" y="173"/>
                  </a:lnTo>
                  <a:lnTo>
                    <a:pt x="176" y="190"/>
                  </a:lnTo>
                  <a:lnTo>
                    <a:pt x="184" y="208"/>
                  </a:lnTo>
                  <a:lnTo>
                    <a:pt x="185" y="214"/>
                  </a:lnTo>
                  <a:lnTo>
                    <a:pt x="187" y="221"/>
                  </a:lnTo>
                  <a:lnTo>
                    <a:pt x="190" y="228"/>
                  </a:lnTo>
                  <a:lnTo>
                    <a:pt x="194" y="235"/>
                  </a:lnTo>
                  <a:lnTo>
                    <a:pt x="202" y="257"/>
                  </a:lnTo>
                  <a:lnTo>
                    <a:pt x="207" y="280"/>
                  </a:lnTo>
                  <a:lnTo>
                    <a:pt x="212" y="303"/>
                  </a:lnTo>
                  <a:lnTo>
                    <a:pt x="217" y="327"/>
                  </a:lnTo>
                  <a:lnTo>
                    <a:pt x="221" y="355"/>
                  </a:lnTo>
                  <a:lnTo>
                    <a:pt x="226" y="385"/>
                  </a:lnTo>
                  <a:lnTo>
                    <a:pt x="230" y="416"/>
                  </a:lnTo>
                  <a:lnTo>
                    <a:pt x="230" y="444"/>
                  </a:lnTo>
                  <a:lnTo>
                    <a:pt x="228" y="446"/>
                  </a:lnTo>
                  <a:lnTo>
                    <a:pt x="225" y="447"/>
                  </a:lnTo>
                  <a:lnTo>
                    <a:pt x="223" y="447"/>
                  </a:lnTo>
                  <a:lnTo>
                    <a:pt x="220" y="447"/>
                  </a:lnTo>
                  <a:lnTo>
                    <a:pt x="215" y="431"/>
                  </a:lnTo>
                  <a:lnTo>
                    <a:pt x="213" y="413"/>
                  </a:lnTo>
                  <a:lnTo>
                    <a:pt x="210" y="395"/>
                  </a:lnTo>
                  <a:lnTo>
                    <a:pt x="205" y="379"/>
                  </a:lnTo>
                  <a:lnTo>
                    <a:pt x="197" y="344"/>
                  </a:lnTo>
                  <a:lnTo>
                    <a:pt x="187" y="310"/>
                  </a:lnTo>
                  <a:lnTo>
                    <a:pt x="174" y="277"/>
                  </a:lnTo>
                  <a:lnTo>
                    <a:pt x="159" y="245"/>
                  </a:lnTo>
                  <a:lnTo>
                    <a:pt x="149" y="224"/>
                  </a:lnTo>
                  <a:lnTo>
                    <a:pt x="139" y="203"/>
                  </a:lnTo>
                  <a:lnTo>
                    <a:pt x="131" y="183"/>
                  </a:lnTo>
                  <a:lnTo>
                    <a:pt x="118" y="164"/>
                  </a:lnTo>
                  <a:lnTo>
                    <a:pt x="108" y="149"/>
                  </a:lnTo>
                  <a:lnTo>
                    <a:pt x="100" y="132"/>
                  </a:lnTo>
                  <a:lnTo>
                    <a:pt x="92" y="116"/>
                  </a:lnTo>
                  <a:lnTo>
                    <a:pt x="82" y="101"/>
                  </a:lnTo>
                  <a:lnTo>
                    <a:pt x="77" y="91"/>
                  </a:lnTo>
                  <a:lnTo>
                    <a:pt x="71" y="82"/>
                  </a:lnTo>
                  <a:lnTo>
                    <a:pt x="62" y="73"/>
                  </a:lnTo>
                  <a:lnTo>
                    <a:pt x="54" y="65"/>
                  </a:lnTo>
                  <a:lnTo>
                    <a:pt x="46" y="56"/>
                  </a:lnTo>
                  <a:lnTo>
                    <a:pt x="38" y="47"/>
                  </a:lnTo>
                  <a:lnTo>
                    <a:pt x="30" y="39"/>
                  </a:lnTo>
                  <a:lnTo>
                    <a:pt x="23" y="30"/>
                  </a:lnTo>
                  <a:lnTo>
                    <a:pt x="16" y="26"/>
                  </a:lnTo>
                  <a:lnTo>
                    <a:pt x="10" y="20"/>
                  </a:lnTo>
                  <a:lnTo>
                    <a:pt x="3" y="15"/>
                  </a:lnTo>
                  <a:lnTo>
                    <a:pt x="0" y="8"/>
                  </a:lnTo>
                  <a:lnTo>
                    <a:pt x="0" y="5"/>
                  </a:lnTo>
                  <a:lnTo>
                    <a:pt x="2" y="4"/>
                  </a:lnTo>
                  <a:lnTo>
                    <a:pt x="2" y="1"/>
                  </a:lnTo>
                  <a:lnTo>
                    <a:pt x="3" y="0"/>
                  </a:lnTo>
                  <a:lnTo>
                    <a:pt x="16" y="2"/>
                  </a:lnTo>
                  <a:lnTo>
                    <a:pt x="28" y="8"/>
                  </a:lnTo>
                  <a:lnTo>
                    <a:pt x="38" y="15"/>
                  </a:lnTo>
                  <a:lnTo>
                    <a:pt x="48"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39" name="Freeform 124"/>
            <p:cNvSpPr>
              <a:spLocks/>
            </p:cNvSpPr>
            <p:nvPr/>
          </p:nvSpPr>
          <p:spPr bwMode="auto">
            <a:xfrm>
              <a:off x="2264" y="1856"/>
              <a:ext cx="72" cy="30"/>
            </a:xfrm>
            <a:custGeom>
              <a:avLst/>
              <a:gdLst>
                <a:gd name="T0" fmla="*/ 9 w 146"/>
                <a:gd name="T1" fmla="*/ 4 h 60"/>
                <a:gd name="T2" fmla="*/ 10 w 146"/>
                <a:gd name="T3" fmla="*/ 7 h 60"/>
                <a:gd name="T4" fmla="*/ 11 w 146"/>
                <a:gd name="T5" fmla="*/ 9 h 60"/>
                <a:gd name="T6" fmla="*/ 13 w 146"/>
                <a:gd name="T7" fmla="*/ 11 h 60"/>
                <a:gd name="T8" fmla="*/ 15 w 146"/>
                <a:gd name="T9" fmla="*/ 13 h 60"/>
                <a:gd name="T10" fmla="*/ 27 w 146"/>
                <a:gd name="T11" fmla="*/ 12 h 60"/>
                <a:gd name="T12" fmla="*/ 28 w 146"/>
                <a:gd name="T13" fmla="*/ 10 h 60"/>
                <a:gd name="T14" fmla="*/ 31 w 146"/>
                <a:gd name="T15" fmla="*/ 8 h 60"/>
                <a:gd name="T16" fmla="*/ 33 w 146"/>
                <a:gd name="T17" fmla="*/ 7 h 60"/>
                <a:gd name="T18" fmla="*/ 36 w 146"/>
                <a:gd name="T19" fmla="*/ 7 h 60"/>
                <a:gd name="T20" fmla="*/ 39 w 146"/>
                <a:gd name="T21" fmla="*/ 10 h 60"/>
                <a:gd name="T22" fmla="*/ 42 w 146"/>
                <a:gd name="T23" fmla="*/ 13 h 60"/>
                <a:gd name="T24" fmla="*/ 46 w 146"/>
                <a:gd name="T25" fmla="*/ 17 h 60"/>
                <a:gd name="T26" fmla="*/ 52 w 146"/>
                <a:gd name="T27" fmla="*/ 18 h 60"/>
                <a:gd name="T28" fmla="*/ 57 w 146"/>
                <a:gd name="T29" fmla="*/ 17 h 60"/>
                <a:gd name="T30" fmla="*/ 62 w 146"/>
                <a:gd name="T31" fmla="*/ 13 h 60"/>
                <a:gd name="T32" fmla="*/ 64 w 146"/>
                <a:gd name="T33" fmla="*/ 10 h 60"/>
                <a:gd name="T34" fmla="*/ 66 w 146"/>
                <a:gd name="T35" fmla="*/ 7 h 60"/>
                <a:gd name="T36" fmla="*/ 68 w 146"/>
                <a:gd name="T37" fmla="*/ 6 h 60"/>
                <a:gd name="T38" fmla="*/ 69 w 146"/>
                <a:gd name="T39" fmla="*/ 5 h 60"/>
                <a:gd name="T40" fmla="*/ 71 w 146"/>
                <a:gd name="T41" fmla="*/ 4 h 60"/>
                <a:gd name="T42" fmla="*/ 72 w 146"/>
                <a:gd name="T43" fmla="*/ 4 h 60"/>
                <a:gd name="T44" fmla="*/ 72 w 146"/>
                <a:gd name="T45" fmla="*/ 7 h 60"/>
                <a:gd name="T46" fmla="*/ 71 w 146"/>
                <a:gd name="T47" fmla="*/ 10 h 60"/>
                <a:gd name="T48" fmla="*/ 71 w 146"/>
                <a:gd name="T49" fmla="*/ 13 h 60"/>
                <a:gd name="T50" fmla="*/ 71 w 146"/>
                <a:gd name="T51" fmla="*/ 15 h 60"/>
                <a:gd name="T52" fmla="*/ 69 w 146"/>
                <a:gd name="T53" fmla="*/ 20 h 60"/>
                <a:gd name="T54" fmla="*/ 67 w 146"/>
                <a:gd name="T55" fmla="*/ 23 h 60"/>
                <a:gd name="T56" fmla="*/ 64 w 146"/>
                <a:gd name="T57" fmla="*/ 26 h 60"/>
                <a:gd name="T58" fmla="*/ 61 w 146"/>
                <a:gd name="T59" fmla="*/ 28 h 60"/>
                <a:gd name="T60" fmla="*/ 57 w 146"/>
                <a:gd name="T61" fmla="*/ 30 h 60"/>
                <a:gd name="T62" fmla="*/ 53 w 146"/>
                <a:gd name="T63" fmla="*/ 30 h 60"/>
                <a:gd name="T64" fmla="*/ 50 w 146"/>
                <a:gd name="T65" fmla="*/ 30 h 60"/>
                <a:gd name="T66" fmla="*/ 46 w 146"/>
                <a:gd name="T67" fmla="*/ 29 h 60"/>
                <a:gd name="T68" fmla="*/ 43 w 146"/>
                <a:gd name="T69" fmla="*/ 28 h 60"/>
                <a:gd name="T70" fmla="*/ 39 w 146"/>
                <a:gd name="T71" fmla="*/ 26 h 60"/>
                <a:gd name="T72" fmla="*/ 37 w 146"/>
                <a:gd name="T73" fmla="*/ 24 h 60"/>
                <a:gd name="T74" fmla="*/ 34 w 146"/>
                <a:gd name="T75" fmla="*/ 23 h 60"/>
                <a:gd name="T76" fmla="*/ 30 w 146"/>
                <a:gd name="T77" fmla="*/ 25 h 60"/>
                <a:gd name="T78" fmla="*/ 25 w 146"/>
                <a:gd name="T79" fmla="*/ 27 h 60"/>
                <a:gd name="T80" fmla="*/ 19 w 146"/>
                <a:gd name="T81" fmla="*/ 28 h 60"/>
                <a:gd name="T82" fmla="*/ 14 w 146"/>
                <a:gd name="T83" fmla="*/ 28 h 60"/>
                <a:gd name="T84" fmla="*/ 10 w 146"/>
                <a:gd name="T85" fmla="*/ 25 h 60"/>
                <a:gd name="T86" fmla="*/ 5 w 146"/>
                <a:gd name="T87" fmla="*/ 22 h 60"/>
                <a:gd name="T88" fmla="*/ 1 w 146"/>
                <a:gd name="T89" fmla="*/ 19 h 60"/>
                <a:gd name="T90" fmla="*/ 0 w 146"/>
                <a:gd name="T91" fmla="*/ 15 h 60"/>
                <a:gd name="T92" fmla="*/ 1 w 146"/>
                <a:gd name="T93" fmla="*/ 10 h 60"/>
                <a:gd name="T94" fmla="*/ 0 w 146"/>
                <a:gd name="T95" fmla="*/ 4 h 60"/>
                <a:gd name="T96" fmla="*/ 1 w 146"/>
                <a:gd name="T97" fmla="*/ 0 h 60"/>
                <a:gd name="T98" fmla="*/ 6 w 146"/>
                <a:gd name="T99" fmla="*/ 0 h 60"/>
                <a:gd name="T100" fmla="*/ 9 w 146"/>
                <a:gd name="T101" fmla="*/ 4 h 6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46" h="60">
                  <a:moveTo>
                    <a:pt x="18" y="7"/>
                  </a:moveTo>
                  <a:lnTo>
                    <a:pt x="20" y="13"/>
                  </a:lnTo>
                  <a:lnTo>
                    <a:pt x="23" y="18"/>
                  </a:lnTo>
                  <a:lnTo>
                    <a:pt x="26" y="22"/>
                  </a:lnTo>
                  <a:lnTo>
                    <a:pt x="31" y="26"/>
                  </a:lnTo>
                  <a:lnTo>
                    <a:pt x="54" y="24"/>
                  </a:lnTo>
                  <a:lnTo>
                    <a:pt x="57" y="19"/>
                  </a:lnTo>
                  <a:lnTo>
                    <a:pt x="62" y="15"/>
                  </a:lnTo>
                  <a:lnTo>
                    <a:pt x="67" y="14"/>
                  </a:lnTo>
                  <a:lnTo>
                    <a:pt x="74" y="13"/>
                  </a:lnTo>
                  <a:lnTo>
                    <a:pt x="79" y="19"/>
                  </a:lnTo>
                  <a:lnTo>
                    <a:pt x="85" y="26"/>
                  </a:lnTo>
                  <a:lnTo>
                    <a:pt x="93" y="33"/>
                  </a:lnTo>
                  <a:lnTo>
                    <a:pt x="105" y="36"/>
                  </a:lnTo>
                  <a:lnTo>
                    <a:pt x="116" y="33"/>
                  </a:lnTo>
                  <a:lnTo>
                    <a:pt x="125" y="26"/>
                  </a:lnTo>
                  <a:lnTo>
                    <a:pt x="130" y="19"/>
                  </a:lnTo>
                  <a:lnTo>
                    <a:pt x="134" y="13"/>
                  </a:lnTo>
                  <a:lnTo>
                    <a:pt x="138" y="11"/>
                  </a:lnTo>
                  <a:lnTo>
                    <a:pt x="139" y="10"/>
                  </a:lnTo>
                  <a:lnTo>
                    <a:pt x="143" y="8"/>
                  </a:lnTo>
                  <a:lnTo>
                    <a:pt x="146" y="8"/>
                  </a:lnTo>
                  <a:lnTo>
                    <a:pt x="146" y="14"/>
                  </a:lnTo>
                  <a:lnTo>
                    <a:pt x="144" y="19"/>
                  </a:lnTo>
                  <a:lnTo>
                    <a:pt x="143" y="25"/>
                  </a:lnTo>
                  <a:lnTo>
                    <a:pt x="143" y="30"/>
                  </a:lnTo>
                  <a:lnTo>
                    <a:pt x="139" y="39"/>
                  </a:lnTo>
                  <a:lnTo>
                    <a:pt x="136" y="45"/>
                  </a:lnTo>
                  <a:lnTo>
                    <a:pt x="130" y="51"/>
                  </a:lnTo>
                  <a:lnTo>
                    <a:pt x="123" y="56"/>
                  </a:lnTo>
                  <a:lnTo>
                    <a:pt x="116" y="59"/>
                  </a:lnTo>
                  <a:lnTo>
                    <a:pt x="108" y="60"/>
                  </a:lnTo>
                  <a:lnTo>
                    <a:pt x="102" y="59"/>
                  </a:lnTo>
                  <a:lnTo>
                    <a:pt x="93" y="58"/>
                  </a:lnTo>
                  <a:lnTo>
                    <a:pt x="87" y="55"/>
                  </a:lnTo>
                  <a:lnTo>
                    <a:pt x="80" y="52"/>
                  </a:lnTo>
                  <a:lnTo>
                    <a:pt x="75" y="48"/>
                  </a:lnTo>
                  <a:lnTo>
                    <a:pt x="69" y="45"/>
                  </a:lnTo>
                  <a:lnTo>
                    <a:pt x="61" y="50"/>
                  </a:lnTo>
                  <a:lnTo>
                    <a:pt x="51" y="54"/>
                  </a:lnTo>
                  <a:lnTo>
                    <a:pt x="39" y="55"/>
                  </a:lnTo>
                  <a:lnTo>
                    <a:pt x="28" y="55"/>
                  </a:lnTo>
                  <a:lnTo>
                    <a:pt x="20" y="50"/>
                  </a:lnTo>
                  <a:lnTo>
                    <a:pt x="10" y="44"/>
                  </a:lnTo>
                  <a:lnTo>
                    <a:pt x="3" y="37"/>
                  </a:lnTo>
                  <a:lnTo>
                    <a:pt x="0" y="29"/>
                  </a:lnTo>
                  <a:lnTo>
                    <a:pt x="3" y="19"/>
                  </a:lnTo>
                  <a:lnTo>
                    <a:pt x="0" y="8"/>
                  </a:lnTo>
                  <a:lnTo>
                    <a:pt x="2" y="0"/>
                  </a:lnTo>
                  <a:lnTo>
                    <a:pt x="13" y="0"/>
                  </a:lnTo>
                  <a:lnTo>
                    <a:pt x="18"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0" name="Freeform 125"/>
            <p:cNvSpPr>
              <a:spLocks/>
            </p:cNvSpPr>
            <p:nvPr/>
          </p:nvSpPr>
          <p:spPr bwMode="auto">
            <a:xfrm>
              <a:off x="2158" y="1858"/>
              <a:ext cx="68" cy="79"/>
            </a:xfrm>
            <a:custGeom>
              <a:avLst/>
              <a:gdLst>
                <a:gd name="T0" fmla="*/ 68 w 137"/>
                <a:gd name="T1" fmla="*/ 2 h 159"/>
                <a:gd name="T2" fmla="*/ 68 w 137"/>
                <a:gd name="T3" fmla="*/ 5 h 159"/>
                <a:gd name="T4" fmla="*/ 63 w 137"/>
                <a:gd name="T5" fmla="*/ 9 h 159"/>
                <a:gd name="T6" fmla="*/ 59 w 137"/>
                <a:gd name="T7" fmla="*/ 13 h 159"/>
                <a:gd name="T8" fmla="*/ 54 w 137"/>
                <a:gd name="T9" fmla="*/ 16 h 159"/>
                <a:gd name="T10" fmla="*/ 49 w 137"/>
                <a:gd name="T11" fmla="*/ 20 h 159"/>
                <a:gd name="T12" fmla="*/ 45 w 137"/>
                <a:gd name="T13" fmla="*/ 24 h 159"/>
                <a:gd name="T14" fmla="*/ 40 w 137"/>
                <a:gd name="T15" fmla="*/ 28 h 159"/>
                <a:gd name="T16" fmla="*/ 36 w 137"/>
                <a:gd name="T17" fmla="*/ 33 h 159"/>
                <a:gd name="T18" fmla="*/ 32 w 137"/>
                <a:gd name="T19" fmla="*/ 37 h 159"/>
                <a:gd name="T20" fmla="*/ 32 w 137"/>
                <a:gd name="T21" fmla="*/ 39 h 159"/>
                <a:gd name="T22" fmla="*/ 34 w 137"/>
                <a:gd name="T23" fmla="*/ 41 h 159"/>
                <a:gd name="T24" fmla="*/ 35 w 137"/>
                <a:gd name="T25" fmla="*/ 43 h 159"/>
                <a:gd name="T26" fmla="*/ 37 w 137"/>
                <a:gd name="T27" fmla="*/ 45 h 159"/>
                <a:gd name="T28" fmla="*/ 42 w 137"/>
                <a:gd name="T29" fmla="*/ 52 h 159"/>
                <a:gd name="T30" fmla="*/ 45 w 137"/>
                <a:gd name="T31" fmla="*/ 60 h 159"/>
                <a:gd name="T32" fmla="*/ 46 w 137"/>
                <a:gd name="T33" fmla="*/ 69 h 159"/>
                <a:gd name="T34" fmla="*/ 44 w 137"/>
                <a:gd name="T35" fmla="*/ 78 h 159"/>
                <a:gd name="T36" fmla="*/ 43 w 137"/>
                <a:gd name="T37" fmla="*/ 78 h 159"/>
                <a:gd name="T38" fmla="*/ 43 w 137"/>
                <a:gd name="T39" fmla="*/ 79 h 159"/>
                <a:gd name="T40" fmla="*/ 41 w 137"/>
                <a:gd name="T41" fmla="*/ 79 h 159"/>
                <a:gd name="T42" fmla="*/ 40 w 137"/>
                <a:gd name="T43" fmla="*/ 79 h 159"/>
                <a:gd name="T44" fmla="*/ 38 w 137"/>
                <a:gd name="T45" fmla="*/ 76 h 159"/>
                <a:gd name="T46" fmla="*/ 36 w 137"/>
                <a:gd name="T47" fmla="*/ 72 h 159"/>
                <a:gd name="T48" fmla="*/ 36 w 137"/>
                <a:gd name="T49" fmla="*/ 67 h 159"/>
                <a:gd name="T50" fmla="*/ 34 w 137"/>
                <a:gd name="T51" fmla="*/ 63 h 159"/>
                <a:gd name="T52" fmla="*/ 31 w 137"/>
                <a:gd name="T53" fmla="*/ 59 h 159"/>
                <a:gd name="T54" fmla="*/ 27 w 137"/>
                <a:gd name="T55" fmla="*/ 54 h 159"/>
                <a:gd name="T56" fmla="*/ 21 w 137"/>
                <a:gd name="T57" fmla="*/ 50 h 159"/>
                <a:gd name="T58" fmla="*/ 16 w 137"/>
                <a:gd name="T59" fmla="*/ 48 h 159"/>
                <a:gd name="T60" fmla="*/ 11 w 137"/>
                <a:gd name="T61" fmla="*/ 48 h 159"/>
                <a:gd name="T62" fmla="*/ 7 w 137"/>
                <a:gd name="T63" fmla="*/ 49 h 159"/>
                <a:gd name="T64" fmla="*/ 2 w 137"/>
                <a:gd name="T65" fmla="*/ 49 h 159"/>
                <a:gd name="T66" fmla="*/ 0 w 137"/>
                <a:gd name="T67" fmla="*/ 46 h 159"/>
                <a:gd name="T68" fmla="*/ 2 w 137"/>
                <a:gd name="T69" fmla="*/ 43 h 159"/>
                <a:gd name="T70" fmla="*/ 5 w 137"/>
                <a:gd name="T71" fmla="*/ 40 h 159"/>
                <a:gd name="T72" fmla="*/ 8 w 137"/>
                <a:gd name="T73" fmla="*/ 37 h 159"/>
                <a:gd name="T74" fmla="*/ 11 w 137"/>
                <a:gd name="T75" fmla="*/ 33 h 159"/>
                <a:gd name="T76" fmla="*/ 16 w 137"/>
                <a:gd name="T77" fmla="*/ 29 h 159"/>
                <a:gd name="T78" fmla="*/ 23 w 137"/>
                <a:gd name="T79" fmla="*/ 25 h 159"/>
                <a:gd name="T80" fmla="*/ 29 w 137"/>
                <a:gd name="T81" fmla="*/ 22 h 159"/>
                <a:gd name="T82" fmla="*/ 34 w 137"/>
                <a:gd name="T83" fmla="*/ 18 h 159"/>
                <a:gd name="T84" fmla="*/ 41 w 137"/>
                <a:gd name="T85" fmla="*/ 13 h 159"/>
                <a:gd name="T86" fmla="*/ 47 w 137"/>
                <a:gd name="T87" fmla="*/ 10 h 159"/>
                <a:gd name="T88" fmla="*/ 52 w 137"/>
                <a:gd name="T89" fmla="*/ 6 h 159"/>
                <a:gd name="T90" fmla="*/ 58 w 137"/>
                <a:gd name="T91" fmla="*/ 2 h 159"/>
                <a:gd name="T92" fmla="*/ 61 w 137"/>
                <a:gd name="T93" fmla="*/ 1 h 159"/>
                <a:gd name="T94" fmla="*/ 65 w 137"/>
                <a:gd name="T95" fmla="*/ 0 h 159"/>
                <a:gd name="T96" fmla="*/ 67 w 137"/>
                <a:gd name="T97" fmla="*/ 0 h 159"/>
                <a:gd name="T98" fmla="*/ 68 w 137"/>
                <a:gd name="T99" fmla="*/ 2 h 1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37" h="159">
                  <a:moveTo>
                    <a:pt x="137" y="5"/>
                  </a:moveTo>
                  <a:lnTo>
                    <a:pt x="137" y="11"/>
                  </a:lnTo>
                  <a:lnTo>
                    <a:pt x="127" y="18"/>
                  </a:lnTo>
                  <a:lnTo>
                    <a:pt x="119" y="26"/>
                  </a:lnTo>
                  <a:lnTo>
                    <a:pt x="109" y="33"/>
                  </a:lnTo>
                  <a:lnTo>
                    <a:pt x="99" y="41"/>
                  </a:lnTo>
                  <a:lnTo>
                    <a:pt x="91" y="49"/>
                  </a:lnTo>
                  <a:lnTo>
                    <a:pt x="81" y="57"/>
                  </a:lnTo>
                  <a:lnTo>
                    <a:pt x="73" y="66"/>
                  </a:lnTo>
                  <a:lnTo>
                    <a:pt x="64" y="74"/>
                  </a:lnTo>
                  <a:lnTo>
                    <a:pt x="64" y="79"/>
                  </a:lnTo>
                  <a:lnTo>
                    <a:pt x="68" y="82"/>
                  </a:lnTo>
                  <a:lnTo>
                    <a:pt x="71" y="86"/>
                  </a:lnTo>
                  <a:lnTo>
                    <a:pt x="74" y="90"/>
                  </a:lnTo>
                  <a:lnTo>
                    <a:pt x="84" y="105"/>
                  </a:lnTo>
                  <a:lnTo>
                    <a:pt x="91" y="120"/>
                  </a:lnTo>
                  <a:lnTo>
                    <a:pt x="92" y="138"/>
                  </a:lnTo>
                  <a:lnTo>
                    <a:pt x="89" y="156"/>
                  </a:lnTo>
                  <a:lnTo>
                    <a:pt x="87" y="157"/>
                  </a:lnTo>
                  <a:lnTo>
                    <a:pt x="86" y="159"/>
                  </a:lnTo>
                  <a:lnTo>
                    <a:pt x="82" y="159"/>
                  </a:lnTo>
                  <a:lnTo>
                    <a:pt x="81" y="159"/>
                  </a:lnTo>
                  <a:lnTo>
                    <a:pt x="76" y="152"/>
                  </a:lnTo>
                  <a:lnTo>
                    <a:pt x="73" y="144"/>
                  </a:lnTo>
                  <a:lnTo>
                    <a:pt x="73" y="135"/>
                  </a:lnTo>
                  <a:lnTo>
                    <a:pt x="69" y="127"/>
                  </a:lnTo>
                  <a:lnTo>
                    <a:pt x="63" y="118"/>
                  </a:lnTo>
                  <a:lnTo>
                    <a:pt x="55" y="108"/>
                  </a:lnTo>
                  <a:lnTo>
                    <a:pt x="43" y="101"/>
                  </a:lnTo>
                  <a:lnTo>
                    <a:pt x="32" y="96"/>
                  </a:lnTo>
                  <a:lnTo>
                    <a:pt x="23" y="97"/>
                  </a:lnTo>
                  <a:lnTo>
                    <a:pt x="14" y="99"/>
                  </a:lnTo>
                  <a:lnTo>
                    <a:pt x="5" y="99"/>
                  </a:lnTo>
                  <a:lnTo>
                    <a:pt x="0" y="93"/>
                  </a:lnTo>
                  <a:lnTo>
                    <a:pt x="4" y="86"/>
                  </a:lnTo>
                  <a:lnTo>
                    <a:pt x="10" y="81"/>
                  </a:lnTo>
                  <a:lnTo>
                    <a:pt x="17" y="74"/>
                  </a:lnTo>
                  <a:lnTo>
                    <a:pt x="22" y="67"/>
                  </a:lnTo>
                  <a:lnTo>
                    <a:pt x="33" y="59"/>
                  </a:lnTo>
                  <a:lnTo>
                    <a:pt x="46" y="51"/>
                  </a:lnTo>
                  <a:lnTo>
                    <a:pt x="58" y="44"/>
                  </a:lnTo>
                  <a:lnTo>
                    <a:pt x="69" y="36"/>
                  </a:lnTo>
                  <a:lnTo>
                    <a:pt x="82" y="27"/>
                  </a:lnTo>
                  <a:lnTo>
                    <a:pt x="94" y="21"/>
                  </a:lnTo>
                  <a:lnTo>
                    <a:pt x="105" y="12"/>
                  </a:lnTo>
                  <a:lnTo>
                    <a:pt x="117" y="4"/>
                  </a:lnTo>
                  <a:lnTo>
                    <a:pt x="123" y="3"/>
                  </a:lnTo>
                  <a:lnTo>
                    <a:pt x="130" y="0"/>
                  </a:lnTo>
                  <a:lnTo>
                    <a:pt x="135" y="0"/>
                  </a:lnTo>
                  <a:lnTo>
                    <a:pt x="137"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1" name="Freeform 126"/>
            <p:cNvSpPr>
              <a:spLocks/>
            </p:cNvSpPr>
            <p:nvPr/>
          </p:nvSpPr>
          <p:spPr bwMode="auto">
            <a:xfrm>
              <a:off x="1891" y="1863"/>
              <a:ext cx="79" cy="59"/>
            </a:xfrm>
            <a:custGeom>
              <a:avLst/>
              <a:gdLst>
                <a:gd name="T0" fmla="*/ 26 w 158"/>
                <a:gd name="T1" fmla="*/ 4 h 118"/>
                <a:gd name="T2" fmla="*/ 23 w 158"/>
                <a:gd name="T3" fmla="*/ 8 h 118"/>
                <a:gd name="T4" fmla="*/ 28 w 158"/>
                <a:gd name="T5" fmla="*/ 16 h 118"/>
                <a:gd name="T6" fmla="*/ 39 w 158"/>
                <a:gd name="T7" fmla="*/ 31 h 118"/>
                <a:gd name="T8" fmla="*/ 46 w 158"/>
                <a:gd name="T9" fmla="*/ 36 h 118"/>
                <a:gd name="T10" fmla="*/ 51 w 158"/>
                <a:gd name="T11" fmla="*/ 32 h 118"/>
                <a:gd name="T12" fmla="*/ 57 w 158"/>
                <a:gd name="T13" fmla="*/ 27 h 118"/>
                <a:gd name="T14" fmla="*/ 64 w 158"/>
                <a:gd name="T15" fmla="*/ 26 h 118"/>
                <a:gd name="T16" fmla="*/ 73 w 158"/>
                <a:gd name="T17" fmla="*/ 32 h 118"/>
                <a:gd name="T18" fmla="*/ 78 w 158"/>
                <a:gd name="T19" fmla="*/ 45 h 118"/>
                <a:gd name="T20" fmla="*/ 78 w 158"/>
                <a:gd name="T21" fmla="*/ 53 h 118"/>
                <a:gd name="T22" fmla="*/ 75 w 158"/>
                <a:gd name="T23" fmla="*/ 55 h 118"/>
                <a:gd name="T24" fmla="*/ 70 w 158"/>
                <a:gd name="T25" fmla="*/ 52 h 118"/>
                <a:gd name="T26" fmla="*/ 66 w 158"/>
                <a:gd name="T27" fmla="*/ 45 h 118"/>
                <a:gd name="T28" fmla="*/ 63 w 158"/>
                <a:gd name="T29" fmla="*/ 41 h 118"/>
                <a:gd name="T30" fmla="*/ 59 w 158"/>
                <a:gd name="T31" fmla="*/ 41 h 118"/>
                <a:gd name="T32" fmla="*/ 55 w 158"/>
                <a:gd name="T33" fmla="*/ 45 h 118"/>
                <a:gd name="T34" fmla="*/ 52 w 158"/>
                <a:gd name="T35" fmla="*/ 52 h 118"/>
                <a:gd name="T36" fmla="*/ 50 w 158"/>
                <a:gd name="T37" fmla="*/ 57 h 118"/>
                <a:gd name="T38" fmla="*/ 45 w 158"/>
                <a:gd name="T39" fmla="*/ 59 h 118"/>
                <a:gd name="T40" fmla="*/ 41 w 158"/>
                <a:gd name="T41" fmla="*/ 58 h 118"/>
                <a:gd name="T42" fmla="*/ 39 w 158"/>
                <a:gd name="T43" fmla="*/ 54 h 118"/>
                <a:gd name="T44" fmla="*/ 34 w 158"/>
                <a:gd name="T45" fmla="*/ 48 h 118"/>
                <a:gd name="T46" fmla="*/ 28 w 158"/>
                <a:gd name="T47" fmla="*/ 37 h 118"/>
                <a:gd name="T48" fmla="*/ 20 w 158"/>
                <a:gd name="T49" fmla="*/ 28 h 118"/>
                <a:gd name="T50" fmla="*/ 10 w 158"/>
                <a:gd name="T51" fmla="*/ 19 h 118"/>
                <a:gd name="T52" fmla="*/ 3 w 158"/>
                <a:gd name="T53" fmla="*/ 14 h 118"/>
                <a:gd name="T54" fmla="*/ 0 w 158"/>
                <a:gd name="T55" fmla="*/ 11 h 118"/>
                <a:gd name="T56" fmla="*/ 4 w 158"/>
                <a:gd name="T57" fmla="*/ 8 h 118"/>
                <a:gd name="T58" fmla="*/ 9 w 158"/>
                <a:gd name="T59" fmla="*/ 5 h 118"/>
                <a:gd name="T60" fmla="*/ 16 w 158"/>
                <a:gd name="T61" fmla="*/ 2 h 118"/>
                <a:gd name="T62" fmla="*/ 23 w 158"/>
                <a:gd name="T63" fmla="*/ 0 h 118"/>
                <a:gd name="T64" fmla="*/ 27 w 158"/>
                <a:gd name="T65" fmla="*/ 2 h 11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8" h="118">
                  <a:moveTo>
                    <a:pt x="53" y="3"/>
                  </a:moveTo>
                  <a:lnTo>
                    <a:pt x="51" y="7"/>
                  </a:lnTo>
                  <a:lnTo>
                    <a:pt x="48" y="11"/>
                  </a:lnTo>
                  <a:lnTo>
                    <a:pt x="45" y="15"/>
                  </a:lnTo>
                  <a:lnTo>
                    <a:pt x="41" y="19"/>
                  </a:lnTo>
                  <a:lnTo>
                    <a:pt x="56" y="31"/>
                  </a:lnTo>
                  <a:lnTo>
                    <a:pt x="68" y="46"/>
                  </a:lnTo>
                  <a:lnTo>
                    <a:pt x="77" y="62"/>
                  </a:lnTo>
                  <a:lnTo>
                    <a:pt x="87" y="78"/>
                  </a:lnTo>
                  <a:lnTo>
                    <a:pt x="92" y="72"/>
                  </a:lnTo>
                  <a:lnTo>
                    <a:pt x="97" y="67"/>
                  </a:lnTo>
                  <a:lnTo>
                    <a:pt x="102" y="63"/>
                  </a:lnTo>
                  <a:lnTo>
                    <a:pt x="107" y="57"/>
                  </a:lnTo>
                  <a:lnTo>
                    <a:pt x="114" y="53"/>
                  </a:lnTo>
                  <a:lnTo>
                    <a:pt x="120" y="52"/>
                  </a:lnTo>
                  <a:lnTo>
                    <a:pt x="128" y="51"/>
                  </a:lnTo>
                  <a:lnTo>
                    <a:pt x="138" y="53"/>
                  </a:lnTo>
                  <a:lnTo>
                    <a:pt x="146" y="64"/>
                  </a:lnTo>
                  <a:lnTo>
                    <a:pt x="153" y="77"/>
                  </a:lnTo>
                  <a:lnTo>
                    <a:pt x="156" y="89"/>
                  </a:lnTo>
                  <a:lnTo>
                    <a:pt x="158" y="103"/>
                  </a:lnTo>
                  <a:lnTo>
                    <a:pt x="156" y="105"/>
                  </a:lnTo>
                  <a:lnTo>
                    <a:pt x="153" y="108"/>
                  </a:lnTo>
                  <a:lnTo>
                    <a:pt x="150" y="109"/>
                  </a:lnTo>
                  <a:lnTo>
                    <a:pt x="146" y="108"/>
                  </a:lnTo>
                  <a:lnTo>
                    <a:pt x="140" y="103"/>
                  </a:lnTo>
                  <a:lnTo>
                    <a:pt x="137" y="96"/>
                  </a:lnTo>
                  <a:lnTo>
                    <a:pt x="132" y="89"/>
                  </a:lnTo>
                  <a:lnTo>
                    <a:pt x="127" y="82"/>
                  </a:lnTo>
                  <a:lnTo>
                    <a:pt x="125" y="81"/>
                  </a:lnTo>
                  <a:lnTo>
                    <a:pt x="122" y="79"/>
                  </a:lnTo>
                  <a:lnTo>
                    <a:pt x="117" y="81"/>
                  </a:lnTo>
                  <a:lnTo>
                    <a:pt x="115" y="82"/>
                  </a:lnTo>
                  <a:lnTo>
                    <a:pt x="110" y="89"/>
                  </a:lnTo>
                  <a:lnTo>
                    <a:pt x="107" y="96"/>
                  </a:lnTo>
                  <a:lnTo>
                    <a:pt x="104" y="103"/>
                  </a:lnTo>
                  <a:lnTo>
                    <a:pt x="102" y="109"/>
                  </a:lnTo>
                  <a:lnTo>
                    <a:pt x="99" y="114"/>
                  </a:lnTo>
                  <a:lnTo>
                    <a:pt x="94" y="116"/>
                  </a:lnTo>
                  <a:lnTo>
                    <a:pt x="89" y="118"/>
                  </a:lnTo>
                  <a:lnTo>
                    <a:pt x="82" y="118"/>
                  </a:lnTo>
                  <a:lnTo>
                    <a:pt x="81" y="115"/>
                  </a:lnTo>
                  <a:lnTo>
                    <a:pt x="79" y="111"/>
                  </a:lnTo>
                  <a:lnTo>
                    <a:pt x="77" y="108"/>
                  </a:lnTo>
                  <a:lnTo>
                    <a:pt x="74" y="105"/>
                  </a:lnTo>
                  <a:lnTo>
                    <a:pt x="68" y="96"/>
                  </a:lnTo>
                  <a:lnTo>
                    <a:pt x="61" y="85"/>
                  </a:lnTo>
                  <a:lnTo>
                    <a:pt x="55" y="74"/>
                  </a:lnTo>
                  <a:lnTo>
                    <a:pt x="48" y="64"/>
                  </a:lnTo>
                  <a:lnTo>
                    <a:pt x="40" y="55"/>
                  </a:lnTo>
                  <a:lnTo>
                    <a:pt x="32" y="45"/>
                  </a:lnTo>
                  <a:lnTo>
                    <a:pt x="20" y="37"/>
                  </a:lnTo>
                  <a:lnTo>
                    <a:pt x="7" y="30"/>
                  </a:lnTo>
                  <a:lnTo>
                    <a:pt x="5" y="27"/>
                  </a:lnTo>
                  <a:lnTo>
                    <a:pt x="2" y="26"/>
                  </a:lnTo>
                  <a:lnTo>
                    <a:pt x="0" y="22"/>
                  </a:lnTo>
                  <a:lnTo>
                    <a:pt x="0" y="18"/>
                  </a:lnTo>
                  <a:lnTo>
                    <a:pt x="7" y="15"/>
                  </a:lnTo>
                  <a:lnTo>
                    <a:pt x="14" y="12"/>
                  </a:lnTo>
                  <a:lnTo>
                    <a:pt x="18" y="10"/>
                  </a:lnTo>
                  <a:lnTo>
                    <a:pt x="25" y="7"/>
                  </a:lnTo>
                  <a:lnTo>
                    <a:pt x="32" y="4"/>
                  </a:lnTo>
                  <a:lnTo>
                    <a:pt x="38" y="1"/>
                  </a:lnTo>
                  <a:lnTo>
                    <a:pt x="45" y="0"/>
                  </a:lnTo>
                  <a:lnTo>
                    <a:pt x="51" y="0"/>
                  </a:lnTo>
                  <a:lnTo>
                    <a:pt x="53"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2" name="Freeform 127"/>
            <p:cNvSpPr>
              <a:spLocks/>
            </p:cNvSpPr>
            <p:nvPr/>
          </p:nvSpPr>
          <p:spPr bwMode="auto">
            <a:xfrm>
              <a:off x="2348" y="1866"/>
              <a:ext cx="44" cy="93"/>
            </a:xfrm>
            <a:custGeom>
              <a:avLst/>
              <a:gdLst>
                <a:gd name="T0" fmla="*/ 16 w 89"/>
                <a:gd name="T1" fmla="*/ 15 h 185"/>
                <a:gd name="T2" fmla="*/ 20 w 89"/>
                <a:gd name="T3" fmla="*/ 21 h 185"/>
                <a:gd name="T4" fmla="*/ 24 w 89"/>
                <a:gd name="T5" fmla="*/ 26 h 185"/>
                <a:gd name="T6" fmla="*/ 28 w 89"/>
                <a:gd name="T7" fmla="*/ 32 h 185"/>
                <a:gd name="T8" fmla="*/ 30 w 89"/>
                <a:gd name="T9" fmla="*/ 38 h 185"/>
                <a:gd name="T10" fmla="*/ 32 w 89"/>
                <a:gd name="T11" fmla="*/ 41 h 185"/>
                <a:gd name="T12" fmla="*/ 33 w 89"/>
                <a:gd name="T13" fmla="*/ 44 h 185"/>
                <a:gd name="T14" fmla="*/ 34 w 89"/>
                <a:gd name="T15" fmla="*/ 47 h 185"/>
                <a:gd name="T16" fmla="*/ 35 w 89"/>
                <a:gd name="T17" fmla="*/ 49 h 185"/>
                <a:gd name="T18" fmla="*/ 37 w 89"/>
                <a:gd name="T19" fmla="*/ 56 h 185"/>
                <a:gd name="T20" fmla="*/ 39 w 89"/>
                <a:gd name="T21" fmla="*/ 63 h 185"/>
                <a:gd name="T22" fmla="*/ 42 w 89"/>
                <a:gd name="T23" fmla="*/ 70 h 185"/>
                <a:gd name="T24" fmla="*/ 43 w 89"/>
                <a:gd name="T25" fmla="*/ 77 h 185"/>
                <a:gd name="T26" fmla="*/ 43 w 89"/>
                <a:gd name="T27" fmla="*/ 80 h 185"/>
                <a:gd name="T28" fmla="*/ 44 w 89"/>
                <a:gd name="T29" fmla="*/ 83 h 185"/>
                <a:gd name="T30" fmla="*/ 43 w 89"/>
                <a:gd name="T31" fmla="*/ 86 h 185"/>
                <a:gd name="T32" fmla="*/ 42 w 89"/>
                <a:gd name="T33" fmla="*/ 88 h 185"/>
                <a:gd name="T34" fmla="*/ 38 w 89"/>
                <a:gd name="T35" fmla="*/ 89 h 185"/>
                <a:gd name="T36" fmla="*/ 35 w 89"/>
                <a:gd name="T37" fmla="*/ 89 h 185"/>
                <a:gd name="T38" fmla="*/ 32 w 89"/>
                <a:gd name="T39" fmla="*/ 88 h 185"/>
                <a:gd name="T40" fmla="*/ 28 w 89"/>
                <a:gd name="T41" fmla="*/ 87 h 185"/>
                <a:gd name="T42" fmla="*/ 25 w 89"/>
                <a:gd name="T43" fmla="*/ 86 h 185"/>
                <a:gd name="T44" fmla="*/ 22 w 89"/>
                <a:gd name="T45" fmla="*/ 86 h 185"/>
                <a:gd name="T46" fmla="*/ 18 w 89"/>
                <a:gd name="T47" fmla="*/ 86 h 185"/>
                <a:gd name="T48" fmla="*/ 14 w 89"/>
                <a:gd name="T49" fmla="*/ 88 h 185"/>
                <a:gd name="T50" fmla="*/ 12 w 89"/>
                <a:gd name="T51" fmla="*/ 89 h 185"/>
                <a:gd name="T52" fmla="*/ 9 w 89"/>
                <a:gd name="T53" fmla="*/ 91 h 185"/>
                <a:gd name="T54" fmla="*/ 6 w 89"/>
                <a:gd name="T55" fmla="*/ 93 h 185"/>
                <a:gd name="T56" fmla="*/ 2 w 89"/>
                <a:gd name="T57" fmla="*/ 91 h 185"/>
                <a:gd name="T58" fmla="*/ 1 w 89"/>
                <a:gd name="T59" fmla="*/ 86 h 185"/>
                <a:gd name="T60" fmla="*/ 3 w 89"/>
                <a:gd name="T61" fmla="*/ 82 h 185"/>
                <a:gd name="T62" fmla="*/ 6 w 89"/>
                <a:gd name="T63" fmla="*/ 78 h 185"/>
                <a:gd name="T64" fmla="*/ 10 w 89"/>
                <a:gd name="T65" fmla="*/ 73 h 185"/>
                <a:gd name="T66" fmla="*/ 19 w 89"/>
                <a:gd name="T67" fmla="*/ 67 h 185"/>
                <a:gd name="T68" fmla="*/ 17 w 89"/>
                <a:gd name="T69" fmla="*/ 50 h 185"/>
                <a:gd name="T70" fmla="*/ 14 w 89"/>
                <a:gd name="T71" fmla="*/ 34 h 185"/>
                <a:gd name="T72" fmla="*/ 8 w 89"/>
                <a:gd name="T73" fmla="*/ 18 h 185"/>
                <a:gd name="T74" fmla="*/ 0 w 89"/>
                <a:gd name="T75" fmla="*/ 3 h 185"/>
                <a:gd name="T76" fmla="*/ 1 w 89"/>
                <a:gd name="T77" fmla="*/ 2 h 185"/>
                <a:gd name="T78" fmla="*/ 1 w 89"/>
                <a:gd name="T79" fmla="*/ 1 h 185"/>
                <a:gd name="T80" fmla="*/ 3 w 89"/>
                <a:gd name="T81" fmla="*/ 0 h 185"/>
                <a:gd name="T82" fmla="*/ 5 w 89"/>
                <a:gd name="T83" fmla="*/ 0 h 185"/>
                <a:gd name="T84" fmla="*/ 8 w 89"/>
                <a:gd name="T85" fmla="*/ 3 h 185"/>
                <a:gd name="T86" fmla="*/ 11 w 89"/>
                <a:gd name="T87" fmla="*/ 7 h 185"/>
                <a:gd name="T88" fmla="*/ 14 w 89"/>
                <a:gd name="T89" fmla="*/ 10 h 185"/>
                <a:gd name="T90" fmla="*/ 16 w 89"/>
                <a:gd name="T91" fmla="*/ 15 h 18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89" h="185">
                  <a:moveTo>
                    <a:pt x="33" y="29"/>
                  </a:moveTo>
                  <a:lnTo>
                    <a:pt x="41" y="41"/>
                  </a:lnTo>
                  <a:lnTo>
                    <a:pt x="49" y="52"/>
                  </a:lnTo>
                  <a:lnTo>
                    <a:pt x="56" y="64"/>
                  </a:lnTo>
                  <a:lnTo>
                    <a:pt x="61" y="76"/>
                  </a:lnTo>
                  <a:lnTo>
                    <a:pt x="64" y="82"/>
                  </a:lnTo>
                  <a:lnTo>
                    <a:pt x="66" y="87"/>
                  </a:lnTo>
                  <a:lnTo>
                    <a:pt x="69" y="93"/>
                  </a:lnTo>
                  <a:lnTo>
                    <a:pt x="70" y="97"/>
                  </a:lnTo>
                  <a:lnTo>
                    <a:pt x="74" y="112"/>
                  </a:lnTo>
                  <a:lnTo>
                    <a:pt x="79" y="126"/>
                  </a:lnTo>
                  <a:lnTo>
                    <a:pt x="84" y="139"/>
                  </a:lnTo>
                  <a:lnTo>
                    <a:pt x="87" y="154"/>
                  </a:lnTo>
                  <a:lnTo>
                    <a:pt x="87" y="160"/>
                  </a:lnTo>
                  <a:lnTo>
                    <a:pt x="89" y="165"/>
                  </a:lnTo>
                  <a:lnTo>
                    <a:pt x="87" y="172"/>
                  </a:lnTo>
                  <a:lnTo>
                    <a:pt x="84" y="176"/>
                  </a:lnTo>
                  <a:lnTo>
                    <a:pt x="77" y="178"/>
                  </a:lnTo>
                  <a:lnTo>
                    <a:pt x="70" y="178"/>
                  </a:lnTo>
                  <a:lnTo>
                    <a:pt x="64" y="176"/>
                  </a:lnTo>
                  <a:lnTo>
                    <a:pt x="57" y="174"/>
                  </a:lnTo>
                  <a:lnTo>
                    <a:pt x="51" y="172"/>
                  </a:lnTo>
                  <a:lnTo>
                    <a:pt x="44" y="171"/>
                  </a:lnTo>
                  <a:lnTo>
                    <a:pt x="36" y="172"/>
                  </a:lnTo>
                  <a:lnTo>
                    <a:pt x="29" y="175"/>
                  </a:lnTo>
                  <a:lnTo>
                    <a:pt x="25" y="178"/>
                  </a:lnTo>
                  <a:lnTo>
                    <a:pt x="18" y="182"/>
                  </a:lnTo>
                  <a:lnTo>
                    <a:pt x="13" y="185"/>
                  </a:lnTo>
                  <a:lnTo>
                    <a:pt x="5" y="182"/>
                  </a:lnTo>
                  <a:lnTo>
                    <a:pt x="2" y="172"/>
                  </a:lnTo>
                  <a:lnTo>
                    <a:pt x="6" y="164"/>
                  </a:lnTo>
                  <a:lnTo>
                    <a:pt x="13" y="156"/>
                  </a:lnTo>
                  <a:lnTo>
                    <a:pt x="20" y="146"/>
                  </a:lnTo>
                  <a:lnTo>
                    <a:pt x="39" y="133"/>
                  </a:lnTo>
                  <a:lnTo>
                    <a:pt x="34" y="100"/>
                  </a:lnTo>
                  <a:lnTo>
                    <a:pt x="28" y="67"/>
                  </a:lnTo>
                  <a:lnTo>
                    <a:pt x="16" y="35"/>
                  </a:lnTo>
                  <a:lnTo>
                    <a:pt x="0" y="5"/>
                  </a:lnTo>
                  <a:lnTo>
                    <a:pt x="2" y="3"/>
                  </a:lnTo>
                  <a:lnTo>
                    <a:pt x="3" y="1"/>
                  </a:lnTo>
                  <a:lnTo>
                    <a:pt x="6" y="0"/>
                  </a:lnTo>
                  <a:lnTo>
                    <a:pt x="10" y="0"/>
                  </a:lnTo>
                  <a:lnTo>
                    <a:pt x="16" y="5"/>
                  </a:lnTo>
                  <a:lnTo>
                    <a:pt x="23" y="13"/>
                  </a:lnTo>
                  <a:lnTo>
                    <a:pt x="28" y="20"/>
                  </a:lnTo>
                  <a:lnTo>
                    <a:pt x="33"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3" name="Freeform 128"/>
            <p:cNvSpPr>
              <a:spLocks/>
            </p:cNvSpPr>
            <p:nvPr/>
          </p:nvSpPr>
          <p:spPr bwMode="auto">
            <a:xfrm>
              <a:off x="1780" y="1874"/>
              <a:ext cx="101" cy="114"/>
            </a:xfrm>
            <a:custGeom>
              <a:avLst/>
              <a:gdLst>
                <a:gd name="T0" fmla="*/ 101 w 200"/>
                <a:gd name="T1" fmla="*/ 4 h 228"/>
                <a:gd name="T2" fmla="*/ 100 w 200"/>
                <a:gd name="T3" fmla="*/ 6 h 228"/>
                <a:gd name="T4" fmla="*/ 90 w 200"/>
                <a:gd name="T5" fmla="*/ 10 h 228"/>
                <a:gd name="T6" fmla="*/ 75 w 200"/>
                <a:gd name="T7" fmla="*/ 17 h 228"/>
                <a:gd name="T8" fmla="*/ 61 w 200"/>
                <a:gd name="T9" fmla="*/ 26 h 228"/>
                <a:gd name="T10" fmla="*/ 47 w 200"/>
                <a:gd name="T11" fmla="*/ 36 h 228"/>
                <a:gd name="T12" fmla="*/ 35 w 200"/>
                <a:gd name="T13" fmla="*/ 46 h 228"/>
                <a:gd name="T14" fmla="*/ 25 w 200"/>
                <a:gd name="T15" fmla="*/ 58 h 228"/>
                <a:gd name="T16" fmla="*/ 27 w 200"/>
                <a:gd name="T17" fmla="*/ 66 h 228"/>
                <a:gd name="T18" fmla="*/ 37 w 200"/>
                <a:gd name="T19" fmla="*/ 72 h 228"/>
                <a:gd name="T20" fmla="*/ 45 w 200"/>
                <a:gd name="T21" fmla="*/ 80 h 228"/>
                <a:gd name="T22" fmla="*/ 52 w 200"/>
                <a:gd name="T23" fmla="*/ 88 h 228"/>
                <a:gd name="T24" fmla="*/ 61 w 200"/>
                <a:gd name="T25" fmla="*/ 88 h 228"/>
                <a:gd name="T26" fmla="*/ 70 w 200"/>
                <a:gd name="T27" fmla="*/ 82 h 228"/>
                <a:gd name="T28" fmla="*/ 80 w 200"/>
                <a:gd name="T29" fmla="*/ 75 h 228"/>
                <a:gd name="T30" fmla="*/ 91 w 200"/>
                <a:gd name="T31" fmla="*/ 70 h 228"/>
                <a:gd name="T32" fmla="*/ 97 w 200"/>
                <a:gd name="T33" fmla="*/ 69 h 228"/>
                <a:gd name="T34" fmla="*/ 97 w 200"/>
                <a:gd name="T35" fmla="*/ 71 h 228"/>
                <a:gd name="T36" fmla="*/ 92 w 200"/>
                <a:gd name="T37" fmla="*/ 77 h 228"/>
                <a:gd name="T38" fmla="*/ 80 w 200"/>
                <a:gd name="T39" fmla="*/ 86 h 228"/>
                <a:gd name="T40" fmla="*/ 69 w 200"/>
                <a:gd name="T41" fmla="*/ 97 h 228"/>
                <a:gd name="T42" fmla="*/ 60 w 200"/>
                <a:gd name="T43" fmla="*/ 107 h 228"/>
                <a:gd name="T44" fmla="*/ 54 w 200"/>
                <a:gd name="T45" fmla="*/ 114 h 228"/>
                <a:gd name="T46" fmla="*/ 52 w 200"/>
                <a:gd name="T47" fmla="*/ 114 h 228"/>
                <a:gd name="T48" fmla="*/ 48 w 200"/>
                <a:gd name="T49" fmla="*/ 108 h 228"/>
                <a:gd name="T50" fmla="*/ 43 w 200"/>
                <a:gd name="T51" fmla="*/ 98 h 228"/>
                <a:gd name="T52" fmla="*/ 37 w 200"/>
                <a:gd name="T53" fmla="*/ 88 h 228"/>
                <a:gd name="T54" fmla="*/ 29 w 200"/>
                <a:gd name="T55" fmla="*/ 80 h 228"/>
                <a:gd name="T56" fmla="*/ 22 w 200"/>
                <a:gd name="T57" fmla="*/ 74 h 228"/>
                <a:gd name="T58" fmla="*/ 13 w 200"/>
                <a:gd name="T59" fmla="*/ 72 h 228"/>
                <a:gd name="T60" fmla="*/ 5 w 200"/>
                <a:gd name="T61" fmla="*/ 71 h 228"/>
                <a:gd name="T62" fmla="*/ 0 w 200"/>
                <a:gd name="T63" fmla="*/ 67 h 228"/>
                <a:gd name="T64" fmla="*/ 9 w 200"/>
                <a:gd name="T65" fmla="*/ 52 h 228"/>
                <a:gd name="T66" fmla="*/ 31 w 200"/>
                <a:gd name="T67" fmla="*/ 34 h 228"/>
                <a:gd name="T68" fmla="*/ 55 w 200"/>
                <a:gd name="T69" fmla="*/ 18 h 228"/>
                <a:gd name="T70" fmla="*/ 81 w 200"/>
                <a:gd name="T71" fmla="*/ 6 h 228"/>
                <a:gd name="T72" fmla="*/ 97 w 200"/>
                <a:gd name="T73" fmla="*/ 1 h 228"/>
                <a:gd name="T74" fmla="*/ 100 w 200"/>
                <a:gd name="T75" fmla="*/ 2 h 2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0" h="228">
                  <a:moveTo>
                    <a:pt x="200" y="7"/>
                  </a:moveTo>
                  <a:lnTo>
                    <a:pt x="200" y="8"/>
                  </a:lnTo>
                  <a:lnTo>
                    <a:pt x="198" y="11"/>
                  </a:lnTo>
                  <a:lnTo>
                    <a:pt x="198" y="12"/>
                  </a:lnTo>
                  <a:lnTo>
                    <a:pt x="197" y="14"/>
                  </a:lnTo>
                  <a:lnTo>
                    <a:pt x="179" y="19"/>
                  </a:lnTo>
                  <a:lnTo>
                    <a:pt x="162" y="26"/>
                  </a:lnTo>
                  <a:lnTo>
                    <a:pt x="148" y="33"/>
                  </a:lnTo>
                  <a:lnTo>
                    <a:pt x="134" y="42"/>
                  </a:lnTo>
                  <a:lnTo>
                    <a:pt x="120" y="52"/>
                  </a:lnTo>
                  <a:lnTo>
                    <a:pt x="107" y="61"/>
                  </a:lnTo>
                  <a:lnTo>
                    <a:pt x="93" y="71"/>
                  </a:lnTo>
                  <a:lnTo>
                    <a:pt x="80" y="81"/>
                  </a:lnTo>
                  <a:lnTo>
                    <a:pt x="70" y="92"/>
                  </a:lnTo>
                  <a:lnTo>
                    <a:pt x="59" y="102"/>
                  </a:lnTo>
                  <a:lnTo>
                    <a:pt x="49" y="115"/>
                  </a:lnTo>
                  <a:lnTo>
                    <a:pt x="41" y="128"/>
                  </a:lnTo>
                  <a:lnTo>
                    <a:pt x="54" y="131"/>
                  </a:lnTo>
                  <a:lnTo>
                    <a:pt x="64" y="137"/>
                  </a:lnTo>
                  <a:lnTo>
                    <a:pt x="74" y="144"/>
                  </a:lnTo>
                  <a:lnTo>
                    <a:pt x="82" y="150"/>
                  </a:lnTo>
                  <a:lnTo>
                    <a:pt x="89" y="159"/>
                  </a:lnTo>
                  <a:lnTo>
                    <a:pt x="95" y="167"/>
                  </a:lnTo>
                  <a:lnTo>
                    <a:pt x="103" y="175"/>
                  </a:lnTo>
                  <a:lnTo>
                    <a:pt x="110" y="183"/>
                  </a:lnTo>
                  <a:lnTo>
                    <a:pt x="120" y="176"/>
                  </a:lnTo>
                  <a:lnTo>
                    <a:pt x="130" y="170"/>
                  </a:lnTo>
                  <a:lnTo>
                    <a:pt x="139" y="163"/>
                  </a:lnTo>
                  <a:lnTo>
                    <a:pt x="149" y="156"/>
                  </a:lnTo>
                  <a:lnTo>
                    <a:pt x="159" y="150"/>
                  </a:lnTo>
                  <a:lnTo>
                    <a:pt x="169" y="145"/>
                  </a:lnTo>
                  <a:lnTo>
                    <a:pt x="180" y="139"/>
                  </a:lnTo>
                  <a:lnTo>
                    <a:pt x="192" y="137"/>
                  </a:lnTo>
                  <a:lnTo>
                    <a:pt x="192" y="138"/>
                  </a:lnTo>
                  <a:lnTo>
                    <a:pt x="192" y="141"/>
                  </a:lnTo>
                  <a:lnTo>
                    <a:pt x="192" y="142"/>
                  </a:lnTo>
                  <a:lnTo>
                    <a:pt x="192" y="144"/>
                  </a:lnTo>
                  <a:lnTo>
                    <a:pt x="182" y="153"/>
                  </a:lnTo>
                  <a:lnTo>
                    <a:pt x="171" y="163"/>
                  </a:lnTo>
                  <a:lnTo>
                    <a:pt x="159" y="172"/>
                  </a:lnTo>
                  <a:lnTo>
                    <a:pt x="148" y="182"/>
                  </a:lnTo>
                  <a:lnTo>
                    <a:pt x="136" y="193"/>
                  </a:lnTo>
                  <a:lnTo>
                    <a:pt x="126" y="202"/>
                  </a:lnTo>
                  <a:lnTo>
                    <a:pt x="118" y="213"/>
                  </a:lnTo>
                  <a:lnTo>
                    <a:pt x="110" y="226"/>
                  </a:lnTo>
                  <a:lnTo>
                    <a:pt x="107" y="227"/>
                  </a:lnTo>
                  <a:lnTo>
                    <a:pt x="105" y="228"/>
                  </a:lnTo>
                  <a:lnTo>
                    <a:pt x="102" y="228"/>
                  </a:lnTo>
                  <a:lnTo>
                    <a:pt x="98" y="227"/>
                  </a:lnTo>
                  <a:lnTo>
                    <a:pt x="95" y="216"/>
                  </a:lnTo>
                  <a:lnTo>
                    <a:pt x="90" y="206"/>
                  </a:lnTo>
                  <a:lnTo>
                    <a:pt x="85" y="196"/>
                  </a:lnTo>
                  <a:lnTo>
                    <a:pt x="80" y="186"/>
                  </a:lnTo>
                  <a:lnTo>
                    <a:pt x="74" y="176"/>
                  </a:lnTo>
                  <a:lnTo>
                    <a:pt x="66" y="168"/>
                  </a:lnTo>
                  <a:lnTo>
                    <a:pt x="57" y="160"/>
                  </a:lnTo>
                  <a:lnTo>
                    <a:pt x="49" y="152"/>
                  </a:lnTo>
                  <a:lnTo>
                    <a:pt x="43" y="148"/>
                  </a:lnTo>
                  <a:lnTo>
                    <a:pt x="34" y="145"/>
                  </a:lnTo>
                  <a:lnTo>
                    <a:pt x="26" y="144"/>
                  </a:lnTo>
                  <a:lnTo>
                    <a:pt x="18" y="142"/>
                  </a:lnTo>
                  <a:lnTo>
                    <a:pt x="10" y="141"/>
                  </a:lnTo>
                  <a:lnTo>
                    <a:pt x="3" y="138"/>
                  </a:lnTo>
                  <a:lnTo>
                    <a:pt x="0" y="133"/>
                  </a:lnTo>
                  <a:lnTo>
                    <a:pt x="0" y="124"/>
                  </a:lnTo>
                  <a:lnTo>
                    <a:pt x="18" y="104"/>
                  </a:lnTo>
                  <a:lnTo>
                    <a:pt x="39" y="83"/>
                  </a:lnTo>
                  <a:lnTo>
                    <a:pt x="61" y="67"/>
                  </a:lnTo>
                  <a:lnTo>
                    <a:pt x="85" y="50"/>
                  </a:lnTo>
                  <a:lnTo>
                    <a:pt x="108" y="35"/>
                  </a:lnTo>
                  <a:lnTo>
                    <a:pt x="134" y="23"/>
                  </a:lnTo>
                  <a:lnTo>
                    <a:pt x="161" y="11"/>
                  </a:lnTo>
                  <a:lnTo>
                    <a:pt x="189" y="0"/>
                  </a:lnTo>
                  <a:lnTo>
                    <a:pt x="192" y="1"/>
                  </a:lnTo>
                  <a:lnTo>
                    <a:pt x="195" y="1"/>
                  </a:lnTo>
                  <a:lnTo>
                    <a:pt x="198" y="4"/>
                  </a:lnTo>
                  <a:lnTo>
                    <a:pt x="200"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4" name="Freeform 129"/>
            <p:cNvSpPr>
              <a:spLocks/>
            </p:cNvSpPr>
            <p:nvPr/>
          </p:nvSpPr>
          <p:spPr bwMode="auto">
            <a:xfrm>
              <a:off x="2632" y="1876"/>
              <a:ext cx="75" cy="21"/>
            </a:xfrm>
            <a:custGeom>
              <a:avLst/>
              <a:gdLst>
                <a:gd name="T0" fmla="*/ 75 w 151"/>
                <a:gd name="T1" fmla="*/ 12 h 42"/>
                <a:gd name="T2" fmla="*/ 73 w 151"/>
                <a:gd name="T3" fmla="*/ 15 h 42"/>
                <a:gd name="T4" fmla="*/ 70 w 151"/>
                <a:gd name="T5" fmla="*/ 17 h 42"/>
                <a:gd name="T6" fmla="*/ 68 w 151"/>
                <a:gd name="T7" fmla="*/ 18 h 42"/>
                <a:gd name="T8" fmla="*/ 65 w 151"/>
                <a:gd name="T9" fmla="*/ 19 h 42"/>
                <a:gd name="T10" fmla="*/ 61 w 151"/>
                <a:gd name="T11" fmla="*/ 20 h 42"/>
                <a:gd name="T12" fmla="*/ 57 w 151"/>
                <a:gd name="T13" fmla="*/ 21 h 42"/>
                <a:gd name="T14" fmla="*/ 53 w 151"/>
                <a:gd name="T15" fmla="*/ 21 h 42"/>
                <a:gd name="T16" fmla="*/ 49 w 151"/>
                <a:gd name="T17" fmla="*/ 21 h 42"/>
                <a:gd name="T18" fmla="*/ 43 w 151"/>
                <a:gd name="T19" fmla="*/ 21 h 42"/>
                <a:gd name="T20" fmla="*/ 36 w 151"/>
                <a:gd name="T21" fmla="*/ 21 h 42"/>
                <a:gd name="T22" fmla="*/ 29 w 151"/>
                <a:gd name="T23" fmla="*/ 20 h 42"/>
                <a:gd name="T24" fmla="*/ 23 w 151"/>
                <a:gd name="T25" fmla="*/ 19 h 42"/>
                <a:gd name="T26" fmla="*/ 16 w 151"/>
                <a:gd name="T27" fmla="*/ 17 h 42"/>
                <a:gd name="T28" fmla="*/ 11 w 151"/>
                <a:gd name="T29" fmla="*/ 15 h 42"/>
                <a:gd name="T30" fmla="*/ 5 w 151"/>
                <a:gd name="T31" fmla="*/ 12 h 42"/>
                <a:gd name="T32" fmla="*/ 0 w 151"/>
                <a:gd name="T33" fmla="*/ 8 h 42"/>
                <a:gd name="T34" fmla="*/ 0 w 151"/>
                <a:gd name="T35" fmla="*/ 7 h 42"/>
                <a:gd name="T36" fmla="*/ 1 w 151"/>
                <a:gd name="T37" fmla="*/ 5 h 42"/>
                <a:gd name="T38" fmla="*/ 1 w 151"/>
                <a:gd name="T39" fmla="*/ 3 h 42"/>
                <a:gd name="T40" fmla="*/ 3 w 151"/>
                <a:gd name="T41" fmla="*/ 2 h 42"/>
                <a:gd name="T42" fmla="*/ 7 w 151"/>
                <a:gd name="T43" fmla="*/ 2 h 42"/>
                <a:gd name="T44" fmla="*/ 11 w 151"/>
                <a:gd name="T45" fmla="*/ 4 h 42"/>
                <a:gd name="T46" fmla="*/ 15 w 151"/>
                <a:gd name="T47" fmla="*/ 4 h 42"/>
                <a:gd name="T48" fmla="*/ 19 w 151"/>
                <a:gd name="T49" fmla="*/ 6 h 42"/>
                <a:gd name="T50" fmla="*/ 24 w 151"/>
                <a:gd name="T51" fmla="*/ 6 h 42"/>
                <a:gd name="T52" fmla="*/ 29 w 151"/>
                <a:gd name="T53" fmla="*/ 6 h 42"/>
                <a:gd name="T54" fmla="*/ 34 w 151"/>
                <a:gd name="T55" fmla="*/ 7 h 42"/>
                <a:gd name="T56" fmla="*/ 39 w 151"/>
                <a:gd name="T57" fmla="*/ 8 h 42"/>
                <a:gd name="T58" fmla="*/ 43 w 151"/>
                <a:gd name="T59" fmla="*/ 8 h 42"/>
                <a:gd name="T60" fmla="*/ 48 w 151"/>
                <a:gd name="T61" fmla="*/ 9 h 42"/>
                <a:gd name="T62" fmla="*/ 53 w 151"/>
                <a:gd name="T63" fmla="*/ 9 h 42"/>
                <a:gd name="T64" fmla="*/ 58 w 151"/>
                <a:gd name="T65" fmla="*/ 8 h 42"/>
                <a:gd name="T66" fmla="*/ 61 w 151"/>
                <a:gd name="T67" fmla="*/ 6 h 42"/>
                <a:gd name="T68" fmla="*/ 66 w 151"/>
                <a:gd name="T69" fmla="*/ 4 h 42"/>
                <a:gd name="T70" fmla="*/ 69 w 151"/>
                <a:gd name="T71" fmla="*/ 2 h 42"/>
                <a:gd name="T72" fmla="*/ 73 w 151"/>
                <a:gd name="T73" fmla="*/ 0 h 42"/>
                <a:gd name="T74" fmla="*/ 75 w 151"/>
                <a:gd name="T75" fmla="*/ 3 h 42"/>
                <a:gd name="T76" fmla="*/ 75 w 151"/>
                <a:gd name="T77" fmla="*/ 6 h 42"/>
                <a:gd name="T78" fmla="*/ 75 w 151"/>
                <a:gd name="T79" fmla="*/ 9 h 42"/>
                <a:gd name="T80" fmla="*/ 75 w 151"/>
                <a:gd name="T81" fmla="*/ 12 h 4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1" h="42">
                  <a:moveTo>
                    <a:pt x="150" y="23"/>
                  </a:moveTo>
                  <a:lnTo>
                    <a:pt x="146" y="29"/>
                  </a:lnTo>
                  <a:lnTo>
                    <a:pt x="141" y="33"/>
                  </a:lnTo>
                  <a:lnTo>
                    <a:pt x="137" y="36"/>
                  </a:lnTo>
                  <a:lnTo>
                    <a:pt x="130" y="38"/>
                  </a:lnTo>
                  <a:lnTo>
                    <a:pt x="122" y="40"/>
                  </a:lnTo>
                  <a:lnTo>
                    <a:pt x="114" y="41"/>
                  </a:lnTo>
                  <a:lnTo>
                    <a:pt x="107" y="42"/>
                  </a:lnTo>
                  <a:lnTo>
                    <a:pt x="99" y="42"/>
                  </a:lnTo>
                  <a:lnTo>
                    <a:pt x="86" y="42"/>
                  </a:lnTo>
                  <a:lnTo>
                    <a:pt x="73" y="41"/>
                  </a:lnTo>
                  <a:lnTo>
                    <a:pt x="59" y="40"/>
                  </a:lnTo>
                  <a:lnTo>
                    <a:pt x="46" y="37"/>
                  </a:lnTo>
                  <a:lnTo>
                    <a:pt x="33" y="33"/>
                  </a:lnTo>
                  <a:lnTo>
                    <a:pt x="22" y="29"/>
                  </a:lnTo>
                  <a:lnTo>
                    <a:pt x="10" y="23"/>
                  </a:lnTo>
                  <a:lnTo>
                    <a:pt x="0" y="16"/>
                  </a:lnTo>
                  <a:lnTo>
                    <a:pt x="0" y="14"/>
                  </a:lnTo>
                  <a:lnTo>
                    <a:pt x="2" y="10"/>
                  </a:lnTo>
                  <a:lnTo>
                    <a:pt x="2" y="5"/>
                  </a:lnTo>
                  <a:lnTo>
                    <a:pt x="7" y="3"/>
                  </a:lnTo>
                  <a:lnTo>
                    <a:pt x="15" y="4"/>
                  </a:lnTo>
                  <a:lnTo>
                    <a:pt x="23" y="7"/>
                  </a:lnTo>
                  <a:lnTo>
                    <a:pt x="30" y="8"/>
                  </a:lnTo>
                  <a:lnTo>
                    <a:pt x="38" y="11"/>
                  </a:lnTo>
                  <a:lnTo>
                    <a:pt x="48" y="11"/>
                  </a:lnTo>
                  <a:lnTo>
                    <a:pt x="58" y="12"/>
                  </a:lnTo>
                  <a:lnTo>
                    <a:pt x="68" y="14"/>
                  </a:lnTo>
                  <a:lnTo>
                    <a:pt x="78" y="15"/>
                  </a:lnTo>
                  <a:lnTo>
                    <a:pt x="87" y="16"/>
                  </a:lnTo>
                  <a:lnTo>
                    <a:pt x="97" y="18"/>
                  </a:lnTo>
                  <a:lnTo>
                    <a:pt x="107" y="18"/>
                  </a:lnTo>
                  <a:lnTo>
                    <a:pt x="117" y="16"/>
                  </a:lnTo>
                  <a:lnTo>
                    <a:pt x="123" y="12"/>
                  </a:lnTo>
                  <a:lnTo>
                    <a:pt x="132" y="7"/>
                  </a:lnTo>
                  <a:lnTo>
                    <a:pt x="138" y="3"/>
                  </a:lnTo>
                  <a:lnTo>
                    <a:pt x="146" y="0"/>
                  </a:lnTo>
                  <a:lnTo>
                    <a:pt x="150" y="5"/>
                  </a:lnTo>
                  <a:lnTo>
                    <a:pt x="151" y="11"/>
                  </a:lnTo>
                  <a:lnTo>
                    <a:pt x="150" y="18"/>
                  </a:lnTo>
                  <a:lnTo>
                    <a:pt x="15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5" name="Freeform 130"/>
            <p:cNvSpPr>
              <a:spLocks/>
            </p:cNvSpPr>
            <p:nvPr/>
          </p:nvSpPr>
          <p:spPr bwMode="auto">
            <a:xfrm>
              <a:off x="3088" y="1879"/>
              <a:ext cx="64" cy="256"/>
            </a:xfrm>
            <a:custGeom>
              <a:avLst/>
              <a:gdLst>
                <a:gd name="T0" fmla="*/ 19 w 130"/>
                <a:gd name="T1" fmla="*/ 3 h 514"/>
                <a:gd name="T2" fmla="*/ 19 w 130"/>
                <a:gd name="T3" fmla="*/ 18 h 514"/>
                <a:gd name="T4" fmla="*/ 17 w 130"/>
                <a:gd name="T5" fmla="*/ 33 h 514"/>
                <a:gd name="T6" fmla="*/ 15 w 130"/>
                <a:gd name="T7" fmla="*/ 49 h 514"/>
                <a:gd name="T8" fmla="*/ 15 w 130"/>
                <a:gd name="T9" fmla="*/ 64 h 514"/>
                <a:gd name="T10" fmla="*/ 14 w 130"/>
                <a:gd name="T11" fmla="*/ 96 h 514"/>
                <a:gd name="T12" fmla="*/ 15 w 130"/>
                <a:gd name="T13" fmla="*/ 128 h 514"/>
                <a:gd name="T14" fmla="*/ 19 w 130"/>
                <a:gd name="T15" fmla="*/ 159 h 514"/>
                <a:gd name="T16" fmla="*/ 24 w 130"/>
                <a:gd name="T17" fmla="*/ 190 h 514"/>
                <a:gd name="T18" fmla="*/ 26 w 130"/>
                <a:gd name="T19" fmla="*/ 201 h 514"/>
                <a:gd name="T20" fmla="*/ 29 w 130"/>
                <a:gd name="T21" fmla="*/ 212 h 514"/>
                <a:gd name="T22" fmla="*/ 32 w 130"/>
                <a:gd name="T23" fmla="*/ 222 h 514"/>
                <a:gd name="T24" fmla="*/ 35 w 130"/>
                <a:gd name="T25" fmla="*/ 232 h 514"/>
                <a:gd name="T26" fmla="*/ 39 w 130"/>
                <a:gd name="T27" fmla="*/ 236 h 514"/>
                <a:gd name="T28" fmla="*/ 42 w 130"/>
                <a:gd name="T29" fmla="*/ 240 h 514"/>
                <a:gd name="T30" fmla="*/ 45 w 130"/>
                <a:gd name="T31" fmla="*/ 243 h 514"/>
                <a:gd name="T32" fmla="*/ 49 w 130"/>
                <a:gd name="T33" fmla="*/ 245 h 514"/>
                <a:gd name="T34" fmla="*/ 63 w 130"/>
                <a:gd name="T35" fmla="*/ 245 h 514"/>
                <a:gd name="T36" fmla="*/ 64 w 130"/>
                <a:gd name="T37" fmla="*/ 246 h 514"/>
                <a:gd name="T38" fmla="*/ 64 w 130"/>
                <a:gd name="T39" fmla="*/ 247 h 514"/>
                <a:gd name="T40" fmla="*/ 64 w 130"/>
                <a:gd name="T41" fmla="*/ 249 h 514"/>
                <a:gd name="T42" fmla="*/ 64 w 130"/>
                <a:gd name="T43" fmla="*/ 250 h 514"/>
                <a:gd name="T44" fmla="*/ 61 w 130"/>
                <a:gd name="T45" fmla="*/ 252 h 514"/>
                <a:gd name="T46" fmla="*/ 58 w 130"/>
                <a:gd name="T47" fmla="*/ 253 h 514"/>
                <a:gd name="T48" fmla="*/ 54 w 130"/>
                <a:gd name="T49" fmla="*/ 255 h 514"/>
                <a:gd name="T50" fmla="*/ 49 w 130"/>
                <a:gd name="T51" fmla="*/ 255 h 514"/>
                <a:gd name="T52" fmla="*/ 45 w 130"/>
                <a:gd name="T53" fmla="*/ 256 h 514"/>
                <a:gd name="T54" fmla="*/ 40 w 130"/>
                <a:gd name="T55" fmla="*/ 256 h 514"/>
                <a:gd name="T56" fmla="*/ 36 w 130"/>
                <a:gd name="T57" fmla="*/ 256 h 514"/>
                <a:gd name="T58" fmla="*/ 32 w 130"/>
                <a:gd name="T59" fmla="*/ 255 h 514"/>
                <a:gd name="T60" fmla="*/ 23 w 130"/>
                <a:gd name="T61" fmla="*/ 249 h 514"/>
                <a:gd name="T62" fmla="*/ 18 w 130"/>
                <a:gd name="T63" fmla="*/ 240 h 514"/>
                <a:gd name="T64" fmla="*/ 15 w 130"/>
                <a:gd name="T65" fmla="*/ 230 h 514"/>
                <a:gd name="T66" fmla="*/ 14 w 130"/>
                <a:gd name="T67" fmla="*/ 220 h 514"/>
                <a:gd name="T68" fmla="*/ 12 w 130"/>
                <a:gd name="T69" fmla="*/ 206 h 514"/>
                <a:gd name="T70" fmla="*/ 10 w 130"/>
                <a:gd name="T71" fmla="*/ 192 h 514"/>
                <a:gd name="T72" fmla="*/ 8 w 130"/>
                <a:gd name="T73" fmla="*/ 179 h 514"/>
                <a:gd name="T74" fmla="*/ 7 w 130"/>
                <a:gd name="T75" fmla="*/ 165 h 514"/>
                <a:gd name="T76" fmla="*/ 4 w 130"/>
                <a:gd name="T77" fmla="*/ 149 h 514"/>
                <a:gd name="T78" fmla="*/ 3 w 130"/>
                <a:gd name="T79" fmla="*/ 132 h 514"/>
                <a:gd name="T80" fmla="*/ 2 w 130"/>
                <a:gd name="T81" fmla="*/ 116 h 514"/>
                <a:gd name="T82" fmla="*/ 0 w 130"/>
                <a:gd name="T83" fmla="*/ 100 h 514"/>
                <a:gd name="T84" fmla="*/ 0 w 130"/>
                <a:gd name="T85" fmla="*/ 75 h 514"/>
                <a:gd name="T86" fmla="*/ 1 w 130"/>
                <a:gd name="T87" fmla="*/ 49 h 514"/>
                <a:gd name="T88" fmla="*/ 4 w 130"/>
                <a:gd name="T89" fmla="*/ 23 h 514"/>
                <a:gd name="T90" fmla="*/ 13 w 130"/>
                <a:gd name="T91" fmla="*/ 0 h 514"/>
                <a:gd name="T92" fmla="*/ 15 w 130"/>
                <a:gd name="T93" fmla="*/ 0 h 514"/>
                <a:gd name="T94" fmla="*/ 16 w 130"/>
                <a:gd name="T95" fmla="*/ 1 h 514"/>
                <a:gd name="T96" fmla="*/ 17 w 130"/>
                <a:gd name="T97" fmla="*/ 1 h 514"/>
                <a:gd name="T98" fmla="*/ 19 w 130"/>
                <a:gd name="T99" fmla="*/ 3 h 5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30" h="514">
                  <a:moveTo>
                    <a:pt x="38" y="6"/>
                  </a:moveTo>
                  <a:lnTo>
                    <a:pt x="38" y="37"/>
                  </a:lnTo>
                  <a:lnTo>
                    <a:pt x="35" y="67"/>
                  </a:lnTo>
                  <a:lnTo>
                    <a:pt x="30" y="98"/>
                  </a:lnTo>
                  <a:lnTo>
                    <a:pt x="30" y="128"/>
                  </a:lnTo>
                  <a:lnTo>
                    <a:pt x="28" y="193"/>
                  </a:lnTo>
                  <a:lnTo>
                    <a:pt x="30" y="256"/>
                  </a:lnTo>
                  <a:lnTo>
                    <a:pt x="38" y="319"/>
                  </a:lnTo>
                  <a:lnTo>
                    <a:pt x="48" y="382"/>
                  </a:lnTo>
                  <a:lnTo>
                    <a:pt x="53" y="404"/>
                  </a:lnTo>
                  <a:lnTo>
                    <a:pt x="58" y="425"/>
                  </a:lnTo>
                  <a:lnTo>
                    <a:pt x="64" y="445"/>
                  </a:lnTo>
                  <a:lnTo>
                    <a:pt x="72" y="466"/>
                  </a:lnTo>
                  <a:lnTo>
                    <a:pt x="79" y="473"/>
                  </a:lnTo>
                  <a:lnTo>
                    <a:pt x="86" y="481"/>
                  </a:lnTo>
                  <a:lnTo>
                    <a:pt x="91" y="488"/>
                  </a:lnTo>
                  <a:lnTo>
                    <a:pt x="99" y="492"/>
                  </a:lnTo>
                  <a:lnTo>
                    <a:pt x="128" y="492"/>
                  </a:lnTo>
                  <a:lnTo>
                    <a:pt x="130" y="494"/>
                  </a:lnTo>
                  <a:lnTo>
                    <a:pt x="130" y="496"/>
                  </a:lnTo>
                  <a:lnTo>
                    <a:pt x="130" y="499"/>
                  </a:lnTo>
                  <a:lnTo>
                    <a:pt x="130" y="501"/>
                  </a:lnTo>
                  <a:lnTo>
                    <a:pt x="123" y="505"/>
                  </a:lnTo>
                  <a:lnTo>
                    <a:pt x="117" y="508"/>
                  </a:lnTo>
                  <a:lnTo>
                    <a:pt x="109" y="511"/>
                  </a:lnTo>
                  <a:lnTo>
                    <a:pt x="100" y="512"/>
                  </a:lnTo>
                  <a:lnTo>
                    <a:pt x="92" y="514"/>
                  </a:lnTo>
                  <a:lnTo>
                    <a:pt x="82" y="514"/>
                  </a:lnTo>
                  <a:lnTo>
                    <a:pt x="74" y="514"/>
                  </a:lnTo>
                  <a:lnTo>
                    <a:pt x="64" y="512"/>
                  </a:lnTo>
                  <a:lnTo>
                    <a:pt x="46" y="499"/>
                  </a:lnTo>
                  <a:lnTo>
                    <a:pt x="36" y="481"/>
                  </a:lnTo>
                  <a:lnTo>
                    <a:pt x="31" y="462"/>
                  </a:lnTo>
                  <a:lnTo>
                    <a:pt x="28" y="441"/>
                  </a:lnTo>
                  <a:lnTo>
                    <a:pt x="25" y="414"/>
                  </a:lnTo>
                  <a:lnTo>
                    <a:pt x="20" y="386"/>
                  </a:lnTo>
                  <a:lnTo>
                    <a:pt x="17" y="360"/>
                  </a:lnTo>
                  <a:lnTo>
                    <a:pt x="15" y="332"/>
                  </a:lnTo>
                  <a:lnTo>
                    <a:pt x="9" y="299"/>
                  </a:lnTo>
                  <a:lnTo>
                    <a:pt x="7" y="266"/>
                  </a:lnTo>
                  <a:lnTo>
                    <a:pt x="5" y="233"/>
                  </a:lnTo>
                  <a:lnTo>
                    <a:pt x="0" y="200"/>
                  </a:lnTo>
                  <a:lnTo>
                    <a:pt x="0" y="150"/>
                  </a:lnTo>
                  <a:lnTo>
                    <a:pt x="2" y="98"/>
                  </a:lnTo>
                  <a:lnTo>
                    <a:pt x="9" y="47"/>
                  </a:lnTo>
                  <a:lnTo>
                    <a:pt x="27" y="0"/>
                  </a:lnTo>
                  <a:lnTo>
                    <a:pt x="30" y="0"/>
                  </a:lnTo>
                  <a:lnTo>
                    <a:pt x="33" y="2"/>
                  </a:lnTo>
                  <a:lnTo>
                    <a:pt x="35" y="3"/>
                  </a:lnTo>
                  <a:lnTo>
                    <a:pt x="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6" name="Freeform 131"/>
            <p:cNvSpPr>
              <a:spLocks/>
            </p:cNvSpPr>
            <p:nvPr/>
          </p:nvSpPr>
          <p:spPr bwMode="auto">
            <a:xfrm>
              <a:off x="3026" y="1881"/>
              <a:ext cx="62" cy="31"/>
            </a:xfrm>
            <a:custGeom>
              <a:avLst/>
              <a:gdLst>
                <a:gd name="T0" fmla="*/ 61 w 125"/>
                <a:gd name="T1" fmla="*/ 5 h 61"/>
                <a:gd name="T2" fmla="*/ 58 w 125"/>
                <a:gd name="T3" fmla="*/ 9 h 61"/>
                <a:gd name="T4" fmla="*/ 55 w 125"/>
                <a:gd name="T5" fmla="*/ 12 h 61"/>
                <a:gd name="T6" fmla="*/ 52 w 125"/>
                <a:gd name="T7" fmla="*/ 15 h 61"/>
                <a:gd name="T8" fmla="*/ 48 w 125"/>
                <a:gd name="T9" fmla="*/ 18 h 61"/>
                <a:gd name="T10" fmla="*/ 45 w 125"/>
                <a:gd name="T11" fmla="*/ 22 h 61"/>
                <a:gd name="T12" fmla="*/ 41 w 125"/>
                <a:gd name="T13" fmla="*/ 25 h 61"/>
                <a:gd name="T14" fmla="*/ 38 w 125"/>
                <a:gd name="T15" fmla="*/ 28 h 61"/>
                <a:gd name="T16" fmla="*/ 34 w 125"/>
                <a:gd name="T17" fmla="*/ 31 h 61"/>
                <a:gd name="T18" fmla="*/ 30 w 125"/>
                <a:gd name="T19" fmla="*/ 29 h 61"/>
                <a:gd name="T20" fmla="*/ 29 w 125"/>
                <a:gd name="T21" fmla="*/ 25 h 61"/>
                <a:gd name="T22" fmla="*/ 28 w 125"/>
                <a:gd name="T23" fmla="*/ 22 h 61"/>
                <a:gd name="T24" fmla="*/ 26 w 125"/>
                <a:gd name="T25" fmla="*/ 18 h 61"/>
                <a:gd name="T26" fmla="*/ 25 w 125"/>
                <a:gd name="T27" fmla="*/ 17 h 61"/>
                <a:gd name="T28" fmla="*/ 24 w 125"/>
                <a:gd name="T29" fmla="*/ 17 h 61"/>
                <a:gd name="T30" fmla="*/ 24 w 125"/>
                <a:gd name="T31" fmla="*/ 17 h 61"/>
                <a:gd name="T32" fmla="*/ 24 w 125"/>
                <a:gd name="T33" fmla="*/ 18 h 61"/>
                <a:gd name="T34" fmla="*/ 24 w 125"/>
                <a:gd name="T35" fmla="*/ 18 h 61"/>
                <a:gd name="T36" fmla="*/ 23 w 125"/>
                <a:gd name="T37" fmla="*/ 18 h 61"/>
                <a:gd name="T38" fmla="*/ 20 w 125"/>
                <a:gd name="T39" fmla="*/ 21 h 61"/>
                <a:gd name="T40" fmla="*/ 18 w 125"/>
                <a:gd name="T41" fmla="*/ 25 h 61"/>
                <a:gd name="T42" fmla="*/ 15 w 125"/>
                <a:gd name="T43" fmla="*/ 27 h 61"/>
                <a:gd name="T44" fmla="*/ 11 w 125"/>
                <a:gd name="T45" fmla="*/ 26 h 61"/>
                <a:gd name="T46" fmla="*/ 7 w 125"/>
                <a:gd name="T47" fmla="*/ 21 h 61"/>
                <a:gd name="T48" fmla="*/ 4 w 125"/>
                <a:gd name="T49" fmla="*/ 16 h 61"/>
                <a:gd name="T50" fmla="*/ 1 w 125"/>
                <a:gd name="T51" fmla="*/ 11 h 61"/>
                <a:gd name="T52" fmla="*/ 0 w 125"/>
                <a:gd name="T53" fmla="*/ 5 h 61"/>
                <a:gd name="T54" fmla="*/ 1 w 125"/>
                <a:gd name="T55" fmla="*/ 4 h 61"/>
                <a:gd name="T56" fmla="*/ 2 w 125"/>
                <a:gd name="T57" fmla="*/ 3 h 61"/>
                <a:gd name="T58" fmla="*/ 2 w 125"/>
                <a:gd name="T59" fmla="*/ 3 h 61"/>
                <a:gd name="T60" fmla="*/ 4 w 125"/>
                <a:gd name="T61" fmla="*/ 3 h 61"/>
                <a:gd name="T62" fmla="*/ 6 w 125"/>
                <a:gd name="T63" fmla="*/ 5 h 61"/>
                <a:gd name="T64" fmla="*/ 8 w 125"/>
                <a:gd name="T65" fmla="*/ 8 h 61"/>
                <a:gd name="T66" fmla="*/ 10 w 125"/>
                <a:gd name="T67" fmla="*/ 10 h 61"/>
                <a:gd name="T68" fmla="*/ 11 w 125"/>
                <a:gd name="T69" fmla="*/ 12 h 61"/>
                <a:gd name="T70" fmla="*/ 15 w 125"/>
                <a:gd name="T71" fmla="*/ 10 h 61"/>
                <a:gd name="T72" fmla="*/ 18 w 125"/>
                <a:gd name="T73" fmla="*/ 6 h 61"/>
                <a:gd name="T74" fmla="*/ 21 w 125"/>
                <a:gd name="T75" fmla="*/ 3 h 61"/>
                <a:gd name="T76" fmla="*/ 25 w 125"/>
                <a:gd name="T77" fmla="*/ 1 h 61"/>
                <a:gd name="T78" fmla="*/ 25 w 125"/>
                <a:gd name="T79" fmla="*/ 1 h 61"/>
                <a:gd name="T80" fmla="*/ 27 w 125"/>
                <a:gd name="T81" fmla="*/ 2 h 61"/>
                <a:gd name="T82" fmla="*/ 28 w 125"/>
                <a:gd name="T83" fmla="*/ 3 h 61"/>
                <a:gd name="T84" fmla="*/ 29 w 125"/>
                <a:gd name="T85" fmla="*/ 3 h 61"/>
                <a:gd name="T86" fmla="*/ 29 w 125"/>
                <a:gd name="T87" fmla="*/ 5 h 61"/>
                <a:gd name="T88" fmla="*/ 30 w 125"/>
                <a:gd name="T89" fmla="*/ 7 h 61"/>
                <a:gd name="T90" fmla="*/ 31 w 125"/>
                <a:gd name="T91" fmla="*/ 8 h 61"/>
                <a:gd name="T92" fmla="*/ 31 w 125"/>
                <a:gd name="T93" fmla="*/ 10 h 61"/>
                <a:gd name="T94" fmla="*/ 34 w 125"/>
                <a:gd name="T95" fmla="*/ 12 h 61"/>
                <a:gd name="T96" fmla="*/ 38 w 125"/>
                <a:gd name="T97" fmla="*/ 12 h 61"/>
                <a:gd name="T98" fmla="*/ 42 w 125"/>
                <a:gd name="T99" fmla="*/ 10 h 61"/>
                <a:gd name="T100" fmla="*/ 45 w 125"/>
                <a:gd name="T101" fmla="*/ 8 h 61"/>
                <a:gd name="T102" fmla="*/ 49 w 125"/>
                <a:gd name="T103" fmla="*/ 6 h 61"/>
                <a:gd name="T104" fmla="*/ 52 w 125"/>
                <a:gd name="T105" fmla="*/ 4 h 61"/>
                <a:gd name="T106" fmla="*/ 55 w 125"/>
                <a:gd name="T107" fmla="*/ 2 h 61"/>
                <a:gd name="T108" fmla="*/ 59 w 125"/>
                <a:gd name="T109" fmla="*/ 0 h 61"/>
                <a:gd name="T110" fmla="*/ 61 w 125"/>
                <a:gd name="T111" fmla="*/ 1 h 61"/>
                <a:gd name="T112" fmla="*/ 61 w 125"/>
                <a:gd name="T113" fmla="*/ 2 h 61"/>
                <a:gd name="T114" fmla="*/ 62 w 125"/>
                <a:gd name="T115" fmla="*/ 3 h 61"/>
                <a:gd name="T116" fmla="*/ 61 w 125"/>
                <a:gd name="T117" fmla="*/ 5 h 6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5" h="61">
                  <a:moveTo>
                    <a:pt x="123" y="10"/>
                  </a:moveTo>
                  <a:lnTo>
                    <a:pt x="117" y="17"/>
                  </a:lnTo>
                  <a:lnTo>
                    <a:pt x="110" y="23"/>
                  </a:lnTo>
                  <a:lnTo>
                    <a:pt x="104" y="30"/>
                  </a:lnTo>
                  <a:lnTo>
                    <a:pt x="97" y="36"/>
                  </a:lnTo>
                  <a:lnTo>
                    <a:pt x="91" y="43"/>
                  </a:lnTo>
                  <a:lnTo>
                    <a:pt x="82" y="49"/>
                  </a:lnTo>
                  <a:lnTo>
                    <a:pt x="76" y="56"/>
                  </a:lnTo>
                  <a:lnTo>
                    <a:pt x="69" y="61"/>
                  </a:lnTo>
                  <a:lnTo>
                    <a:pt x="61" y="57"/>
                  </a:lnTo>
                  <a:lnTo>
                    <a:pt x="58" y="50"/>
                  </a:lnTo>
                  <a:lnTo>
                    <a:pt x="56" y="43"/>
                  </a:lnTo>
                  <a:lnTo>
                    <a:pt x="53" y="36"/>
                  </a:lnTo>
                  <a:lnTo>
                    <a:pt x="50" y="34"/>
                  </a:lnTo>
                  <a:lnTo>
                    <a:pt x="48" y="34"/>
                  </a:lnTo>
                  <a:lnTo>
                    <a:pt x="48" y="35"/>
                  </a:lnTo>
                  <a:lnTo>
                    <a:pt x="46" y="35"/>
                  </a:lnTo>
                  <a:lnTo>
                    <a:pt x="40" y="42"/>
                  </a:lnTo>
                  <a:lnTo>
                    <a:pt x="36" y="49"/>
                  </a:lnTo>
                  <a:lnTo>
                    <a:pt x="30" y="53"/>
                  </a:lnTo>
                  <a:lnTo>
                    <a:pt x="22" y="52"/>
                  </a:lnTo>
                  <a:lnTo>
                    <a:pt x="15" y="42"/>
                  </a:lnTo>
                  <a:lnTo>
                    <a:pt x="9" y="32"/>
                  </a:lnTo>
                  <a:lnTo>
                    <a:pt x="2" y="21"/>
                  </a:lnTo>
                  <a:lnTo>
                    <a:pt x="0" y="10"/>
                  </a:lnTo>
                  <a:lnTo>
                    <a:pt x="2" y="8"/>
                  </a:lnTo>
                  <a:lnTo>
                    <a:pt x="4" y="6"/>
                  </a:lnTo>
                  <a:lnTo>
                    <a:pt x="5" y="5"/>
                  </a:lnTo>
                  <a:lnTo>
                    <a:pt x="9" y="6"/>
                  </a:lnTo>
                  <a:lnTo>
                    <a:pt x="12" y="10"/>
                  </a:lnTo>
                  <a:lnTo>
                    <a:pt x="17" y="15"/>
                  </a:lnTo>
                  <a:lnTo>
                    <a:pt x="20" y="20"/>
                  </a:lnTo>
                  <a:lnTo>
                    <a:pt x="23" y="24"/>
                  </a:lnTo>
                  <a:lnTo>
                    <a:pt x="30" y="19"/>
                  </a:lnTo>
                  <a:lnTo>
                    <a:pt x="36" y="12"/>
                  </a:lnTo>
                  <a:lnTo>
                    <a:pt x="43" y="6"/>
                  </a:lnTo>
                  <a:lnTo>
                    <a:pt x="50" y="1"/>
                  </a:lnTo>
                  <a:lnTo>
                    <a:pt x="51" y="2"/>
                  </a:lnTo>
                  <a:lnTo>
                    <a:pt x="54" y="4"/>
                  </a:lnTo>
                  <a:lnTo>
                    <a:pt x="56" y="5"/>
                  </a:lnTo>
                  <a:lnTo>
                    <a:pt x="58" y="6"/>
                  </a:lnTo>
                  <a:lnTo>
                    <a:pt x="59" y="10"/>
                  </a:lnTo>
                  <a:lnTo>
                    <a:pt x="61" y="13"/>
                  </a:lnTo>
                  <a:lnTo>
                    <a:pt x="63" y="16"/>
                  </a:lnTo>
                  <a:lnTo>
                    <a:pt x="63" y="19"/>
                  </a:lnTo>
                  <a:lnTo>
                    <a:pt x="69" y="24"/>
                  </a:lnTo>
                  <a:lnTo>
                    <a:pt x="76" y="23"/>
                  </a:lnTo>
                  <a:lnTo>
                    <a:pt x="84" y="20"/>
                  </a:lnTo>
                  <a:lnTo>
                    <a:pt x="91" y="16"/>
                  </a:lnTo>
                  <a:lnTo>
                    <a:pt x="99" y="12"/>
                  </a:lnTo>
                  <a:lnTo>
                    <a:pt x="105" y="8"/>
                  </a:lnTo>
                  <a:lnTo>
                    <a:pt x="110" y="4"/>
                  </a:lnTo>
                  <a:lnTo>
                    <a:pt x="118" y="0"/>
                  </a:lnTo>
                  <a:lnTo>
                    <a:pt x="122" y="1"/>
                  </a:lnTo>
                  <a:lnTo>
                    <a:pt x="123" y="4"/>
                  </a:lnTo>
                  <a:lnTo>
                    <a:pt x="125" y="6"/>
                  </a:lnTo>
                  <a:lnTo>
                    <a:pt x="12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7" name="Freeform 132"/>
            <p:cNvSpPr>
              <a:spLocks/>
            </p:cNvSpPr>
            <p:nvPr/>
          </p:nvSpPr>
          <p:spPr bwMode="auto">
            <a:xfrm>
              <a:off x="2977" y="1881"/>
              <a:ext cx="52" cy="266"/>
            </a:xfrm>
            <a:custGeom>
              <a:avLst/>
              <a:gdLst>
                <a:gd name="T0" fmla="*/ 40 w 103"/>
                <a:gd name="T1" fmla="*/ 10 h 531"/>
                <a:gd name="T2" fmla="*/ 38 w 103"/>
                <a:gd name="T3" fmla="*/ 26 h 531"/>
                <a:gd name="T4" fmla="*/ 37 w 103"/>
                <a:gd name="T5" fmla="*/ 64 h 531"/>
                <a:gd name="T6" fmla="*/ 37 w 103"/>
                <a:gd name="T7" fmla="*/ 123 h 531"/>
                <a:gd name="T8" fmla="*/ 42 w 103"/>
                <a:gd name="T9" fmla="*/ 170 h 531"/>
                <a:gd name="T10" fmla="*/ 46 w 103"/>
                <a:gd name="T11" fmla="*/ 203 h 531"/>
                <a:gd name="T12" fmla="*/ 49 w 103"/>
                <a:gd name="T13" fmla="*/ 231 h 531"/>
                <a:gd name="T14" fmla="*/ 52 w 103"/>
                <a:gd name="T15" fmla="*/ 251 h 531"/>
                <a:gd name="T16" fmla="*/ 46 w 103"/>
                <a:gd name="T17" fmla="*/ 263 h 531"/>
                <a:gd name="T18" fmla="*/ 37 w 103"/>
                <a:gd name="T19" fmla="*/ 266 h 531"/>
                <a:gd name="T20" fmla="*/ 28 w 103"/>
                <a:gd name="T21" fmla="*/ 264 h 531"/>
                <a:gd name="T22" fmla="*/ 19 w 103"/>
                <a:gd name="T23" fmla="*/ 262 h 531"/>
                <a:gd name="T24" fmla="*/ 12 w 103"/>
                <a:gd name="T25" fmla="*/ 258 h 531"/>
                <a:gd name="T26" fmla="*/ 4 w 103"/>
                <a:gd name="T27" fmla="*/ 254 h 531"/>
                <a:gd name="T28" fmla="*/ 1 w 103"/>
                <a:gd name="T29" fmla="*/ 251 h 531"/>
                <a:gd name="T30" fmla="*/ 0 w 103"/>
                <a:gd name="T31" fmla="*/ 249 h 531"/>
                <a:gd name="T32" fmla="*/ 5 w 103"/>
                <a:gd name="T33" fmla="*/ 247 h 531"/>
                <a:gd name="T34" fmla="*/ 15 w 103"/>
                <a:gd name="T35" fmla="*/ 249 h 531"/>
                <a:gd name="T36" fmla="*/ 25 w 103"/>
                <a:gd name="T37" fmla="*/ 252 h 531"/>
                <a:gd name="T38" fmla="*/ 32 w 103"/>
                <a:gd name="T39" fmla="*/ 249 h 531"/>
                <a:gd name="T40" fmla="*/ 33 w 103"/>
                <a:gd name="T41" fmla="*/ 242 h 531"/>
                <a:gd name="T42" fmla="*/ 34 w 103"/>
                <a:gd name="T43" fmla="*/ 240 h 531"/>
                <a:gd name="T44" fmla="*/ 33 w 103"/>
                <a:gd name="T45" fmla="*/ 223 h 531"/>
                <a:gd name="T46" fmla="*/ 26 w 103"/>
                <a:gd name="T47" fmla="*/ 190 h 531"/>
                <a:gd name="T48" fmla="*/ 23 w 103"/>
                <a:gd name="T49" fmla="*/ 159 h 531"/>
                <a:gd name="T50" fmla="*/ 22 w 103"/>
                <a:gd name="T51" fmla="*/ 130 h 531"/>
                <a:gd name="T52" fmla="*/ 21 w 103"/>
                <a:gd name="T53" fmla="*/ 99 h 531"/>
                <a:gd name="T54" fmla="*/ 21 w 103"/>
                <a:gd name="T55" fmla="*/ 70 h 531"/>
                <a:gd name="T56" fmla="*/ 24 w 103"/>
                <a:gd name="T57" fmla="*/ 44 h 531"/>
                <a:gd name="T58" fmla="*/ 28 w 103"/>
                <a:gd name="T59" fmla="*/ 23 h 531"/>
                <a:gd name="T60" fmla="*/ 32 w 103"/>
                <a:gd name="T61" fmla="*/ 10 h 531"/>
                <a:gd name="T62" fmla="*/ 34 w 103"/>
                <a:gd name="T63" fmla="*/ 3 h 531"/>
                <a:gd name="T64" fmla="*/ 38 w 103"/>
                <a:gd name="T65" fmla="*/ 0 h 531"/>
                <a:gd name="T66" fmla="*/ 41 w 103"/>
                <a:gd name="T67" fmla="*/ 2 h 53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 h="531">
                  <a:moveTo>
                    <a:pt x="84" y="5"/>
                  </a:moveTo>
                  <a:lnTo>
                    <a:pt x="80" y="20"/>
                  </a:lnTo>
                  <a:lnTo>
                    <a:pt x="79" y="35"/>
                  </a:lnTo>
                  <a:lnTo>
                    <a:pt x="75" y="51"/>
                  </a:lnTo>
                  <a:lnTo>
                    <a:pt x="74" y="66"/>
                  </a:lnTo>
                  <a:lnTo>
                    <a:pt x="74" y="127"/>
                  </a:lnTo>
                  <a:lnTo>
                    <a:pt x="74" y="186"/>
                  </a:lnTo>
                  <a:lnTo>
                    <a:pt x="74" y="245"/>
                  </a:lnTo>
                  <a:lnTo>
                    <a:pt x="79" y="305"/>
                  </a:lnTo>
                  <a:lnTo>
                    <a:pt x="84" y="339"/>
                  </a:lnTo>
                  <a:lnTo>
                    <a:pt x="88" y="372"/>
                  </a:lnTo>
                  <a:lnTo>
                    <a:pt x="92" y="406"/>
                  </a:lnTo>
                  <a:lnTo>
                    <a:pt x="93" y="441"/>
                  </a:lnTo>
                  <a:lnTo>
                    <a:pt x="97" y="461"/>
                  </a:lnTo>
                  <a:lnTo>
                    <a:pt x="102" y="480"/>
                  </a:lnTo>
                  <a:lnTo>
                    <a:pt x="103" y="501"/>
                  </a:lnTo>
                  <a:lnTo>
                    <a:pt x="98" y="520"/>
                  </a:lnTo>
                  <a:lnTo>
                    <a:pt x="92" y="525"/>
                  </a:lnTo>
                  <a:lnTo>
                    <a:pt x="84" y="529"/>
                  </a:lnTo>
                  <a:lnTo>
                    <a:pt x="74" y="531"/>
                  </a:lnTo>
                  <a:lnTo>
                    <a:pt x="64" y="529"/>
                  </a:lnTo>
                  <a:lnTo>
                    <a:pt x="56" y="528"/>
                  </a:lnTo>
                  <a:lnTo>
                    <a:pt x="46" y="525"/>
                  </a:lnTo>
                  <a:lnTo>
                    <a:pt x="38" y="523"/>
                  </a:lnTo>
                  <a:lnTo>
                    <a:pt x="31" y="520"/>
                  </a:lnTo>
                  <a:lnTo>
                    <a:pt x="23" y="516"/>
                  </a:lnTo>
                  <a:lnTo>
                    <a:pt x="15" y="512"/>
                  </a:lnTo>
                  <a:lnTo>
                    <a:pt x="8" y="508"/>
                  </a:lnTo>
                  <a:lnTo>
                    <a:pt x="2" y="503"/>
                  </a:lnTo>
                  <a:lnTo>
                    <a:pt x="2" y="501"/>
                  </a:lnTo>
                  <a:lnTo>
                    <a:pt x="0" y="498"/>
                  </a:lnTo>
                  <a:lnTo>
                    <a:pt x="0" y="497"/>
                  </a:lnTo>
                  <a:lnTo>
                    <a:pt x="2" y="494"/>
                  </a:lnTo>
                  <a:lnTo>
                    <a:pt x="10" y="494"/>
                  </a:lnTo>
                  <a:lnTo>
                    <a:pt x="20" y="495"/>
                  </a:lnTo>
                  <a:lnTo>
                    <a:pt x="29" y="498"/>
                  </a:lnTo>
                  <a:lnTo>
                    <a:pt x="39" y="501"/>
                  </a:lnTo>
                  <a:lnTo>
                    <a:pt x="49" y="503"/>
                  </a:lnTo>
                  <a:lnTo>
                    <a:pt x="57" y="502"/>
                  </a:lnTo>
                  <a:lnTo>
                    <a:pt x="64" y="497"/>
                  </a:lnTo>
                  <a:lnTo>
                    <a:pt x="67" y="487"/>
                  </a:lnTo>
                  <a:lnTo>
                    <a:pt x="66" y="484"/>
                  </a:lnTo>
                  <a:lnTo>
                    <a:pt x="66" y="482"/>
                  </a:lnTo>
                  <a:lnTo>
                    <a:pt x="67" y="480"/>
                  </a:lnTo>
                  <a:lnTo>
                    <a:pt x="67" y="477"/>
                  </a:lnTo>
                  <a:lnTo>
                    <a:pt x="66" y="445"/>
                  </a:lnTo>
                  <a:lnTo>
                    <a:pt x="61" y="412"/>
                  </a:lnTo>
                  <a:lnTo>
                    <a:pt x="52" y="380"/>
                  </a:lnTo>
                  <a:lnTo>
                    <a:pt x="49" y="347"/>
                  </a:lnTo>
                  <a:lnTo>
                    <a:pt x="46" y="317"/>
                  </a:lnTo>
                  <a:lnTo>
                    <a:pt x="44" y="289"/>
                  </a:lnTo>
                  <a:lnTo>
                    <a:pt x="43" y="259"/>
                  </a:lnTo>
                  <a:lnTo>
                    <a:pt x="39" y="227"/>
                  </a:lnTo>
                  <a:lnTo>
                    <a:pt x="41" y="198"/>
                  </a:lnTo>
                  <a:lnTo>
                    <a:pt x="41" y="170"/>
                  </a:lnTo>
                  <a:lnTo>
                    <a:pt x="41" y="139"/>
                  </a:lnTo>
                  <a:lnTo>
                    <a:pt x="46" y="109"/>
                  </a:lnTo>
                  <a:lnTo>
                    <a:pt x="47" y="87"/>
                  </a:lnTo>
                  <a:lnTo>
                    <a:pt x="51" y="67"/>
                  </a:lnTo>
                  <a:lnTo>
                    <a:pt x="56" y="45"/>
                  </a:lnTo>
                  <a:lnTo>
                    <a:pt x="59" y="25"/>
                  </a:lnTo>
                  <a:lnTo>
                    <a:pt x="64" y="19"/>
                  </a:lnTo>
                  <a:lnTo>
                    <a:pt x="66" y="12"/>
                  </a:lnTo>
                  <a:lnTo>
                    <a:pt x="67" y="5"/>
                  </a:lnTo>
                  <a:lnTo>
                    <a:pt x="70" y="0"/>
                  </a:lnTo>
                  <a:lnTo>
                    <a:pt x="75" y="0"/>
                  </a:lnTo>
                  <a:lnTo>
                    <a:pt x="79" y="1"/>
                  </a:lnTo>
                  <a:lnTo>
                    <a:pt x="82" y="3"/>
                  </a:lnTo>
                  <a:lnTo>
                    <a:pt x="84"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8" name="Freeform 133"/>
            <p:cNvSpPr>
              <a:spLocks/>
            </p:cNvSpPr>
            <p:nvPr/>
          </p:nvSpPr>
          <p:spPr bwMode="auto">
            <a:xfrm>
              <a:off x="2328" y="1894"/>
              <a:ext cx="49" cy="255"/>
            </a:xfrm>
            <a:custGeom>
              <a:avLst/>
              <a:gdLst>
                <a:gd name="T0" fmla="*/ 16 w 98"/>
                <a:gd name="T1" fmla="*/ 1 h 510"/>
                <a:gd name="T2" fmla="*/ 16 w 98"/>
                <a:gd name="T3" fmla="*/ 30 h 510"/>
                <a:gd name="T4" fmla="*/ 17 w 98"/>
                <a:gd name="T5" fmla="*/ 60 h 510"/>
                <a:gd name="T6" fmla="*/ 21 w 98"/>
                <a:gd name="T7" fmla="*/ 90 h 510"/>
                <a:gd name="T8" fmla="*/ 29 w 98"/>
                <a:gd name="T9" fmla="*/ 118 h 510"/>
                <a:gd name="T10" fmla="*/ 33 w 98"/>
                <a:gd name="T11" fmla="*/ 142 h 510"/>
                <a:gd name="T12" fmla="*/ 39 w 98"/>
                <a:gd name="T13" fmla="*/ 165 h 510"/>
                <a:gd name="T14" fmla="*/ 44 w 98"/>
                <a:gd name="T15" fmla="*/ 189 h 510"/>
                <a:gd name="T16" fmla="*/ 48 w 98"/>
                <a:gd name="T17" fmla="*/ 213 h 510"/>
                <a:gd name="T18" fmla="*/ 48 w 98"/>
                <a:gd name="T19" fmla="*/ 224 h 510"/>
                <a:gd name="T20" fmla="*/ 49 w 98"/>
                <a:gd name="T21" fmla="*/ 234 h 510"/>
                <a:gd name="T22" fmla="*/ 49 w 98"/>
                <a:gd name="T23" fmla="*/ 244 h 510"/>
                <a:gd name="T24" fmla="*/ 48 w 98"/>
                <a:gd name="T25" fmla="*/ 255 h 510"/>
                <a:gd name="T26" fmla="*/ 47 w 98"/>
                <a:gd name="T27" fmla="*/ 255 h 510"/>
                <a:gd name="T28" fmla="*/ 46 w 98"/>
                <a:gd name="T29" fmla="*/ 255 h 510"/>
                <a:gd name="T30" fmla="*/ 44 w 98"/>
                <a:gd name="T31" fmla="*/ 255 h 510"/>
                <a:gd name="T32" fmla="*/ 43 w 98"/>
                <a:gd name="T33" fmla="*/ 255 h 510"/>
                <a:gd name="T34" fmla="*/ 41 w 98"/>
                <a:gd name="T35" fmla="*/ 252 h 510"/>
                <a:gd name="T36" fmla="*/ 41 w 98"/>
                <a:gd name="T37" fmla="*/ 250 h 510"/>
                <a:gd name="T38" fmla="*/ 41 w 98"/>
                <a:gd name="T39" fmla="*/ 248 h 510"/>
                <a:gd name="T40" fmla="*/ 40 w 98"/>
                <a:gd name="T41" fmla="*/ 246 h 510"/>
                <a:gd name="T42" fmla="*/ 39 w 98"/>
                <a:gd name="T43" fmla="*/ 235 h 510"/>
                <a:gd name="T44" fmla="*/ 37 w 98"/>
                <a:gd name="T45" fmla="*/ 223 h 510"/>
                <a:gd name="T46" fmla="*/ 35 w 98"/>
                <a:gd name="T47" fmla="*/ 211 h 510"/>
                <a:gd name="T48" fmla="*/ 33 w 98"/>
                <a:gd name="T49" fmla="*/ 200 h 510"/>
                <a:gd name="T50" fmla="*/ 27 w 98"/>
                <a:gd name="T51" fmla="*/ 178 h 510"/>
                <a:gd name="T52" fmla="*/ 21 w 98"/>
                <a:gd name="T53" fmla="*/ 155 h 510"/>
                <a:gd name="T54" fmla="*/ 16 w 98"/>
                <a:gd name="T55" fmla="*/ 132 h 510"/>
                <a:gd name="T56" fmla="*/ 12 w 98"/>
                <a:gd name="T57" fmla="*/ 108 h 510"/>
                <a:gd name="T58" fmla="*/ 7 w 98"/>
                <a:gd name="T59" fmla="*/ 88 h 510"/>
                <a:gd name="T60" fmla="*/ 2 w 98"/>
                <a:gd name="T61" fmla="*/ 68 h 510"/>
                <a:gd name="T62" fmla="*/ 0 w 98"/>
                <a:gd name="T63" fmla="*/ 49 h 510"/>
                <a:gd name="T64" fmla="*/ 2 w 98"/>
                <a:gd name="T65" fmla="*/ 27 h 510"/>
                <a:gd name="T66" fmla="*/ 3 w 98"/>
                <a:gd name="T67" fmla="*/ 21 h 510"/>
                <a:gd name="T68" fmla="*/ 5 w 98"/>
                <a:gd name="T69" fmla="*/ 13 h 510"/>
                <a:gd name="T70" fmla="*/ 7 w 98"/>
                <a:gd name="T71" fmla="*/ 6 h 510"/>
                <a:gd name="T72" fmla="*/ 12 w 98"/>
                <a:gd name="T73" fmla="*/ 0 h 510"/>
                <a:gd name="T74" fmla="*/ 13 w 98"/>
                <a:gd name="T75" fmla="*/ 0 h 510"/>
                <a:gd name="T76" fmla="*/ 14 w 98"/>
                <a:gd name="T77" fmla="*/ 0 h 510"/>
                <a:gd name="T78" fmla="*/ 16 w 98"/>
                <a:gd name="T79" fmla="*/ 0 h 510"/>
                <a:gd name="T80" fmla="*/ 16 w 98"/>
                <a:gd name="T81" fmla="*/ 1 h 5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8" h="510">
                  <a:moveTo>
                    <a:pt x="32" y="1"/>
                  </a:moveTo>
                  <a:lnTo>
                    <a:pt x="31" y="60"/>
                  </a:lnTo>
                  <a:lnTo>
                    <a:pt x="34" y="120"/>
                  </a:lnTo>
                  <a:lnTo>
                    <a:pt x="42" y="179"/>
                  </a:lnTo>
                  <a:lnTo>
                    <a:pt x="57" y="236"/>
                  </a:lnTo>
                  <a:lnTo>
                    <a:pt x="65" y="284"/>
                  </a:lnTo>
                  <a:lnTo>
                    <a:pt x="78" y="329"/>
                  </a:lnTo>
                  <a:lnTo>
                    <a:pt x="88" y="377"/>
                  </a:lnTo>
                  <a:lnTo>
                    <a:pt x="95" y="426"/>
                  </a:lnTo>
                  <a:lnTo>
                    <a:pt x="96" y="447"/>
                  </a:lnTo>
                  <a:lnTo>
                    <a:pt x="98" y="468"/>
                  </a:lnTo>
                  <a:lnTo>
                    <a:pt x="98" y="488"/>
                  </a:lnTo>
                  <a:lnTo>
                    <a:pt x="96" y="509"/>
                  </a:lnTo>
                  <a:lnTo>
                    <a:pt x="93" y="510"/>
                  </a:lnTo>
                  <a:lnTo>
                    <a:pt x="91" y="510"/>
                  </a:lnTo>
                  <a:lnTo>
                    <a:pt x="88" y="510"/>
                  </a:lnTo>
                  <a:lnTo>
                    <a:pt x="85" y="509"/>
                  </a:lnTo>
                  <a:lnTo>
                    <a:pt x="82" y="504"/>
                  </a:lnTo>
                  <a:lnTo>
                    <a:pt x="82" y="500"/>
                  </a:lnTo>
                  <a:lnTo>
                    <a:pt x="82" y="495"/>
                  </a:lnTo>
                  <a:lnTo>
                    <a:pt x="80" y="491"/>
                  </a:lnTo>
                  <a:lnTo>
                    <a:pt x="77" y="469"/>
                  </a:lnTo>
                  <a:lnTo>
                    <a:pt x="73" y="446"/>
                  </a:lnTo>
                  <a:lnTo>
                    <a:pt x="70" y="422"/>
                  </a:lnTo>
                  <a:lnTo>
                    <a:pt x="65" y="400"/>
                  </a:lnTo>
                  <a:lnTo>
                    <a:pt x="54" y="355"/>
                  </a:lnTo>
                  <a:lnTo>
                    <a:pt x="42" y="309"/>
                  </a:lnTo>
                  <a:lnTo>
                    <a:pt x="31" y="264"/>
                  </a:lnTo>
                  <a:lnTo>
                    <a:pt x="23" y="216"/>
                  </a:lnTo>
                  <a:lnTo>
                    <a:pt x="13" y="176"/>
                  </a:lnTo>
                  <a:lnTo>
                    <a:pt x="4" y="136"/>
                  </a:lnTo>
                  <a:lnTo>
                    <a:pt x="0" y="97"/>
                  </a:lnTo>
                  <a:lnTo>
                    <a:pt x="3" y="54"/>
                  </a:lnTo>
                  <a:lnTo>
                    <a:pt x="6" y="41"/>
                  </a:lnTo>
                  <a:lnTo>
                    <a:pt x="9" y="26"/>
                  </a:lnTo>
                  <a:lnTo>
                    <a:pt x="13" y="12"/>
                  </a:lnTo>
                  <a:lnTo>
                    <a:pt x="23" y="0"/>
                  </a:lnTo>
                  <a:lnTo>
                    <a:pt x="26" y="0"/>
                  </a:lnTo>
                  <a:lnTo>
                    <a:pt x="27" y="0"/>
                  </a:lnTo>
                  <a:lnTo>
                    <a:pt x="31" y="0"/>
                  </a:lnTo>
                  <a:lnTo>
                    <a:pt x="32"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49" name="Freeform 134"/>
            <p:cNvSpPr>
              <a:spLocks/>
            </p:cNvSpPr>
            <p:nvPr/>
          </p:nvSpPr>
          <p:spPr bwMode="auto">
            <a:xfrm>
              <a:off x="1987" y="1897"/>
              <a:ext cx="56" cy="106"/>
            </a:xfrm>
            <a:custGeom>
              <a:avLst/>
              <a:gdLst>
                <a:gd name="T0" fmla="*/ 8 w 112"/>
                <a:gd name="T1" fmla="*/ 0 h 213"/>
                <a:gd name="T2" fmla="*/ 14 w 112"/>
                <a:gd name="T3" fmla="*/ 5 h 213"/>
                <a:gd name="T4" fmla="*/ 19 w 112"/>
                <a:gd name="T5" fmla="*/ 10 h 213"/>
                <a:gd name="T6" fmla="*/ 24 w 112"/>
                <a:gd name="T7" fmla="*/ 15 h 213"/>
                <a:gd name="T8" fmla="*/ 28 w 112"/>
                <a:gd name="T9" fmla="*/ 21 h 213"/>
                <a:gd name="T10" fmla="*/ 32 w 112"/>
                <a:gd name="T11" fmla="*/ 26 h 213"/>
                <a:gd name="T12" fmla="*/ 36 w 112"/>
                <a:gd name="T13" fmla="*/ 33 h 213"/>
                <a:gd name="T14" fmla="*/ 41 w 112"/>
                <a:gd name="T15" fmla="*/ 39 h 213"/>
                <a:gd name="T16" fmla="*/ 45 w 112"/>
                <a:gd name="T17" fmla="*/ 45 h 213"/>
                <a:gd name="T18" fmla="*/ 49 w 112"/>
                <a:gd name="T19" fmla="*/ 52 h 213"/>
                <a:gd name="T20" fmla="*/ 52 w 112"/>
                <a:gd name="T21" fmla="*/ 60 h 213"/>
                <a:gd name="T22" fmla="*/ 55 w 112"/>
                <a:gd name="T23" fmla="*/ 68 h 213"/>
                <a:gd name="T24" fmla="*/ 56 w 112"/>
                <a:gd name="T25" fmla="*/ 76 h 213"/>
                <a:gd name="T26" fmla="*/ 53 w 112"/>
                <a:gd name="T27" fmla="*/ 78 h 213"/>
                <a:gd name="T28" fmla="*/ 49 w 112"/>
                <a:gd name="T29" fmla="*/ 80 h 213"/>
                <a:gd name="T30" fmla="*/ 45 w 112"/>
                <a:gd name="T31" fmla="*/ 80 h 213"/>
                <a:gd name="T32" fmla="*/ 41 w 112"/>
                <a:gd name="T33" fmla="*/ 82 h 213"/>
                <a:gd name="T34" fmla="*/ 38 w 112"/>
                <a:gd name="T35" fmla="*/ 83 h 213"/>
                <a:gd name="T36" fmla="*/ 36 w 112"/>
                <a:gd name="T37" fmla="*/ 84 h 213"/>
                <a:gd name="T38" fmla="*/ 34 w 112"/>
                <a:gd name="T39" fmla="*/ 85 h 213"/>
                <a:gd name="T40" fmla="*/ 32 w 112"/>
                <a:gd name="T41" fmla="*/ 86 h 213"/>
                <a:gd name="T42" fmla="*/ 27 w 112"/>
                <a:gd name="T43" fmla="*/ 89 h 213"/>
                <a:gd name="T44" fmla="*/ 23 w 112"/>
                <a:gd name="T45" fmla="*/ 92 h 213"/>
                <a:gd name="T46" fmla="*/ 19 w 112"/>
                <a:gd name="T47" fmla="*/ 96 h 213"/>
                <a:gd name="T48" fmla="*/ 16 w 112"/>
                <a:gd name="T49" fmla="*/ 100 h 213"/>
                <a:gd name="T50" fmla="*/ 14 w 112"/>
                <a:gd name="T51" fmla="*/ 102 h 213"/>
                <a:gd name="T52" fmla="*/ 11 w 112"/>
                <a:gd name="T53" fmla="*/ 104 h 213"/>
                <a:gd name="T54" fmla="*/ 9 w 112"/>
                <a:gd name="T55" fmla="*/ 105 h 213"/>
                <a:gd name="T56" fmla="*/ 5 w 112"/>
                <a:gd name="T57" fmla="*/ 106 h 213"/>
                <a:gd name="T58" fmla="*/ 4 w 112"/>
                <a:gd name="T59" fmla="*/ 106 h 213"/>
                <a:gd name="T60" fmla="*/ 4 w 112"/>
                <a:gd name="T61" fmla="*/ 106 h 213"/>
                <a:gd name="T62" fmla="*/ 3 w 112"/>
                <a:gd name="T63" fmla="*/ 106 h 213"/>
                <a:gd name="T64" fmla="*/ 2 w 112"/>
                <a:gd name="T65" fmla="*/ 106 h 213"/>
                <a:gd name="T66" fmla="*/ 0 w 112"/>
                <a:gd name="T67" fmla="*/ 104 h 213"/>
                <a:gd name="T68" fmla="*/ 1 w 112"/>
                <a:gd name="T69" fmla="*/ 101 h 213"/>
                <a:gd name="T70" fmla="*/ 3 w 112"/>
                <a:gd name="T71" fmla="*/ 99 h 213"/>
                <a:gd name="T72" fmla="*/ 4 w 112"/>
                <a:gd name="T73" fmla="*/ 97 h 213"/>
                <a:gd name="T74" fmla="*/ 6 w 112"/>
                <a:gd name="T75" fmla="*/ 92 h 213"/>
                <a:gd name="T76" fmla="*/ 9 w 112"/>
                <a:gd name="T77" fmla="*/ 88 h 213"/>
                <a:gd name="T78" fmla="*/ 13 w 112"/>
                <a:gd name="T79" fmla="*/ 84 h 213"/>
                <a:gd name="T80" fmla="*/ 17 w 112"/>
                <a:gd name="T81" fmla="*/ 80 h 213"/>
                <a:gd name="T82" fmla="*/ 21 w 112"/>
                <a:gd name="T83" fmla="*/ 77 h 213"/>
                <a:gd name="T84" fmla="*/ 26 w 112"/>
                <a:gd name="T85" fmla="*/ 74 h 213"/>
                <a:gd name="T86" fmla="*/ 32 w 112"/>
                <a:gd name="T87" fmla="*/ 72 h 213"/>
                <a:gd name="T88" fmla="*/ 37 w 112"/>
                <a:gd name="T89" fmla="*/ 71 h 213"/>
                <a:gd name="T90" fmla="*/ 35 w 112"/>
                <a:gd name="T91" fmla="*/ 64 h 213"/>
                <a:gd name="T92" fmla="*/ 32 w 112"/>
                <a:gd name="T93" fmla="*/ 57 h 213"/>
                <a:gd name="T94" fmla="*/ 27 w 112"/>
                <a:gd name="T95" fmla="*/ 50 h 213"/>
                <a:gd name="T96" fmla="*/ 25 w 112"/>
                <a:gd name="T97" fmla="*/ 42 h 213"/>
                <a:gd name="T98" fmla="*/ 20 w 112"/>
                <a:gd name="T99" fmla="*/ 34 h 213"/>
                <a:gd name="T100" fmla="*/ 16 w 112"/>
                <a:gd name="T101" fmla="*/ 26 h 213"/>
                <a:gd name="T102" fmla="*/ 10 w 112"/>
                <a:gd name="T103" fmla="*/ 18 h 213"/>
                <a:gd name="T104" fmla="*/ 4 w 112"/>
                <a:gd name="T105" fmla="*/ 10 h 213"/>
                <a:gd name="T106" fmla="*/ 4 w 112"/>
                <a:gd name="T107" fmla="*/ 7 h 213"/>
                <a:gd name="T108" fmla="*/ 2 w 112"/>
                <a:gd name="T109" fmla="*/ 3 h 213"/>
                <a:gd name="T110" fmla="*/ 3 w 112"/>
                <a:gd name="T111" fmla="*/ 0 h 213"/>
                <a:gd name="T112" fmla="*/ 8 w 112"/>
                <a:gd name="T113" fmla="*/ 0 h 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2" h="213">
                  <a:moveTo>
                    <a:pt x="15" y="0"/>
                  </a:moveTo>
                  <a:lnTo>
                    <a:pt x="27" y="10"/>
                  </a:lnTo>
                  <a:lnTo>
                    <a:pt x="38" y="21"/>
                  </a:lnTo>
                  <a:lnTo>
                    <a:pt x="48" y="30"/>
                  </a:lnTo>
                  <a:lnTo>
                    <a:pt x="56" y="42"/>
                  </a:lnTo>
                  <a:lnTo>
                    <a:pt x="64" y="53"/>
                  </a:lnTo>
                  <a:lnTo>
                    <a:pt x="72" y="66"/>
                  </a:lnTo>
                  <a:lnTo>
                    <a:pt x="81" y="78"/>
                  </a:lnTo>
                  <a:lnTo>
                    <a:pt x="89" y="90"/>
                  </a:lnTo>
                  <a:lnTo>
                    <a:pt x="97" y="105"/>
                  </a:lnTo>
                  <a:lnTo>
                    <a:pt x="104" y="120"/>
                  </a:lnTo>
                  <a:lnTo>
                    <a:pt x="109" y="137"/>
                  </a:lnTo>
                  <a:lnTo>
                    <a:pt x="112" y="153"/>
                  </a:lnTo>
                  <a:lnTo>
                    <a:pt x="105" y="157"/>
                  </a:lnTo>
                  <a:lnTo>
                    <a:pt x="97" y="160"/>
                  </a:lnTo>
                  <a:lnTo>
                    <a:pt x="89" y="161"/>
                  </a:lnTo>
                  <a:lnTo>
                    <a:pt x="81" y="164"/>
                  </a:lnTo>
                  <a:lnTo>
                    <a:pt x="76" y="167"/>
                  </a:lnTo>
                  <a:lnTo>
                    <a:pt x="72" y="168"/>
                  </a:lnTo>
                  <a:lnTo>
                    <a:pt x="68" y="171"/>
                  </a:lnTo>
                  <a:lnTo>
                    <a:pt x="63" y="172"/>
                  </a:lnTo>
                  <a:lnTo>
                    <a:pt x="54" y="179"/>
                  </a:lnTo>
                  <a:lnTo>
                    <a:pt x="46" y="185"/>
                  </a:lnTo>
                  <a:lnTo>
                    <a:pt x="38" y="192"/>
                  </a:lnTo>
                  <a:lnTo>
                    <a:pt x="31" y="200"/>
                  </a:lnTo>
                  <a:lnTo>
                    <a:pt x="27" y="204"/>
                  </a:lnTo>
                  <a:lnTo>
                    <a:pt x="22" y="208"/>
                  </a:lnTo>
                  <a:lnTo>
                    <a:pt x="17" y="211"/>
                  </a:lnTo>
                  <a:lnTo>
                    <a:pt x="10" y="212"/>
                  </a:lnTo>
                  <a:lnTo>
                    <a:pt x="8" y="213"/>
                  </a:lnTo>
                  <a:lnTo>
                    <a:pt x="7" y="213"/>
                  </a:lnTo>
                  <a:lnTo>
                    <a:pt x="5" y="213"/>
                  </a:lnTo>
                  <a:lnTo>
                    <a:pt x="4" y="212"/>
                  </a:lnTo>
                  <a:lnTo>
                    <a:pt x="0" y="208"/>
                  </a:lnTo>
                  <a:lnTo>
                    <a:pt x="2" y="203"/>
                  </a:lnTo>
                  <a:lnTo>
                    <a:pt x="5" y="198"/>
                  </a:lnTo>
                  <a:lnTo>
                    <a:pt x="7" y="194"/>
                  </a:lnTo>
                  <a:lnTo>
                    <a:pt x="12" y="185"/>
                  </a:lnTo>
                  <a:lnTo>
                    <a:pt x="18" y="177"/>
                  </a:lnTo>
                  <a:lnTo>
                    <a:pt x="25" y="168"/>
                  </a:lnTo>
                  <a:lnTo>
                    <a:pt x="33" y="160"/>
                  </a:lnTo>
                  <a:lnTo>
                    <a:pt x="41" y="155"/>
                  </a:lnTo>
                  <a:lnTo>
                    <a:pt x="51" y="149"/>
                  </a:lnTo>
                  <a:lnTo>
                    <a:pt x="63" y="145"/>
                  </a:lnTo>
                  <a:lnTo>
                    <a:pt x="74" y="142"/>
                  </a:lnTo>
                  <a:lnTo>
                    <a:pt x="69" y="129"/>
                  </a:lnTo>
                  <a:lnTo>
                    <a:pt x="63" y="114"/>
                  </a:lnTo>
                  <a:lnTo>
                    <a:pt x="54" y="100"/>
                  </a:lnTo>
                  <a:lnTo>
                    <a:pt x="49" y="85"/>
                  </a:lnTo>
                  <a:lnTo>
                    <a:pt x="40" y="68"/>
                  </a:lnTo>
                  <a:lnTo>
                    <a:pt x="31" y="52"/>
                  </a:lnTo>
                  <a:lnTo>
                    <a:pt x="20" y="36"/>
                  </a:lnTo>
                  <a:lnTo>
                    <a:pt x="8" y="21"/>
                  </a:lnTo>
                  <a:lnTo>
                    <a:pt x="7" y="15"/>
                  </a:lnTo>
                  <a:lnTo>
                    <a:pt x="4" y="7"/>
                  </a:lnTo>
                  <a:lnTo>
                    <a:pt x="5" y="1"/>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0" name="Freeform 135"/>
            <p:cNvSpPr>
              <a:spLocks/>
            </p:cNvSpPr>
            <p:nvPr/>
          </p:nvSpPr>
          <p:spPr bwMode="auto">
            <a:xfrm>
              <a:off x="2097" y="1915"/>
              <a:ext cx="276" cy="258"/>
            </a:xfrm>
            <a:custGeom>
              <a:avLst/>
              <a:gdLst>
                <a:gd name="T0" fmla="*/ 52 w 551"/>
                <a:gd name="T1" fmla="*/ 19 h 516"/>
                <a:gd name="T2" fmla="*/ 33 w 551"/>
                <a:gd name="T3" fmla="*/ 55 h 516"/>
                <a:gd name="T4" fmla="*/ 14 w 551"/>
                <a:gd name="T5" fmla="*/ 134 h 516"/>
                <a:gd name="T6" fmla="*/ 22 w 551"/>
                <a:gd name="T7" fmla="*/ 165 h 516"/>
                <a:gd name="T8" fmla="*/ 29 w 551"/>
                <a:gd name="T9" fmla="*/ 166 h 516"/>
                <a:gd name="T10" fmla="*/ 40 w 551"/>
                <a:gd name="T11" fmla="*/ 166 h 516"/>
                <a:gd name="T12" fmla="*/ 41 w 551"/>
                <a:gd name="T13" fmla="*/ 152 h 516"/>
                <a:gd name="T14" fmla="*/ 54 w 551"/>
                <a:gd name="T15" fmla="*/ 147 h 516"/>
                <a:gd name="T16" fmla="*/ 56 w 551"/>
                <a:gd name="T17" fmla="*/ 144 h 516"/>
                <a:gd name="T18" fmla="*/ 49 w 551"/>
                <a:gd name="T19" fmla="*/ 130 h 516"/>
                <a:gd name="T20" fmla="*/ 42 w 551"/>
                <a:gd name="T21" fmla="*/ 118 h 516"/>
                <a:gd name="T22" fmla="*/ 54 w 551"/>
                <a:gd name="T23" fmla="*/ 73 h 516"/>
                <a:gd name="T24" fmla="*/ 77 w 551"/>
                <a:gd name="T25" fmla="*/ 39 h 516"/>
                <a:gd name="T26" fmla="*/ 94 w 551"/>
                <a:gd name="T27" fmla="*/ 23 h 516"/>
                <a:gd name="T28" fmla="*/ 93 w 551"/>
                <a:gd name="T29" fmla="*/ 36 h 516"/>
                <a:gd name="T30" fmla="*/ 78 w 551"/>
                <a:gd name="T31" fmla="*/ 57 h 516"/>
                <a:gd name="T32" fmla="*/ 66 w 551"/>
                <a:gd name="T33" fmla="*/ 82 h 516"/>
                <a:gd name="T34" fmla="*/ 58 w 551"/>
                <a:gd name="T35" fmla="*/ 117 h 516"/>
                <a:gd name="T36" fmla="*/ 69 w 551"/>
                <a:gd name="T37" fmla="*/ 145 h 516"/>
                <a:gd name="T38" fmla="*/ 67 w 551"/>
                <a:gd name="T39" fmla="*/ 163 h 516"/>
                <a:gd name="T40" fmla="*/ 88 w 551"/>
                <a:gd name="T41" fmla="*/ 119 h 516"/>
                <a:gd name="T42" fmla="*/ 109 w 551"/>
                <a:gd name="T43" fmla="*/ 50 h 516"/>
                <a:gd name="T44" fmla="*/ 118 w 551"/>
                <a:gd name="T45" fmla="*/ 32 h 516"/>
                <a:gd name="T46" fmla="*/ 111 w 551"/>
                <a:gd name="T47" fmla="*/ 86 h 516"/>
                <a:gd name="T48" fmla="*/ 93 w 551"/>
                <a:gd name="T49" fmla="*/ 140 h 516"/>
                <a:gd name="T50" fmla="*/ 72 w 551"/>
                <a:gd name="T51" fmla="*/ 192 h 516"/>
                <a:gd name="T52" fmla="*/ 63 w 551"/>
                <a:gd name="T53" fmla="*/ 223 h 516"/>
                <a:gd name="T54" fmla="*/ 80 w 551"/>
                <a:gd name="T55" fmla="*/ 238 h 516"/>
                <a:gd name="T56" fmla="*/ 108 w 551"/>
                <a:gd name="T57" fmla="*/ 245 h 516"/>
                <a:gd name="T58" fmla="*/ 142 w 551"/>
                <a:gd name="T59" fmla="*/ 245 h 516"/>
                <a:gd name="T60" fmla="*/ 177 w 551"/>
                <a:gd name="T61" fmla="*/ 241 h 516"/>
                <a:gd name="T62" fmla="*/ 212 w 551"/>
                <a:gd name="T63" fmla="*/ 236 h 516"/>
                <a:gd name="T64" fmla="*/ 249 w 551"/>
                <a:gd name="T65" fmla="*/ 234 h 516"/>
                <a:gd name="T66" fmla="*/ 267 w 551"/>
                <a:gd name="T67" fmla="*/ 236 h 516"/>
                <a:gd name="T68" fmla="*/ 276 w 551"/>
                <a:gd name="T69" fmla="*/ 245 h 516"/>
                <a:gd name="T70" fmla="*/ 272 w 551"/>
                <a:gd name="T71" fmla="*/ 253 h 516"/>
                <a:gd name="T72" fmla="*/ 260 w 551"/>
                <a:gd name="T73" fmla="*/ 253 h 516"/>
                <a:gd name="T74" fmla="*/ 219 w 551"/>
                <a:gd name="T75" fmla="*/ 245 h 516"/>
                <a:gd name="T76" fmla="*/ 168 w 551"/>
                <a:gd name="T77" fmla="*/ 253 h 516"/>
                <a:gd name="T78" fmla="*/ 129 w 551"/>
                <a:gd name="T79" fmla="*/ 258 h 516"/>
                <a:gd name="T80" fmla="*/ 94 w 551"/>
                <a:gd name="T81" fmla="*/ 257 h 516"/>
                <a:gd name="T82" fmla="*/ 68 w 551"/>
                <a:gd name="T83" fmla="*/ 251 h 516"/>
                <a:gd name="T84" fmla="*/ 49 w 551"/>
                <a:gd name="T85" fmla="*/ 238 h 516"/>
                <a:gd name="T86" fmla="*/ 41 w 551"/>
                <a:gd name="T87" fmla="*/ 227 h 516"/>
                <a:gd name="T88" fmla="*/ 50 w 551"/>
                <a:gd name="T89" fmla="*/ 203 h 516"/>
                <a:gd name="T90" fmla="*/ 65 w 551"/>
                <a:gd name="T91" fmla="*/ 175 h 516"/>
                <a:gd name="T92" fmla="*/ 61 w 551"/>
                <a:gd name="T93" fmla="*/ 173 h 516"/>
                <a:gd name="T94" fmla="*/ 49 w 551"/>
                <a:gd name="T95" fmla="*/ 184 h 516"/>
                <a:gd name="T96" fmla="*/ 35 w 551"/>
                <a:gd name="T97" fmla="*/ 188 h 516"/>
                <a:gd name="T98" fmla="*/ 35 w 551"/>
                <a:gd name="T99" fmla="*/ 182 h 516"/>
                <a:gd name="T100" fmla="*/ 31 w 551"/>
                <a:gd name="T101" fmla="*/ 176 h 516"/>
                <a:gd name="T102" fmla="*/ 20 w 551"/>
                <a:gd name="T103" fmla="*/ 173 h 516"/>
                <a:gd name="T104" fmla="*/ 9 w 551"/>
                <a:gd name="T105" fmla="*/ 170 h 516"/>
                <a:gd name="T106" fmla="*/ 1 w 551"/>
                <a:gd name="T107" fmla="*/ 148 h 516"/>
                <a:gd name="T108" fmla="*/ 8 w 551"/>
                <a:gd name="T109" fmla="*/ 91 h 516"/>
                <a:gd name="T110" fmla="*/ 27 w 551"/>
                <a:gd name="T111" fmla="*/ 35 h 516"/>
                <a:gd name="T112" fmla="*/ 47 w 551"/>
                <a:gd name="T113" fmla="*/ 7 h 516"/>
                <a:gd name="T114" fmla="*/ 61 w 551"/>
                <a:gd name="T115" fmla="*/ 1 h 5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51" h="516">
                  <a:moveTo>
                    <a:pt x="123" y="5"/>
                  </a:moveTo>
                  <a:lnTo>
                    <a:pt x="120" y="16"/>
                  </a:lnTo>
                  <a:lnTo>
                    <a:pt x="112" y="27"/>
                  </a:lnTo>
                  <a:lnTo>
                    <a:pt x="103" y="37"/>
                  </a:lnTo>
                  <a:lnTo>
                    <a:pt x="97" y="46"/>
                  </a:lnTo>
                  <a:lnTo>
                    <a:pt x="85" y="66"/>
                  </a:lnTo>
                  <a:lnTo>
                    <a:pt x="76" y="88"/>
                  </a:lnTo>
                  <a:lnTo>
                    <a:pt x="66" y="109"/>
                  </a:lnTo>
                  <a:lnTo>
                    <a:pt x="57" y="131"/>
                  </a:lnTo>
                  <a:lnTo>
                    <a:pt x="44" y="176"/>
                  </a:lnTo>
                  <a:lnTo>
                    <a:pt x="34" y="222"/>
                  </a:lnTo>
                  <a:lnTo>
                    <a:pt x="28" y="268"/>
                  </a:lnTo>
                  <a:lnTo>
                    <a:pt x="30" y="316"/>
                  </a:lnTo>
                  <a:lnTo>
                    <a:pt x="33" y="322"/>
                  </a:lnTo>
                  <a:lnTo>
                    <a:pt x="38" y="326"/>
                  </a:lnTo>
                  <a:lnTo>
                    <a:pt x="43" y="330"/>
                  </a:lnTo>
                  <a:lnTo>
                    <a:pt x="49" y="332"/>
                  </a:lnTo>
                  <a:lnTo>
                    <a:pt x="51" y="332"/>
                  </a:lnTo>
                  <a:lnTo>
                    <a:pt x="54" y="331"/>
                  </a:lnTo>
                  <a:lnTo>
                    <a:pt x="57" y="331"/>
                  </a:lnTo>
                  <a:lnTo>
                    <a:pt x="61" y="331"/>
                  </a:lnTo>
                  <a:lnTo>
                    <a:pt x="66" y="334"/>
                  </a:lnTo>
                  <a:lnTo>
                    <a:pt x="72" y="334"/>
                  </a:lnTo>
                  <a:lnTo>
                    <a:pt x="79" y="332"/>
                  </a:lnTo>
                  <a:lnTo>
                    <a:pt x="85" y="331"/>
                  </a:lnTo>
                  <a:lnTo>
                    <a:pt x="84" y="322"/>
                  </a:lnTo>
                  <a:lnTo>
                    <a:pt x="82" y="312"/>
                  </a:lnTo>
                  <a:lnTo>
                    <a:pt x="82" y="304"/>
                  </a:lnTo>
                  <a:lnTo>
                    <a:pt x="84" y="296"/>
                  </a:lnTo>
                  <a:lnTo>
                    <a:pt x="92" y="293"/>
                  </a:lnTo>
                  <a:lnTo>
                    <a:pt x="98" y="293"/>
                  </a:lnTo>
                  <a:lnTo>
                    <a:pt x="107" y="294"/>
                  </a:lnTo>
                  <a:lnTo>
                    <a:pt x="113" y="297"/>
                  </a:lnTo>
                  <a:lnTo>
                    <a:pt x="115" y="294"/>
                  </a:lnTo>
                  <a:lnTo>
                    <a:pt x="113" y="291"/>
                  </a:lnTo>
                  <a:lnTo>
                    <a:pt x="112" y="287"/>
                  </a:lnTo>
                  <a:lnTo>
                    <a:pt x="112" y="283"/>
                  </a:lnTo>
                  <a:lnTo>
                    <a:pt x="107" y="276"/>
                  </a:lnTo>
                  <a:lnTo>
                    <a:pt x="103" y="268"/>
                  </a:lnTo>
                  <a:lnTo>
                    <a:pt x="98" y="260"/>
                  </a:lnTo>
                  <a:lnTo>
                    <a:pt x="95" y="253"/>
                  </a:lnTo>
                  <a:lnTo>
                    <a:pt x="89" y="249"/>
                  </a:lnTo>
                  <a:lnTo>
                    <a:pt x="85" y="242"/>
                  </a:lnTo>
                  <a:lnTo>
                    <a:pt x="84" y="235"/>
                  </a:lnTo>
                  <a:lnTo>
                    <a:pt x="82" y="228"/>
                  </a:lnTo>
                  <a:lnTo>
                    <a:pt x="85" y="198"/>
                  </a:lnTo>
                  <a:lnTo>
                    <a:pt x="95" y="171"/>
                  </a:lnTo>
                  <a:lnTo>
                    <a:pt x="108" y="146"/>
                  </a:lnTo>
                  <a:lnTo>
                    <a:pt x="123" y="122"/>
                  </a:lnTo>
                  <a:lnTo>
                    <a:pt x="131" y="107"/>
                  </a:lnTo>
                  <a:lnTo>
                    <a:pt x="141" y="92"/>
                  </a:lnTo>
                  <a:lnTo>
                    <a:pt x="153" y="78"/>
                  </a:lnTo>
                  <a:lnTo>
                    <a:pt x="164" y="64"/>
                  </a:lnTo>
                  <a:lnTo>
                    <a:pt x="172" y="59"/>
                  </a:lnTo>
                  <a:lnTo>
                    <a:pt x="179" y="52"/>
                  </a:lnTo>
                  <a:lnTo>
                    <a:pt x="187" y="46"/>
                  </a:lnTo>
                  <a:lnTo>
                    <a:pt x="197" y="48"/>
                  </a:lnTo>
                  <a:lnTo>
                    <a:pt x="197" y="56"/>
                  </a:lnTo>
                  <a:lnTo>
                    <a:pt x="192" y="64"/>
                  </a:lnTo>
                  <a:lnTo>
                    <a:pt x="185" y="71"/>
                  </a:lnTo>
                  <a:lnTo>
                    <a:pt x="182" y="79"/>
                  </a:lnTo>
                  <a:lnTo>
                    <a:pt x="172" y="90"/>
                  </a:lnTo>
                  <a:lnTo>
                    <a:pt x="164" y="101"/>
                  </a:lnTo>
                  <a:lnTo>
                    <a:pt x="156" y="114"/>
                  </a:lnTo>
                  <a:lnTo>
                    <a:pt x="149" y="126"/>
                  </a:lnTo>
                  <a:lnTo>
                    <a:pt x="143" y="138"/>
                  </a:lnTo>
                  <a:lnTo>
                    <a:pt x="136" y="150"/>
                  </a:lnTo>
                  <a:lnTo>
                    <a:pt x="131" y="163"/>
                  </a:lnTo>
                  <a:lnTo>
                    <a:pt x="125" y="175"/>
                  </a:lnTo>
                  <a:lnTo>
                    <a:pt x="120" y="194"/>
                  </a:lnTo>
                  <a:lnTo>
                    <a:pt x="117" y="215"/>
                  </a:lnTo>
                  <a:lnTo>
                    <a:pt x="115" y="234"/>
                  </a:lnTo>
                  <a:lnTo>
                    <a:pt x="118" y="254"/>
                  </a:lnTo>
                  <a:lnTo>
                    <a:pt x="126" y="265"/>
                  </a:lnTo>
                  <a:lnTo>
                    <a:pt x="133" y="278"/>
                  </a:lnTo>
                  <a:lnTo>
                    <a:pt x="138" y="290"/>
                  </a:lnTo>
                  <a:lnTo>
                    <a:pt x="141" y="304"/>
                  </a:lnTo>
                  <a:lnTo>
                    <a:pt x="139" y="312"/>
                  </a:lnTo>
                  <a:lnTo>
                    <a:pt x="136" y="319"/>
                  </a:lnTo>
                  <a:lnTo>
                    <a:pt x="133" y="326"/>
                  </a:lnTo>
                  <a:lnTo>
                    <a:pt x="135" y="335"/>
                  </a:lnTo>
                  <a:lnTo>
                    <a:pt x="149" y="302"/>
                  </a:lnTo>
                  <a:lnTo>
                    <a:pt x="164" y="270"/>
                  </a:lnTo>
                  <a:lnTo>
                    <a:pt x="176" y="237"/>
                  </a:lnTo>
                  <a:lnTo>
                    <a:pt x="187" y="202"/>
                  </a:lnTo>
                  <a:lnTo>
                    <a:pt x="199" y="168"/>
                  </a:lnTo>
                  <a:lnTo>
                    <a:pt x="208" y="134"/>
                  </a:lnTo>
                  <a:lnTo>
                    <a:pt x="217" y="100"/>
                  </a:lnTo>
                  <a:lnTo>
                    <a:pt x="226" y="66"/>
                  </a:lnTo>
                  <a:lnTo>
                    <a:pt x="228" y="64"/>
                  </a:lnTo>
                  <a:lnTo>
                    <a:pt x="231" y="63"/>
                  </a:lnTo>
                  <a:lnTo>
                    <a:pt x="235" y="63"/>
                  </a:lnTo>
                  <a:lnTo>
                    <a:pt x="238" y="64"/>
                  </a:lnTo>
                  <a:lnTo>
                    <a:pt x="236" y="101"/>
                  </a:lnTo>
                  <a:lnTo>
                    <a:pt x="231" y="137"/>
                  </a:lnTo>
                  <a:lnTo>
                    <a:pt x="221" y="172"/>
                  </a:lnTo>
                  <a:lnTo>
                    <a:pt x="213" y="207"/>
                  </a:lnTo>
                  <a:lnTo>
                    <a:pt x="203" y="231"/>
                  </a:lnTo>
                  <a:lnTo>
                    <a:pt x="194" y="256"/>
                  </a:lnTo>
                  <a:lnTo>
                    <a:pt x="185" y="280"/>
                  </a:lnTo>
                  <a:lnTo>
                    <a:pt x="177" y="305"/>
                  </a:lnTo>
                  <a:lnTo>
                    <a:pt x="167" y="331"/>
                  </a:lnTo>
                  <a:lnTo>
                    <a:pt x="156" y="357"/>
                  </a:lnTo>
                  <a:lnTo>
                    <a:pt x="144" y="384"/>
                  </a:lnTo>
                  <a:lnTo>
                    <a:pt x="135" y="410"/>
                  </a:lnTo>
                  <a:lnTo>
                    <a:pt x="131" y="423"/>
                  </a:lnTo>
                  <a:lnTo>
                    <a:pt x="128" y="434"/>
                  </a:lnTo>
                  <a:lnTo>
                    <a:pt x="126" y="445"/>
                  </a:lnTo>
                  <a:lnTo>
                    <a:pt x="125" y="457"/>
                  </a:lnTo>
                  <a:lnTo>
                    <a:pt x="136" y="464"/>
                  </a:lnTo>
                  <a:lnTo>
                    <a:pt x="148" y="471"/>
                  </a:lnTo>
                  <a:lnTo>
                    <a:pt x="159" y="476"/>
                  </a:lnTo>
                  <a:lnTo>
                    <a:pt x="172" y="480"/>
                  </a:lnTo>
                  <a:lnTo>
                    <a:pt x="187" y="484"/>
                  </a:lnTo>
                  <a:lnTo>
                    <a:pt x="200" y="487"/>
                  </a:lnTo>
                  <a:lnTo>
                    <a:pt x="215" y="489"/>
                  </a:lnTo>
                  <a:lnTo>
                    <a:pt x="230" y="490"/>
                  </a:lnTo>
                  <a:lnTo>
                    <a:pt x="248" y="491"/>
                  </a:lnTo>
                  <a:lnTo>
                    <a:pt x="266" y="491"/>
                  </a:lnTo>
                  <a:lnTo>
                    <a:pt x="284" y="490"/>
                  </a:lnTo>
                  <a:lnTo>
                    <a:pt x="302" y="489"/>
                  </a:lnTo>
                  <a:lnTo>
                    <a:pt x="318" y="486"/>
                  </a:lnTo>
                  <a:lnTo>
                    <a:pt x="336" y="484"/>
                  </a:lnTo>
                  <a:lnTo>
                    <a:pt x="354" y="482"/>
                  </a:lnTo>
                  <a:lnTo>
                    <a:pt x="371" y="479"/>
                  </a:lnTo>
                  <a:lnTo>
                    <a:pt x="389" y="476"/>
                  </a:lnTo>
                  <a:lnTo>
                    <a:pt x="407" y="473"/>
                  </a:lnTo>
                  <a:lnTo>
                    <a:pt x="423" y="471"/>
                  </a:lnTo>
                  <a:lnTo>
                    <a:pt x="441" y="469"/>
                  </a:lnTo>
                  <a:lnTo>
                    <a:pt x="459" y="468"/>
                  </a:lnTo>
                  <a:lnTo>
                    <a:pt x="477" y="467"/>
                  </a:lnTo>
                  <a:lnTo>
                    <a:pt x="497" y="467"/>
                  </a:lnTo>
                  <a:lnTo>
                    <a:pt x="515" y="467"/>
                  </a:lnTo>
                  <a:lnTo>
                    <a:pt x="522" y="468"/>
                  </a:lnTo>
                  <a:lnTo>
                    <a:pt x="528" y="471"/>
                  </a:lnTo>
                  <a:lnTo>
                    <a:pt x="533" y="472"/>
                  </a:lnTo>
                  <a:lnTo>
                    <a:pt x="540" y="475"/>
                  </a:lnTo>
                  <a:lnTo>
                    <a:pt x="541" y="480"/>
                  </a:lnTo>
                  <a:lnTo>
                    <a:pt x="546" y="484"/>
                  </a:lnTo>
                  <a:lnTo>
                    <a:pt x="551" y="490"/>
                  </a:lnTo>
                  <a:lnTo>
                    <a:pt x="551" y="497"/>
                  </a:lnTo>
                  <a:lnTo>
                    <a:pt x="548" y="499"/>
                  </a:lnTo>
                  <a:lnTo>
                    <a:pt x="546" y="504"/>
                  </a:lnTo>
                  <a:lnTo>
                    <a:pt x="543" y="506"/>
                  </a:lnTo>
                  <a:lnTo>
                    <a:pt x="540" y="509"/>
                  </a:lnTo>
                  <a:lnTo>
                    <a:pt x="533" y="509"/>
                  </a:lnTo>
                  <a:lnTo>
                    <a:pt x="527" y="508"/>
                  </a:lnTo>
                  <a:lnTo>
                    <a:pt x="520" y="505"/>
                  </a:lnTo>
                  <a:lnTo>
                    <a:pt x="515" y="502"/>
                  </a:lnTo>
                  <a:lnTo>
                    <a:pt x="490" y="494"/>
                  </a:lnTo>
                  <a:lnTo>
                    <a:pt x="464" y="490"/>
                  </a:lnTo>
                  <a:lnTo>
                    <a:pt x="438" y="489"/>
                  </a:lnTo>
                  <a:lnTo>
                    <a:pt x="413" y="491"/>
                  </a:lnTo>
                  <a:lnTo>
                    <a:pt x="387" y="495"/>
                  </a:lnTo>
                  <a:lnTo>
                    <a:pt x="361" y="499"/>
                  </a:lnTo>
                  <a:lnTo>
                    <a:pt x="336" y="505"/>
                  </a:lnTo>
                  <a:lnTo>
                    <a:pt x="312" y="509"/>
                  </a:lnTo>
                  <a:lnTo>
                    <a:pt x="294" y="512"/>
                  </a:lnTo>
                  <a:lnTo>
                    <a:pt x="276" y="513"/>
                  </a:lnTo>
                  <a:lnTo>
                    <a:pt x="258" y="515"/>
                  </a:lnTo>
                  <a:lnTo>
                    <a:pt x="240" y="516"/>
                  </a:lnTo>
                  <a:lnTo>
                    <a:pt x="221" y="516"/>
                  </a:lnTo>
                  <a:lnTo>
                    <a:pt x="205" y="516"/>
                  </a:lnTo>
                  <a:lnTo>
                    <a:pt x="187" y="513"/>
                  </a:lnTo>
                  <a:lnTo>
                    <a:pt x="171" y="510"/>
                  </a:lnTo>
                  <a:lnTo>
                    <a:pt x="158" y="509"/>
                  </a:lnTo>
                  <a:lnTo>
                    <a:pt x="146" y="505"/>
                  </a:lnTo>
                  <a:lnTo>
                    <a:pt x="135" y="501"/>
                  </a:lnTo>
                  <a:lnTo>
                    <a:pt x="125" y="495"/>
                  </a:lnTo>
                  <a:lnTo>
                    <a:pt x="115" y="490"/>
                  </a:lnTo>
                  <a:lnTo>
                    <a:pt x="105" y="483"/>
                  </a:lnTo>
                  <a:lnTo>
                    <a:pt x="97" y="476"/>
                  </a:lnTo>
                  <a:lnTo>
                    <a:pt x="89" y="468"/>
                  </a:lnTo>
                  <a:lnTo>
                    <a:pt x="82" y="465"/>
                  </a:lnTo>
                  <a:lnTo>
                    <a:pt x="82" y="460"/>
                  </a:lnTo>
                  <a:lnTo>
                    <a:pt x="82" y="454"/>
                  </a:lnTo>
                  <a:lnTo>
                    <a:pt x="84" y="449"/>
                  </a:lnTo>
                  <a:lnTo>
                    <a:pt x="89" y="434"/>
                  </a:lnTo>
                  <a:lnTo>
                    <a:pt x="94" y="420"/>
                  </a:lnTo>
                  <a:lnTo>
                    <a:pt x="100" y="406"/>
                  </a:lnTo>
                  <a:lnTo>
                    <a:pt x="108" y="391"/>
                  </a:lnTo>
                  <a:lnTo>
                    <a:pt x="115" y="378"/>
                  </a:lnTo>
                  <a:lnTo>
                    <a:pt x="123" y="364"/>
                  </a:lnTo>
                  <a:lnTo>
                    <a:pt x="130" y="350"/>
                  </a:lnTo>
                  <a:lnTo>
                    <a:pt x="135" y="335"/>
                  </a:lnTo>
                  <a:lnTo>
                    <a:pt x="133" y="335"/>
                  </a:lnTo>
                  <a:lnTo>
                    <a:pt x="128" y="341"/>
                  </a:lnTo>
                  <a:lnTo>
                    <a:pt x="121" y="346"/>
                  </a:lnTo>
                  <a:lnTo>
                    <a:pt x="117" y="352"/>
                  </a:lnTo>
                  <a:lnTo>
                    <a:pt x="110" y="357"/>
                  </a:lnTo>
                  <a:lnTo>
                    <a:pt x="103" y="363"/>
                  </a:lnTo>
                  <a:lnTo>
                    <a:pt x="97" y="367"/>
                  </a:lnTo>
                  <a:lnTo>
                    <a:pt x="90" y="372"/>
                  </a:lnTo>
                  <a:lnTo>
                    <a:pt x="84" y="376"/>
                  </a:lnTo>
                  <a:lnTo>
                    <a:pt x="77" y="376"/>
                  </a:lnTo>
                  <a:lnTo>
                    <a:pt x="69" y="376"/>
                  </a:lnTo>
                  <a:lnTo>
                    <a:pt x="62" y="376"/>
                  </a:lnTo>
                  <a:lnTo>
                    <a:pt x="57" y="372"/>
                  </a:lnTo>
                  <a:lnTo>
                    <a:pt x="62" y="368"/>
                  </a:lnTo>
                  <a:lnTo>
                    <a:pt x="69" y="364"/>
                  </a:lnTo>
                  <a:lnTo>
                    <a:pt x="74" y="360"/>
                  </a:lnTo>
                  <a:lnTo>
                    <a:pt x="74" y="353"/>
                  </a:lnTo>
                  <a:lnTo>
                    <a:pt x="67" y="352"/>
                  </a:lnTo>
                  <a:lnTo>
                    <a:pt x="62" y="352"/>
                  </a:lnTo>
                  <a:lnTo>
                    <a:pt x="56" y="352"/>
                  </a:lnTo>
                  <a:lnTo>
                    <a:pt x="49" y="350"/>
                  </a:lnTo>
                  <a:lnTo>
                    <a:pt x="44" y="348"/>
                  </a:lnTo>
                  <a:lnTo>
                    <a:pt x="39" y="345"/>
                  </a:lnTo>
                  <a:lnTo>
                    <a:pt x="34" y="343"/>
                  </a:lnTo>
                  <a:lnTo>
                    <a:pt x="30" y="345"/>
                  </a:lnTo>
                  <a:lnTo>
                    <a:pt x="23" y="343"/>
                  </a:lnTo>
                  <a:lnTo>
                    <a:pt x="18" y="339"/>
                  </a:lnTo>
                  <a:lnTo>
                    <a:pt x="12" y="335"/>
                  </a:lnTo>
                  <a:lnTo>
                    <a:pt x="7" y="331"/>
                  </a:lnTo>
                  <a:lnTo>
                    <a:pt x="0" y="313"/>
                  </a:lnTo>
                  <a:lnTo>
                    <a:pt x="2" y="296"/>
                  </a:lnTo>
                  <a:lnTo>
                    <a:pt x="3" y="276"/>
                  </a:lnTo>
                  <a:lnTo>
                    <a:pt x="5" y="257"/>
                  </a:lnTo>
                  <a:lnTo>
                    <a:pt x="8" y="220"/>
                  </a:lnTo>
                  <a:lnTo>
                    <a:pt x="15" y="182"/>
                  </a:lnTo>
                  <a:lnTo>
                    <a:pt x="23" y="145"/>
                  </a:lnTo>
                  <a:lnTo>
                    <a:pt x="36" y="109"/>
                  </a:lnTo>
                  <a:lnTo>
                    <a:pt x="43" y="89"/>
                  </a:lnTo>
                  <a:lnTo>
                    <a:pt x="53" y="70"/>
                  </a:lnTo>
                  <a:lnTo>
                    <a:pt x="61" y="51"/>
                  </a:lnTo>
                  <a:lnTo>
                    <a:pt x="72" y="31"/>
                  </a:lnTo>
                  <a:lnTo>
                    <a:pt x="82" y="22"/>
                  </a:lnTo>
                  <a:lnTo>
                    <a:pt x="94" y="14"/>
                  </a:lnTo>
                  <a:lnTo>
                    <a:pt x="105" y="7"/>
                  </a:lnTo>
                  <a:lnTo>
                    <a:pt x="117" y="0"/>
                  </a:lnTo>
                  <a:lnTo>
                    <a:pt x="120" y="0"/>
                  </a:lnTo>
                  <a:lnTo>
                    <a:pt x="121" y="1"/>
                  </a:lnTo>
                  <a:lnTo>
                    <a:pt x="121" y="4"/>
                  </a:lnTo>
                  <a:lnTo>
                    <a:pt x="123"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1" name="Freeform 136"/>
            <p:cNvSpPr>
              <a:spLocks/>
            </p:cNvSpPr>
            <p:nvPr/>
          </p:nvSpPr>
          <p:spPr bwMode="auto">
            <a:xfrm>
              <a:off x="1732" y="1949"/>
              <a:ext cx="89" cy="205"/>
            </a:xfrm>
            <a:custGeom>
              <a:avLst/>
              <a:gdLst>
                <a:gd name="T0" fmla="*/ 48 w 179"/>
                <a:gd name="T1" fmla="*/ 13 h 410"/>
                <a:gd name="T2" fmla="*/ 40 w 179"/>
                <a:gd name="T3" fmla="*/ 26 h 410"/>
                <a:gd name="T4" fmla="*/ 32 w 179"/>
                <a:gd name="T5" fmla="*/ 43 h 410"/>
                <a:gd name="T6" fmla="*/ 23 w 179"/>
                <a:gd name="T7" fmla="*/ 64 h 410"/>
                <a:gd name="T8" fmla="*/ 16 w 179"/>
                <a:gd name="T9" fmla="*/ 86 h 410"/>
                <a:gd name="T10" fmla="*/ 14 w 179"/>
                <a:gd name="T11" fmla="*/ 109 h 410"/>
                <a:gd name="T12" fmla="*/ 15 w 179"/>
                <a:gd name="T13" fmla="*/ 162 h 410"/>
                <a:gd name="T14" fmla="*/ 11 w 179"/>
                <a:gd name="T15" fmla="*/ 166 h 410"/>
                <a:gd name="T16" fmla="*/ 12 w 179"/>
                <a:gd name="T17" fmla="*/ 172 h 410"/>
                <a:gd name="T18" fmla="*/ 21 w 179"/>
                <a:gd name="T19" fmla="*/ 180 h 410"/>
                <a:gd name="T20" fmla="*/ 29 w 179"/>
                <a:gd name="T21" fmla="*/ 189 h 410"/>
                <a:gd name="T22" fmla="*/ 37 w 179"/>
                <a:gd name="T23" fmla="*/ 189 h 410"/>
                <a:gd name="T24" fmla="*/ 43 w 179"/>
                <a:gd name="T25" fmla="*/ 186 h 410"/>
                <a:gd name="T26" fmla="*/ 48 w 179"/>
                <a:gd name="T27" fmla="*/ 183 h 410"/>
                <a:gd name="T28" fmla="*/ 51 w 179"/>
                <a:gd name="T29" fmla="*/ 178 h 410"/>
                <a:gd name="T30" fmla="*/ 50 w 179"/>
                <a:gd name="T31" fmla="*/ 172 h 410"/>
                <a:gd name="T32" fmla="*/ 52 w 179"/>
                <a:gd name="T33" fmla="*/ 167 h 410"/>
                <a:gd name="T34" fmla="*/ 48 w 179"/>
                <a:gd name="T35" fmla="*/ 160 h 410"/>
                <a:gd name="T36" fmla="*/ 44 w 179"/>
                <a:gd name="T37" fmla="*/ 152 h 410"/>
                <a:gd name="T38" fmla="*/ 42 w 179"/>
                <a:gd name="T39" fmla="*/ 148 h 410"/>
                <a:gd name="T40" fmla="*/ 39 w 179"/>
                <a:gd name="T41" fmla="*/ 145 h 410"/>
                <a:gd name="T42" fmla="*/ 39 w 179"/>
                <a:gd name="T43" fmla="*/ 113 h 410"/>
                <a:gd name="T44" fmla="*/ 48 w 179"/>
                <a:gd name="T45" fmla="*/ 85 h 410"/>
                <a:gd name="T46" fmla="*/ 56 w 179"/>
                <a:gd name="T47" fmla="*/ 72 h 410"/>
                <a:gd name="T48" fmla="*/ 64 w 179"/>
                <a:gd name="T49" fmla="*/ 60 h 410"/>
                <a:gd name="T50" fmla="*/ 73 w 179"/>
                <a:gd name="T51" fmla="*/ 49 h 410"/>
                <a:gd name="T52" fmla="*/ 85 w 179"/>
                <a:gd name="T53" fmla="*/ 39 h 410"/>
                <a:gd name="T54" fmla="*/ 88 w 179"/>
                <a:gd name="T55" fmla="*/ 40 h 410"/>
                <a:gd name="T56" fmla="*/ 89 w 179"/>
                <a:gd name="T57" fmla="*/ 43 h 410"/>
                <a:gd name="T58" fmla="*/ 84 w 179"/>
                <a:gd name="T59" fmla="*/ 52 h 410"/>
                <a:gd name="T60" fmla="*/ 78 w 179"/>
                <a:gd name="T61" fmla="*/ 61 h 410"/>
                <a:gd name="T62" fmla="*/ 69 w 179"/>
                <a:gd name="T63" fmla="*/ 76 h 410"/>
                <a:gd name="T64" fmla="*/ 60 w 179"/>
                <a:gd name="T65" fmla="*/ 93 h 410"/>
                <a:gd name="T66" fmla="*/ 53 w 179"/>
                <a:gd name="T67" fmla="*/ 110 h 410"/>
                <a:gd name="T68" fmla="*/ 51 w 179"/>
                <a:gd name="T69" fmla="*/ 128 h 410"/>
                <a:gd name="T70" fmla="*/ 58 w 179"/>
                <a:gd name="T71" fmla="*/ 154 h 410"/>
                <a:gd name="T72" fmla="*/ 70 w 179"/>
                <a:gd name="T73" fmla="*/ 176 h 410"/>
                <a:gd name="T74" fmla="*/ 70 w 179"/>
                <a:gd name="T75" fmla="*/ 180 h 410"/>
                <a:gd name="T76" fmla="*/ 66 w 179"/>
                <a:gd name="T77" fmla="*/ 183 h 410"/>
                <a:gd name="T78" fmla="*/ 64 w 179"/>
                <a:gd name="T79" fmla="*/ 183 h 410"/>
                <a:gd name="T80" fmla="*/ 61 w 179"/>
                <a:gd name="T81" fmla="*/ 184 h 410"/>
                <a:gd name="T82" fmla="*/ 56 w 179"/>
                <a:gd name="T83" fmla="*/ 190 h 410"/>
                <a:gd name="T84" fmla="*/ 52 w 179"/>
                <a:gd name="T85" fmla="*/ 196 h 410"/>
                <a:gd name="T86" fmla="*/ 44 w 179"/>
                <a:gd name="T87" fmla="*/ 198 h 410"/>
                <a:gd name="T88" fmla="*/ 37 w 179"/>
                <a:gd name="T89" fmla="*/ 200 h 410"/>
                <a:gd name="T90" fmla="*/ 33 w 179"/>
                <a:gd name="T91" fmla="*/ 204 h 410"/>
                <a:gd name="T92" fmla="*/ 29 w 179"/>
                <a:gd name="T93" fmla="*/ 205 h 410"/>
                <a:gd name="T94" fmla="*/ 20 w 179"/>
                <a:gd name="T95" fmla="*/ 200 h 410"/>
                <a:gd name="T96" fmla="*/ 11 w 179"/>
                <a:gd name="T97" fmla="*/ 192 h 410"/>
                <a:gd name="T98" fmla="*/ 2 w 179"/>
                <a:gd name="T99" fmla="*/ 177 h 410"/>
                <a:gd name="T100" fmla="*/ 1 w 179"/>
                <a:gd name="T101" fmla="*/ 160 h 410"/>
                <a:gd name="T102" fmla="*/ 5 w 179"/>
                <a:gd name="T103" fmla="*/ 150 h 410"/>
                <a:gd name="T104" fmla="*/ 4 w 179"/>
                <a:gd name="T105" fmla="*/ 141 h 410"/>
                <a:gd name="T106" fmla="*/ 2 w 179"/>
                <a:gd name="T107" fmla="*/ 88 h 410"/>
                <a:gd name="T108" fmla="*/ 15 w 179"/>
                <a:gd name="T109" fmla="*/ 38 h 410"/>
                <a:gd name="T110" fmla="*/ 18 w 179"/>
                <a:gd name="T111" fmla="*/ 35 h 410"/>
                <a:gd name="T112" fmla="*/ 20 w 179"/>
                <a:gd name="T113" fmla="*/ 32 h 410"/>
                <a:gd name="T114" fmla="*/ 25 w 179"/>
                <a:gd name="T115" fmla="*/ 24 h 410"/>
                <a:gd name="T116" fmla="*/ 31 w 179"/>
                <a:gd name="T117" fmla="*/ 15 h 410"/>
                <a:gd name="T118" fmla="*/ 38 w 179"/>
                <a:gd name="T119" fmla="*/ 8 h 410"/>
                <a:gd name="T120" fmla="*/ 45 w 179"/>
                <a:gd name="T121" fmla="*/ 1 h 410"/>
                <a:gd name="T122" fmla="*/ 52 w 179"/>
                <a:gd name="T123" fmla="*/ 2 h 410"/>
                <a:gd name="T124" fmla="*/ 53 w 179"/>
                <a:gd name="T125" fmla="*/ 7 h 4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9" h="410">
                  <a:moveTo>
                    <a:pt x="107" y="13"/>
                  </a:moveTo>
                  <a:lnTo>
                    <a:pt x="97" y="25"/>
                  </a:lnTo>
                  <a:lnTo>
                    <a:pt x="89" y="37"/>
                  </a:lnTo>
                  <a:lnTo>
                    <a:pt x="81" y="51"/>
                  </a:lnTo>
                  <a:lnTo>
                    <a:pt x="74" y="65"/>
                  </a:lnTo>
                  <a:lnTo>
                    <a:pt x="64" y="85"/>
                  </a:lnTo>
                  <a:lnTo>
                    <a:pt x="56" y="106"/>
                  </a:lnTo>
                  <a:lnTo>
                    <a:pt x="46" y="128"/>
                  </a:lnTo>
                  <a:lnTo>
                    <a:pt x="40" y="150"/>
                  </a:lnTo>
                  <a:lnTo>
                    <a:pt x="33" y="171"/>
                  </a:lnTo>
                  <a:lnTo>
                    <a:pt x="30" y="195"/>
                  </a:lnTo>
                  <a:lnTo>
                    <a:pt x="28" y="218"/>
                  </a:lnTo>
                  <a:lnTo>
                    <a:pt x="31" y="241"/>
                  </a:lnTo>
                  <a:lnTo>
                    <a:pt x="30" y="323"/>
                  </a:lnTo>
                  <a:lnTo>
                    <a:pt x="25" y="326"/>
                  </a:lnTo>
                  <a:lnTo>
                    <a:pt x="23" y="332"/>
                  </a:lnTo>
                  <a:lnTo>
                    <a:pt x="23" y="338"/>
                  </a:lnTo>
                  <a:lnTo>
                    <a:pt x="25" y="344"/>
                  </a:lnTo>
                  <a:lnTo>
                    <a:pt x="33" y="352"/>
                  </a:lnTo>
                  <a:lnTo>
                    <a:pt x="43" y="360"/>
                  </a:lnTo>
                  <a:lnTo>
                    <a:pt x="51" y="370"/>
                  </a:lnTo>
                  <a:lnTo>
                    <a:pt x="59" y="378"/>
                  </a:lnTo>
                  <a:lnTo>
                    <a:pt x="67" y="379"/>
                  </a:lnTo>
                  <a:lnTo>
                    <a:pt x="74" y="377"/>
                  </a:lnTo>
                  <a:lnTo>
                    <a:pt x="79" y="374"/>
                  </a:lnTo>
                  <a:lnTo>
                    <a:pt x="87" y="371"/>
                  </a:lnTo>
                  <a:lnTo>
                    <a:pt x="92" y="368"/>
                  </a:lnTo>
                  <a:lnTo>
                    <a:pt x="97" y="366"/>
                  </a:lnTo>
                  <a:lnTo>
                    <a:pt x="100" y="362"/>
                  </a:lnTo>
                  <a:lnTo>
                    <a:pt x="102" y="356"/>
                  </a:lnTo>
                  <a:lnTo>
                    <a:pt x="102" y="349"/>
                  </a:lnTo>
                  <a:lnTo>
                    <a:pt x="100" y="344"/>
                  </a:lnTo>
                  <a:lnTo>
                    <a:pt x="99" y="338"/>
                  </a:lnTo>
                  <a:lnTo>
                    <a:pt x="104" y="334"/>
                  </a:lnTo>
                  <a:lnTo>
                    <a:pt x="100" y="327"/>
                  </a:lnTo>
                  <a:lnTo>
                    <a:pt x="97" y="319"/>
                  </a:lnTo>
                  <a:lnTo>
                    <a:pt x="94" y="311"/>
                  </a:lnTo>
                  <a:lnTo>
                    <a:pt x="89" y="304"/>
                  </a:lnTo>
                  <a:lnTo>
                    <a:pt x="87" y="300"/>
                  </a:lnTo>
                  <a:lnTo>
                    <a:pt x="85" y="296"/>
                  </a:lnTo>
                  <a:lnTo>
                    <a:pt x="84" y="292"/>
                  </a:lnTo>
                  <a:lnTo>
                    <a:pt x="79" y="289"/>
                  </a:lnTo>
                  <a:lnTo>
                    <a:pt x="77" y="258"/>
                  </a:lnTo>
                  <a:lnTo>
                    <a:pt x="79" y="226"/>
                  </a:lnTo>
                  <a:lnTo>
                    <a:pt x="84" y="196"/>
                  </a:lnTo>
                  <a:lnTo>
                    <a:pt x="97" y="169"/>
                  </a:lnTo>
                  <a:lnTo>
                    <a:pt x="105" y="156"/>
                  </a:lnTo>
                  <a:lnTo>
                    <a:pt x="112" y="144"/>
                  </a:lnTo>
                  <a:lnTo>
                    <a:pt x="120" y="132"/>
                  </a:lnTo>
                  <a:lnTo>
                    <a:pt x="128" y="119"/>
                  </a:lnTo>
                  <a:lnTo>
                    <a:pt x="136" y="108"/>
                  </a:lnTo>
                  <a:lnTo>
                    <a:pt x="146" y="98"/>
                  </a:lnTo>
                  <a:lnTo>
                    <a:pt x="158" y="87"/>
                  </a:lnTo>
                  <a:lnTo>
                    <a:pt x="171" y="78"/>
                  </a:lnTo>
                  <a:lnTo>
                    <a:pt x="174" y="78"/>
                  </a:lnTo>
                  <a:lnTo>
                    <a:pt x="177" y="80"/>
                  </a:lnTo>
                  <a:lnTo>
                    <a:pt x="179" y="82"/>
                  </a:lnTo>
                  <a:lnTo>
                    <a:pt x="179" y="85"/>
                  </a:lnTo>
                  <a:lnTo>
                    <a:pt x="176" y="95"/>
                  </a:lnTo>
                  <a:lnTo>
                    <a:pt x="169" y="104"/>
                  </a:lnTo>
                  <a:lnTo>
                    <a:pt x="163" y="113"/>
                  </a:lnTo>
                  <a:lnTo>
                    <a:pt x="156" y="121"/>
                  </a:lnTo>
                  <a:lnTo>
                    <a:pt x="146" y="137"/>
                  </a:lnTo>
                  <a:lnTo>
                    <a:pt x="138" y="152"/>
                  </a:lnTo>
                  <a:lnTo>
                    <a:pt x="128" y="169"/>
                  </a:lnTo>
                  <a:lnTo>
                    <a:pt x="120" y="185"/>
                  </a:lnTo>
                  <a:lnTo>
                    <a:pt x="113" y="203"/>
                  </a:lnTo>
                  <a:lnTo>
                    <a:pt x="107" y="219"/>
                  </a:lnTo>
                  <a:lnTo>
                    <a:pt x="104" y="237"/>
                  </a:lnTo>
                  <a:lnTo>
                    <a:pt x="102" y="256"/>
                  </a:lnTo>
                  <a:lnTo>
                    <a:pt x="105" y="282"/>
                  </a:lnTo>
                  <a:lnTo>
                    <a:pt x="117" y="307"/>
                  </a:lnTo>
                  <a:lnTo>
                    <a:pt x="128" y="329"/>
                  </a:lnTo>
                  <a:lnTo>
                    <a:pt x="141" y="351"/>
                  </a:lnTo>
                  <a:lnTo>
                    <a:pt x="141" y="356"/>
                  </a:lnTo>
                  <a:lnTo>
                    <a:pt x="140" y="360"/>
                  </a:lnTo>
                  <a:lnTo>
                    <a:pt x="138" y="363"/>
                  </a:lnTo>
                  <a:lnTo>
                    <a:pt x="133" y="366"/>
                  </a:lnTo>
                  <a:lnTo>
                    <a:pt x="130" y="366"/>
                  </a:lnTo>
                  <a:lnTo>
                    <a:pt x="128" y="366"/>
                  </a:lnTo>
                  <a:lnTo>
                    <a:pt x="125" y="366"/>
                  </a:lnTo>
                  <a:lnTo>
                    <a:pt x="122" y="367"/>
                  </a:lnTo>
                  <a:lnTo>
                    <a:pt x="118" y="374"/>
                  </a:lnTo>
                  <a:lnTo>
                    <a:pt x="113" y="379"/>
                  </a:lnTo>
                  <a:lnTo>
                    <a:pt x="107" y="385"/>
                  </a:lnTo>
                  <a:lnTo>
                    <a:pt x="104" y="392"/>
                  </a:lnTo>
                  <a:lnTo>
                    <a:pt x="97" y="394"/>
                  </a:lnTo>
                  <a:lnTo>
                    <a:pt x="89" y="396"/>
                  </a:lnTo>
                  <a:lnTo>
                    <a:pt x="81" y="397"/>
                  </a:lnTo>
                  <a:lnTo>
                    <a:pt x="74" y="400"/>
                  </a:lnTo>
                  <a:lnTo>
                    <a:pt x="71" y="403"/>
                  </a:lnTo>
                  <a:lnTo>
                    <a:pt x="67" y="407"/>
                  </a:lnTo>
                  <a:lnTo>
                    <a:pt x="64" y="408"/>
                  </a:lnTo>
                  <a:lnTo>
                    <a:pt x="59" y="410"/>
                  </a:lnTo>
                  <a:lnTo>
                    <a:pt x="48" y="405"/>
                  </a:lnTo>
                  <a:lnTo>
                    <a:pt x="40" y="399"/>
                  </a:lnTo>
                  <a:lnTo>
                    <a:pt x="31" y="390"/>
                  </a:lnTo>
                  <a:lnTo>
                    <a:pt x="22" y="384"/>
                  </a:lnTo>
                  <a:lnTo>
                    <a:pt x="15" y="368"/>
                  </a:lnTo>
                  <a:lnTo>
                    <a:pt x="5" y="353"/>
                  </a:lnTo>
                  <a:lnTo>
                    <a:pt x="0" y="337"/>
                  </a:lnTo>
                  <a:lnTo>
                    <a:pt x="3" y="319"/>
                  </a:lnTo>
                  <a:lnTo>
                    <a:pt x="7" y="310"/>
                  </a:lnTo>
                  <a:lnTo>
                    <a:pt x="10" y="300"/>
                  </a:lnTo>
                  <a:lnTo>
                    <a:pt x="10" y="290"/>
                  </a:lnTo>
                  <a:lnTo>
                    <a:pt x="8" y="281"/>
                  </a:lnTo>
                  <a:lnTo>
                    <a:pt x="5" y="228"/>
                  </a:lnTo>
                  <a:lnTo>
                    <a:pt x="5" y="176"/>
                  </a:lnTo>
                  <a:lnTo>
                    <a:pt x="13" y="124"/>
                  </a:lnTo>
                  <a:lnTo>
                    <a:pt x="31" y="76"/>
                  </a:lnTo>
                  <a:lnTo>
                    <a:pt x="33" y="73"/>
                  </a:lnTo>
                  <a:lnTo>
                    <a:pt x="36" y="69"/>
                  </a:lnTo>
                  <a:lnTo>
                    <a:pt x="38" y="66"/>
                  </a:lnTo>
                  <a:lnTo>
                    <a:pt x="40" y="63"/>
                  </a:lnTo>
                  <a:lnTo>
                    <a:pt x="46" y="55"/>
                  </a:lnTo>
                  <a:lnTo>
                    <a:pt x="51" y="47"/>
                  </a:lnTo>
                  <a:lnTo>
                    <a:pt x="58" y="39"/>
                  </a:lnTo>
                  <a:lnTo>
                    <a:pt x="63" y="30"/>
                  </a:lnTo>
                  <a:lnTo>
                    <a:pt x="69" y="22"/>
                  </a:lnTo>
                  <a:lnTo>
                    <a:pt x="76" y="15"/>
                  </a:lnTo>
                  <a:lnTo>
                    <a:pt x="82" y="9"/>
                  </a:lnTo>
                  <a:lnTo>
                    <a:pt x="90" y="2"/>
                  </a:lnTo>
                  <a:lnTo>
                    <a:pt x="97" y="0"/>
                  </a:lnTo>
                  <a:lnTo>
                    <a:pt x="104" y="3"/>
                  </a:lnTo>
                  <a:lnTo>
                    <a:pt x="107" y="7"/>
                  </a:lnTo>
                  <a:lnTo>
                    <a:pt x="107"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2" name="Freeform 137"/>
            <p:cNvSpPr>
              <a:spLocks/>
            </p:cNvSpPr>
            <p:nvPr/>
          </p:nvSpPr>
          <p:spPr bwMode="auto">
            <a:xfrm>
              <a:off x="2364" y="1959"/>
              <a:ext cx="93" cy="78"/>
            </a:xfrm>
            <a:custGeom>
              <a:avLst/>
              <a:gdLst>
                <a:gd name="T0" fmla="*/ 38 w 185"/>
                <a:gd name="T1" fmla="*/ 13 h 155"/>
                <a:gd name="T2" fmla="*/ 44 w 185"/>
                <a:gd name="T3" fmla="*/ 21 h 155"/>
                <a:gd name="T4" fmla="*/ 50 w 185"/>
                <a:gd name="T5" fmla="*/ 28 h 155"/>
                <a:gd name="T6" fmla="*/ 56 w 185"/>
                <a:gd name="T7" fmla="*/ 35 h 155"/>
                <a:gd name="T8" fmla="*/ 62 w 185"/>
                <a:gd name="T9" fmla="*/ 42 h 155"/>
                <a:gd name="T10" fmla="*/ 68 w 185"/>
                <a:gd name="T11" fmla="*/ 49 h 155"/>
                <a:gd name="T12" fmla="*/ 75 w 185"/>
                <a:gd name="T13" fmla="*/ 56 h 155"/>
                <a:gd name="T14" fmla="*/ 82 w 185"/>
                <a:gd name="T15" fmla="*/ 62 h 155"/>
                <a:gd name="T16" fmla="*/ 90 w 185"/>
                <a:gd name="T17" fmla="*/ 69 h 155"/>
                <a:gd name="T18" fmla="*/ 90 w 185"/>
                <a:gd name="T19" fmla="*/ 70 h 155"/>
                <a:gd name="T20" fmla="*/ 91 w 185"/>
                <a:gd name="T21" fmla="*/ 71 h 155"/>
                <a:gd name="T22" fmla="*/ 92 w 185"/>
                <a:gd name="T23" fmla="*/ 72 h 155"/>
                <a:gd name="T24" fmla="*/ 92 w 185"/>
                <a:gd name="T25" fmla="*/ 73 h 155"/>
                <a:gd name="T26" fmla="*/ 93 w 185"/>
                <a:gd name="T27" fmla="*/ 74 h 155"/>
                <a:gd name="T28" fmla="*/ 93 w 185"/>
                <a:gd name="T29" fmla="*/ 76 h 155"/>
                <a:gd name="T30" fmla="*/ 92 w 185"/>
                <a:gd name="T31" fmla="*/ 77 h 155"/>
                <a:gd name="T32" fmla="*/ 90 w 185"/>
                <a:gd name="T33" fmla="*/ 78 h 155"/>
                <a:gd name="T34" fmla="*/ 88 w 185"/>
                <a:gd name="T35" fmla="*/ 78 h 155"/>
                <a:gd name="T36" fmla="*/ 79 w 185"/>
                <a:gd name="T37" fmla="*/ 71 h 155"/>
                <a:gd name="T38" fmla="*/ 70 w 185"/>
                <a:gd name="T39" fmla="*/ 65 h 155"/>
                <a:gd name="T40" fmla="*/ 61 w 185"/>
                <a:gd name="T41" fmla="*/ 57 h 155"/>
                <a:gd name="T42" fmla="*/ 53 w 185"/>
                <a:gd name="T43" fmla="*/ 50 h 155"/>
                <a:gd name="T44" fmla="*/ 44 w 185"/>
                <a:gd name="T45" fmla="*/ 43 h 155"/>
                <a:gd name="T46" fmla="*/ 36 w 185"/>
                <a:gd name="T47" fmla="*/ 34 h 155"/>
                <a:gd name="T48" fmla="*/ 29 w 185"/>
                <a:gd name="T49" fmla="*/ 27 h 155"/>
                <a:gd name="T50" fmla="*/ 21 w 185"/>
                <a:gd name="T51" fmla="*/ 19 h 155"/>
                <a:gd name="T52" fmla="*/ 17 w 185"/>
                <a:gd name="T53" fmla="*/ 16 h 155"/>
                <a:gd name="T54" fmla="*/ 13 w 185"/>
                <a:gd name="T55" fmla="*/ 13 h 155"/>
                <a:gd name="T56" fmla="*/ 8 w 185"/>
                <a:gd name="T57" fmla="*/ 12 h 155"/>
                <a:gd name="T58" fmla="*/ 3 w 185"/>
                <a:gd name="T59" fmla="*/ 10 h 155"/>
                <a:gd name="T60" fmla="*/ 2 w 185"/>
                <a:gd name="T61" fmla="*/ 10 h 155"/>
                <a:gd name="T62" fmla="*/ 1 w 185"/>
                <a:gd name="T63" fmla="*/ 8 h 155"/>
                <a:gd name="T64" fmla="*/ 0 w 185"/>
                <a:gd name="T65" fmla="*/ 8 h 155"/>
                <a:gd name="T66" fmla="*/ 1 w 185"/>
                <a:gd name="T67" fmla="*/ 6 h 155"/>
                <a:gd name="T68" fmla="*/ 8 w 185"/>
                <a:gd name="T69" fmla="*/ 0 h 155"/>
                <a:gd name="T70" fmla="*/ 13 w 185"/>
                <a:gd name="T71" fmla="*/ 0 h 155"/>
                <a:gd name="T72" fmla="*/ 17 w 185"/>
                <a:gd name="T73" fmla="*/ 1 h 155"/>
                <a:gd name="T74" fmla="*/ 21 w 185"/>
                <a:gd name="T75" fmla="*/ 2 h 155"/>
                <a:gd name="T76" fmla="*/ 25 w 185"/>
                <a:gd name="T77" fmla="*/ 4 h 155"/>
                <a:gd name="T78" fmla="*/ 28 w 185"/>
                <a:gd name="T79" fmla="*/ 6 h 155"/>
                <a:gd name="T80" fmla="*/ 31 w 185"/>
                <a:gd name="T81" fmla="*/ 8 h 155"/>
                <a:gd name="T82" fmla="*/ 35 w 185"/>
                <a:gd name="T83" fmla="*/ 11 h 155"/>
                <a:gd name="T84" fmla="*/ 38 w 185"/>
                <a:gd name="T85" fmla="*/ 13 h 1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85" h="155">
                  <a:moveTo>
                    <a:pt x="75" y="26"/>
                  </a:moveTo>
                  <a:lnTo>
                    <a:pt x="88" y="41"/>
                  </a:lnTo>
                  <a:lnTo>
                    <a:pt x="100" y="55"/>
                  </a:lnTo>
                  <a:lnTo>
                    <a:pt x="111" y="70"/>
                  </a:lnTo>
                  <a:lnTo>
                    <a:pt x="124" y="83"/>
                  </a:lnTo>
                  <a:lnTo>
                    <a:pt x="136" y="97"/>
                  </a:lnTo>
                  <a:lnTo>
                    <a:pt x="149" y="112"/>
                  </a:lnTo>
                  <a:lnTo>
                    <a:pt x="164" y="124"/>
                  </a:lnTo>
                  <a:lnTo>
                    <a:pt x="179" y="138"/>
                  </a:lnTo>
                  <a:lnTo>
                    <a:pt x="180" y="139"/>
                  </a:lnTo>
                  <a:lnTo>
                    <a:pt x="182" y="142"/>
                  </a:lnTo>
                  <a:lnTo>
                    <a:pt x="183" y="144"/>
                  </a:lnTo>
                  <a:lnTo>
                    <a:pt x="183" y="145"/>
                  </a:lnTo>
                  <a:lnTo>
                    <a:pt x="185" y="148"/>
                  </a:lnTo>
                  <a:lnTo>
                    <a:pt x="185" y="152"/>
                  </a:lnTo>
                  <a:lnTo>
                    <a:pt x="183" y="153"/>
                  </a:lnTo>
                  <a:lnTo>
                    <a:pt x="180" y="155"/>
                  </a:lnTo>
                  <a:lnTo>
                    <a:pt x="175" y="155"/>
                  </a:lnTo>
                  <a:lnTo>
                    <a:pt x="157" y="141"/>
                  </a:lnTo>
                  <a:lnTo>
                    <a:pt x="139" y="129"/>
                  </a:lnTo>
                  <a:lnTo>
                    <a:pt x="121" y="113"/>
                  </a:lnTo>
                  <a:lnTo>
                    <a:pt x="105" y="100"/>
                  </a:lnTo>
                  <a:lnTo>
                    <a:pt x="88" y="85"/>
                  </a:lnTo>
                  <a:lnTo>
                    <a:pt x="72" y="68"/>
                  </a:lnTo>
                  <a:lnTo>
                    <a:pt x="57" y="53"/>
                  </a:lnTo>
                  <a:lnTo>
                    <a:pt x="42" y="37"/>
                  </a:lnTo>
                  <a:lnTo>
                    <a:pt x="34" y="31"/>
                  </a:lnTo>
                  <a:lnTo>
                    <a:pt x="26" y="26"/>
                  </a:lnTo>
                  <a:lnTo>
                    <a:pt x="16" y="23"/>
                  </a:lnTo>
                  <a:lnTo>
                    <a:pt x="6" y="20"/>
                  </a:lnTo>
                  <a:lnTo>
                    <a:pt x="3" y="19"/>
                  </a:lnTo>
                  <a:lnTo>
                    <a:pt x="1" y="16"/>
                  </a:lnTo>
                  <a:lnTo>
                    <a:pt x="0" y="15"/>
                  </a:lnTo>
                  <a:lnTo>
                    <a:pt x="1" y="12"/>
                  </a:lnTo>
                  <a:lnTo>
                    <a:pt x="16" y="0"/>
                  </a:lnTo>
                  <a:lnTo>
                    <a:pt x="26" y="0"/>
                  </a:lnTo>
                  <a:lnTo>
                    <a:pt x="34" y="1"/>
                  </a:lnTo>
                  <a:lnTo>
                    <a:pt x="42" y="4"/>
                  </a:lnTo>
                  <a:lnTo>
                    <a:pt x="49" y="7"/>
                  </a:lnTo>
                  <a:lnTo>
                    <a:pt x="56" y="12"/>
                  </a:lnTo>
                  <a:lnTo>
                    <a:pt x="62" y="16"/>
                  </a:lnTo>
                  <a:lnTo>
                    <a:pt x="69" y="22"/>
                  </a:lnTo>
                  <a:lnTo>
                    <a:pt x="75"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3" name="Freeform 138"/>
            <p:cNvSpPr>
              <a:spLocks/>
            </p:cNvSpPr>
            <p:nvPr/>
          </p:nvSpPr>
          <p:spPr bwMode="auto">
            <a:xfrm>
              <a:off x="3120" y="1970"/>
              <a:ext cx="101" cy="137"/>
            </a:xfrm>
            <a:custGeom>
              <a:avLst/>
              <a:gdLst>
                <a:gd name="T0" fmla="*/ 21 w 200"/>
                <a:gd name="T1" fmla="*/ 18 h 275"/>
                <a:gd name="T2" fmla="*/ 25 w 200"/>
                <a:gd name="T3" fmla="*/ 25 h 275"/>
                <a:gd name="T4" fmla="*/ 29 w 200"/>
                <a:gd name="T5" fmla="*/ 31 h 275"/>
                <a:gd name="T6" fmla="*/ 33 w 200"/>
                <a:gd name="T7" fmla="*/ 38 h 275"/>
                <a:gd name="T8" fmla="*/ 37 w 200"/>
                <a:gd name="T9" fmla="*/ 46 h 275"/>
                <a:gd name="T10" fmla="*/ 41 w 200"/>
                <a:gd name="T11" fmla="*/ 53 h 275"/>
                <a:gd name="T12" fmla="*/ 44 w 200"/>
                <a:gd name="T13" fmla="*/ 60 h 275"/>
                <a:gd name="T14" fmla="*/ 46 w 200"/>
                <a:gd name="T15" fmla="*/ 68 h 275"/>
                <a:gd name="T16" fmla="*/ 47 w 200"/>
                <a:gd name="T17" fmla="*/ 76 h 275"/>
                <a:gd name="T18" fmla="*/ 51 w 200"/>
                <a:gd name="T19" fmla="*/ 87 h 275"/>
                <a:gd name="T20" fmla="*/ 53 w 200"/>
                <a:gd name="T21" fmla="*/ 98 h 275"/>
                <a:gd name="T22" fmla="*/ 55 w 200"/>
                <a:gd name="T23" fmla="*/ 109 h 275"/>
                <a:gd name="T24" fmla="*/ 57 w 200"/>
                <a:gd name="T25" fmla="*/ 121 h 275"/>
                <a:gd name="T26" fmla="*/ 62 w 200"/>
                <a:gd name="T27" fmla="*/ 124 h 275"/>
                <a:gd name="T28" fmla="*/ 68 w 200"/>
                <a:gd name="T29" fmla="*/ 124 h 275"/>
                <a:gd name="T30" fmla="*/ 75 w 200"/>
                <a:gd name="T31" fmla="*/ 124 h 275"/>
                <a:gd name="T32" fmla="*/ 80 w 200"/>
                <a:gd name="T33" fmla="*/ 123 h 275"/>
                <a:gd name="T34" fmla="*/ 84 w 200"/>
                <a:gd name="T35" fmla="*/ 122 h 275"/>
                <a:gd name="T36" fmla="*/ 88 w 200"/>
                <a:gd name="T37" fmla="*/ 120 h 275"/>
                <a:gd name="T38" fmla="*/ 92 w 200"/>
                <a:gd name="T39" fmla="*/ 119 h 275"/>
                <a:gd name="T40" fmla="*/ 95 w 200"/>
                <a:gd name="T41" fmla="*/ 117 h 275"/>
                <a:gd name="T42" fmla="*/ 97 w 200"/>
                <a:gd name="T43" fmla="*/ 117 h 275"/>
                <a:gd name="T44" fmla="*/ 99 w 200"/>
                <a:gd name="T45" fmla="*/ 118 h 275"/>
                <a:gd name="T46" fmla="*/ 100 w 200"/>
                <a:gd name="T47" fmla="*/ 119 h 275"/>
                <a:gd name="T48" fmla="*/ 101 w 200"/>
                <a:gd name="T49" fmla="*/ 120 h 275"/>
                <a:gd name="T50" fmla="*/ 96 w 200"/>
                <a:gd name="T51" fmla="*/ 125 h 275"/>
                <a:gd name="T52" fmla="*/ 91 w 200"/>
                <a:gd name="T53" fmla="*/ 129 h 275"/>
                <a:gd name="T54" fmla="*/ 85 w 200"/>
                <a:gd name="T55" fmla="*/ 133 h 275"/>
                <a:gd name="T56" fmla="*/ 79 w 200"/>
                <a:gd name="T57" fmla="*/ 136 h 275"/>
                <a:gd name="T58" fmla="*/ 76 w 200"/>
                <a:gd name="T59" fmla="*/ 137 h 275"/>
                <a:gd name="T60" fmla="*/ 73 w 200"/>
                <a:gd name="T61" fmla="*/ 137 h 275"/>
                <a:gd name="T62" fmla="*/ 69 w 200"/>
                <a:gd name="T63" fmla="*/ 137 h 275"/>
                <a:gd name="T64" fmla="*/ 66 w 200"/>
                <a:gd name="T65" fmla="*/ 137 h 275"/>
                <a:gd name="T66" fmla="*/ 61 w 200"/>
                <a:gd name="T67" fmla="*/ 137 h 275"/>
                <a:gd name="T68" fmla="*/ 57 w 200"/>
                <a:gd name="T69" fmla="*/ 137 h 275"/>
                <a:gd name="T70" fmla="*/ 54 w 200"/>
                <a:gd name="T71" fmla="*/ 137 h 275"/>
                <a:gd name="T72" fmla="*/ 51 w 200"/>
                <a:gd name="T73" fmla="*/ 135 h 275"/>
                <a:gd name="T74" fmla="*/ 44 w 200"/>
                <a:gd name="T75" fmla="*/ 129 h 275"/>
                <a:gd name="T76" fmla="*/ 41 w 200"/>
                <a:gd name="T77" fmla="*/ 122 h 275"/>
                <a:gd name="T78" fmla="*/ 40 w 200"/>
                <a:gd name="T79" fmla="*/ 114 h 275"/>
                <a:gd name="T80" fmla="*/ 37 w 200"/>
                <a:gd name="T81" fmla="*/ 106 h 275"/>
                <a:gd name="T82" fmla="*/ 35 w 200"/>
                <a:gd name="T83" fmla="*/ 92 h 275"/>
                <a:gd name="T84" fmla="*/ 31 w 200"/>
                <a:gd name="T85" fmla="*/ 79 h 275"/>
                <a:gd name="T86" fmla="*/ 28 w 200"/>
                <a:gd name="T87" fmla="*/ 66 h 275"/>
                <a:gd name="T88" fmla="*/ 24 w 200"/>
                <a:gd name="T89" fmla="*/ 53 h 275"/>
                <a:gd name="T90" fmla="*/ 19 w 200"/>
                <a:gd name="T91" fmla="*/ 40 h 275"/>
                <a:gd name="T92" fmla="*/ 13 w 200"/>
                <a:gd name="T93" fmla="*/ 27 h 275"/>
                <a:gd name="T94" fmla="*/ 7 w 200"/>
                <a:gd name="T95" fmla="*/ 15 h 275"/>
                <a:gd name="T96" fmla="*/ 0 w 200"/>
                <a:gd name="T97" fmla="*/ 3 h 275"/>
                <a:gd name="T98" fmla="*/ 1 w 200"/>
                <a:gd name="T99" fmla="*/ 1 h 275"/>
                <a:gd name="T100" fmla="*/ 3 w 200"/>
                <a:gd name="T101" fmla="*/ 0 h 275"/>
                <a:gd name="T102" fmla="*/ 4 w 200"/>
                <a:gd name="T103" fmla="*/ 0 h 275"/>
                <a:gd name="T104" fmla="*/ 6 w 200"/>
                <a:gd name="T105" fmla="*/ 1 h 275"/>
                <a:gd name="T106" fmla="*/ 11 w 200"/>
                <a:gd name="T107" fmla="*/ 5 h 275"/>
                <a:gd name="T108" fmla="*/ 14 w 200"/>
                <a:gd name="T109" fmla="*/ 9 h 275"/>
                <a:gd name="T110" fmla="*/ 17 w 200"/>
                <a:gd name="T111" fmla="*/ 14 h 275"/>
                <a:gd name="T112" fmla="*/ 21 w 200"/>
                <a:gd name="T113" fmla="*/ 18 h 2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00" h="275">
                  <a:moveTo>
                    <a:pt x="41" y="36"/>
                  </a:moveTo>
                  <a:lnTo>
                    <a:pt x="49" y="50"/>
                  </a:lnTo>
                  <a:lnTo>
                    <a:pt x="57" y="63"/>
                  </a:lnTo>
                  <a:lnTo>
                    <a:pt x="66" y="77"/>
                  </a:lnTo>
                  <a:lnTo>
                    <a:pt x="74" y="92"/>
                  </a:lnTo>
                  <a:lnTo>
                    <a:pt x="82" y="106"/>
                  </a:lnTo>
                  <a:lnTo>
                    <a:pt x="87" y="121"/>
                  </a:lnTo>
                  <a:lnTo>
                    <a:pt x="92" y="136"/>
                  </a:lnTo>
                  <a:lnTo>
                    <a:pt x="93" y="152"/>
                  </a:lnTo>
                  <a:lnTo>
                    <a:pt x="100" y="174"/>
                  </a:lnTo>
                  <a:lnTo>
                    <a:pt x="105" y="197"/>
                  </a:lnTo>
                  <a:lnTo>
                    <a:pt x="108" y="219"/>
                  </a:lnTo>
                  <a:lnTo>
                    <a:pt x="113" y="243"/>
                  </a:lnTo>
                  <a:lnTo>
                    <a:pt x="123" y="248"/>
                  </a:lnTo>
                  <a:lnTo>
                    <a:pt x="134" y="249"/>
                  </a:lnTo>
                  <a:lnTo>
                    <a:pt x="148" y="248"/>
                  </a:lnTo>
                  <a:lnTo>
                    <a:pt x="159" y="247"/>
                  </a:lnTo>
                  <a:lnTo>
                    <a:pt x="167" y="244"/>
                  </a:lnTo>
                  <a:lnTo>
                    <a:pt x="175" y="241"/>
                  </a:lnTo>
                  <a:lnTo>
                    <a:pt x="182" y="239"/>
                  </a:lnTo>
                  <a:lnTo>
                    <a:pt x="189" y="234"/>
                  </a:lnTo>
                  <a:lnTo>
                    <a:pt x="193" y="234"/>
                  </a:lnTo>
                  <a:lnTo>
                    <a:pt x="197" y="236"/>
                  </a:lnTo>
                  <a:lnTo>
                    <a:pt x="198" y="239"/>
                  </a:lnTo>
                  <a:lnTo>
                    <a:pt x="200" y="241"/>
                  </a:lnTo>
                  <a:lnTo>
                    <a:pt x="190" y="251"/>
                  </a:lnTo>
                  <a:lnTo>
                    <a:pt x="180" y="259"/>
                  </a:lnTo>
                  <a:lnTo>
                    <a:pt x="169" y="267"/>
                  </a:lnTo>
                  <a:lnTo>
                    <a:pt x="157" y="273"/>
                  </a:lnTo>
                  <a:lnTo>
                    <a:pt x="151" y="274"/>
                  </a:lnTo>
                  <a:lnTo>
                    <a:pt x="144" y="275"/>
                  </a:lnTo>
                  <a:lnTo>
                    <a:pt x="136" y="275"/>
                  </a:lnTo>
                  <a:lnTo>
                    <a:pt x="130" y="275"/>
                  </a:lnTo>
                  <a:lnTo>
                    <a:pt x="121" y="275"/>
                  </a:lnTo>
                  <a:lnTo>
                    <a:pt x="113" y="275"/>
                  </a:lnTo>
                  <a:lnTo>
                    <a:pt x="107" y="274"/>
                  </a:lnTo>
                  <a:lnTo>
                    <a:pt x="100" y="271"/>
                  </a:lnTo>
                  <a:lnTo>
                    <a:pt x="88" y="259"/>
                  </a:lnTo>
                  <a:lnTo>
                    <a:pt x="82" y="244"/>
                  </a:lnTo>
                  <a:lnTo>
                    <a:pt x="79" y="228"/>
                  </a:lnTo>
                  <a:lnTo>
                    <a:pt x="74" y="213"/>
                  </a:lnTo>
                  <a:lnTo>
                    <a:pt x="69" y="185"/>
                  </a:lnTo>
                  <a:lnTo>
                    <a:pt x="62" y="159"/>
                  </a:lnTo>
                  <a:lnTo>
                    <a:pt x="56" y="132"/>
                  </a:lnTo>
                  <a:lnTo>
                    <a:pt x="47" y="106"/>
                  </a:lnTo>
                  <a:lnTo>
                    <a:pt x="38" y="80"/>
                  </a:lnTo>
                  <a:lnTo>
                    <a:pt x="26" y="55"/>
                  </a:lnTo>
                  <a:lnTo>
                    <a:pt x="13" y="31"/>
                  </a:lnTo>
                  <a:lnTo>
                    <a:pt x="0" y="6"/>
                  </a:lnTo>
                  <a:lnTo>
                    <a:pt x="2" y="3"/>
                  </a:lnTo>
                  <a:lnTo>
                    <a:pt x="5" y="0"/>
                  </a:lnTo>
                  <a:lnTo>
                    <a:pt x="8" y="0"/>
                  </a:lnTo>
                  <a:lnTo>
                    <a:pt x="11" y="2"/>
                  </a:lnTo>
                  <a:lnTo>
                    <a:pt x="21" y="10"/>
                  </a:lnTo>
                  <a:lnTo>
                    <a:pt x="28" y="18"/>
                  </a:lnTo>
                  <a:lnTo>
                    <a:pt x="34" y="28"/>
                  </a:lnTo>
                  <a:lnTo>
                    <a:pt x="41"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4" name="Freeform 139"/>
            <p:cNvSpPr>
              <a:spLocks/>
            </p:cNvSpPr>
            <p:nvPr/>
          </p:nvSpPr>
          <p:spPr bwMode="auto">
            <a:xfrm>
              <a:off x="2947" y="1971"/>
              <a:ext cx="23" cy="119"/>
            </a:xfrm>
            <a:custGeom>
              <a:avLst/>
              <a:gdLst>
                <a:gd name="T0" fmla="*/ 6 w 48"/>
                <a:gd name="T1" fmla="*/ 2 h 238"/>
                <a:gd name="T2" fmla="*/ 11 w 48"/>
                <a:gd name="T3" fmla="*/ 23 h 238"/>
                <a:gd name="T4" fmla="*/ 17 w 48"/>
                <a:gd name="T5" fmla="*/ 45 h 238"/>
                <a:gd name="T6" fmla="*/ 21 w 48"/>
                <a:gd name="T7" fmla="*/ 67 h 238"/>
                <a:gd name="T8" fmla="*/ 23 w 48"/>
                <a:gd name="T9" fmla="*/ 90 h 238"/>
                <a:gd name="T10" fmla="*/ 23 w 48"/>
                <a:gd name="T11" fmla="*/ 91 h 238"/>
                <a:gd name="T12" fmla="*/ 23 w 48"/>
                <a:gd name="T13" fmla="*/ 97 h 238"/>
                <a:gd name="T14" fmla="*/ 23 w 48"/>
                <a:gd name="T15" fmla="*/ 104 h 238"/>
                <a:gd name="T16" fmla="*/ 22 w 48"/>
                <a:gd name="T17" fmla="*/ 111 h 238"/>
                <a:gd name="T18" fmla="*/ 20 w 48"/>
                <a:gd name="T19" fmla="*/ 117 h 238"/>
                <a:gd name="T20" fmla="*/ 18 w 48"/>
                <a:gd name="T21" fmla="*/ 118 h 238"/>
                <a:gd name="T22" fmla="*/ 16 w 48"/>
                <a:gd name="T23" fmla="*/ 119 h 238"/>
                <a:gd name="T24" fmla="*/ 13 w 48"/>
                <a:gd name="T25" fmla="*/ 119 h 238"/>
                <a:gd name="T26" fmla="*/ 11 w 48"/>
                <a:gd name="T27" fmla="*/ 119 h 238"/>
                <a:gd name="T28" fmla="*/ 9 w 48"/>
                <a:gd name="T29" fmla="*/ 117 h 238"/>
                <a:gd name="T30" fmla="*/ 9 w 48"/>
                <a:gd name="T31" fmla="*/ 115 h 238"/>
                <a:gd name="T32" fmla="*/ 9 w 48"/>
                <a:gd name="T33" fmla="*/ 112 h 238"/>
                <a:gd name="T34" fmla="*/ 10 w 48"/>
                <a:gd name="T35" fmla="*/ 109 h 238"/>
                <a:gd name="T36" fmla="*/ 7 w 48"/>
                <a:gd name="T37" fmla="*/ 82 h 238"/>
                <a:gd name="T38" fmla="*/ 4 w 48"/>
                <a:gd name="T39" fmla="*/ 55 h 238"/>
                <a:gd name="T40" fmla="*/ 0 w 48"/>
                <a:gd name="T41" fmla="*/ 29 h 238"/>
                <a:gd name="T42" fmla="*/ 0 w 48"/>
                <a:gd name="T43" fmla="*/ 2 h 238"/>
                <a:gd name="T44" fmla="*/ 2 w 48"/>
                <a:gd name="T45" fmla="*/ 0 h 238"/>
                <a:gd name="T46" fmla="*/ 2 w 48"/>
                <a:gd name="T47" fmla="*/ 0 h 238"/>
                <a:gd name="T48" fmla="*/ 4 w 48"/>
                <a:gd name="T49" fmla="*/ 1 h 238"/>
                <a:gd name="T50" fmla="*/ 6 w 48"/>
                <a:gd name="T51" fmla="*/ 2 h 2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8" h="238">
                  <a:moveTo>
                    <a:pt x="12" y="3"/>
                  </a:moveTo>
                  <a:lnTo>
                    <a:pt x="23" y="45"/>
                  </a:lnTo>
                  <a:lnTo>
                    <a:pt x="35" y="89"/>
                  </a:lnTo>
                  <a:lnTo>
                    <a:pt x="43" y="134"/>
                  </a:lnTo>
                  <a:lnTo>
                    <a:pt x="48" y="179"/>
                  </a:lnTo>
                  <a:lnTo>
                    <a:pt x="48" y="182"/>
                  </a:lnTo>
                  <a:lnTo>
                    <a:pt x="48" y="194"/>
                  </a:lnTo>
                  <a:lnTo>
                    <a:pt x="48" y="208"/>
                  </a:lnTo>
                  <a:lnTo>
                    <a:pt x="46" y="222"/>
                  </a:lnTo>
                  <a:lnTo>
                    <a:pt x="41" y="233"/>
                  </a:lnTo>
                  <a:lnTo>
                    <a:pt x="38" y="236"/>
                  </a:lnTo>
                  <a:lnTo>
                    <a:pt x="33" y="237"/>
                  </a:lnTo>
                  <a:lnTo>
                    <a:pt x="28" y="238"/>
                  </a:lnTo>
                  <a:lnTo>
                    <a:pt x="22" y="237"/>
                  </a:lnTo>
                  <a:lnTo>
                    <a:pt x="18" y="233"/>
                  </a:lnTo>
                  <a:lnTo>
                    <a:pt x="18" y="229"/>
                  </a:lnTo>
                  <a:lnTo>
                    <a:pt x="18" y="223"/>
                  </a:lnTo>
                  <a:lnTo>
                    <a:pt x="20" y="218"/>
                  </a:lnTo>
                  <a:lnTo>
                    <a:pt x="15" y="163"/>
                  </a:lnTo>
                  <a:lnTo>
                    <a:pt x="8" y="110"/>
                  </a:lnTo>
                  <a:lnTo>
                    <a:pt x="0" y="58"/>
                  </a:lnTo>
                  <a:lnTo>
                    <a:pt x="0" y="3"/>
                  </a:lnTo>
                  <a:lnTo>
                    <a:pt x="4" y="0"/>
                  </a:lnTo>
                  <a:lnTo>
                    <a:pt x="5" y="0"/>
                  </a:lnTo>
                  <a:lnTo>
                    <a:pt x="8" y="2"/>
                  </a:lnTo>
                  <a:lnTo>
                    <a:pt x="12"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5" name="Freeform 140"/>
            <p:cNvSpPr>
              <a:spLocks/>
            </p:cNvSpPr>
            <p:nvPr/>
          </p:nvSpPr>
          <p:spPr bwMode="auto">
            <a:xfrm>
              <a:off x="1946" y="1981"/>
              <a:ext cx="38" cy="83"/>
            </a:xfrm>
            <a:custGeom>
              <a:avLst/>
              <a:gdLst>
                <a:gd name="T0" fmla="*/ 38 w 76"/>
                <a:gd name="T1" fmla="*/ 2 h 167"/>
                <a:gd name="T2" fmla="*/ 32 w 76"/>
                <a:gd name="T3" fmla="*/ 20 h 167"/>
                <a:gd name="T4" fmla="*/ 28 w 76"/>
                <a:gd name="T5" fmla="*/ 38 h 167"/>
                <a:gd name="T6" fmla="*/ 25 w 76"/>
                <a:gd name="T7" fmla="*/ 56 h 167"/>
                <a:gd name="T8" fmla="*/ 22 w 76"/>
                <a:gd name="T9" fmla="*/ 75 h 167"/>
                <a:gd name="T10" fmla="*/ 21 w 76"/>
                <a:gd name="T11" fmla="*/ 77 h 167"/>
                <a:gd name="T12" fmla="*/ 19 w 76"/>
                <a:gd name="T13" fmla="*/ 79 h 167"/>
                <a:gd name="T14" fmla="*/ 18 w 76"/>
                <a:gd name="T15" fmla="*/ 81 h 167"/>
                <a:gd name="T16" fmla="*/ 15 w 76"/>
                <a:gd name="T17" fmla="*/ 82 h 167"/>
                <a:gd name="T18" fmla="*/ 12 w 76"/>
                <a:gd name="T19" fmla="*/ 82 h 167"/>
                <a:gd name="T20" fmla="*/ 9 w 76"/>
                <a:gd name="T21" fmla="*/ 83 h 167"/>
                <a:gd name="T22" fmla="*/ 4 w 76"/>
                <a:gd name="T23" fmla="*/ 83 h 167"/>
                <a:gd name="T24" fmla="*/ 1 w 76"/>
                <a:gd name="T25" fmla="*/ 83 h 167"/>
                <a:gd name="T26" fmla="*/ 0 w 76"/>
                <a:gd name="T27" fmla="*/ 81 h 167"/>
                <a:gd name="T28" fmla="*/ 0 w 76"/>
                <a:gd name="T29" fmla="*/ 79 h 167"/>
                <a:gd name="T30" fmla="*/ 1 w 76"/>
                <a:gd name="T31" fmla="*/ 77 h 167"/>
                <a:gd name="T32" fmla="*/ 1 w 76"/>
                <a:gd name="T33" fmla="*/ 75 h 167"/>
                <a:gd name="T34" fmla="*/ 6 w 76"/>
                <a:gd name="T35" fmla="*/ 72 h 167"/>
                <a:gd name="T36" fmla="*/ 8 w 76"/>
                <a:gd name="T37" fmla="*/ 69 h 167"/>
                <a:gd name="T38" fmla="*/ 9 w 76"/>
                <a:gd name="T39" fmla="*/ 64 h 167"/>
                <a:gd name="T40" fmla="*/ 9 w 76"/>
                <a:gd name="T41" fmla="*/ 60 h 167"/>
                <a:gd name="T42" fmla="*/ 9 w 76"/>
                <a:gd name="T43" fmla="*/ 52 h 167"/>
                <a:gd name="T44" fmla="*/ 10 w 76"/>
                <a:gd name="T45" fmla="*/ 44 h 167"/>
                <a:gd name="T46" fmla="*/ 12 w 76"/>
                <a:gd name="T47" fmla="*/ 36 h 167"/>
                <a:gd name="T48" fmla="*/ 14 w 76"/>
                <a:gd name="T49" fmla="*/ 29 h 167"/>
                <a:gd name="T50" fmla="*/ 17 w 76"/>
                <a:gd name="T51" fmla="*/ 21 h 167"/>
                <a:gd name="T52" fmla="*/ 22 w 76"/>
                <a:gd name="T53" fmla="*/ 14 h 167"/>
                <a:gd name="T54" fmla="*/ 27 w 76"/>
                <a:gd name="T55" fmla="*/ 7 h 167"/>
                <a:gd name="T56" fmla="*/ 33 w 76"/>
                <a:gd name="T57" fmla="*/ 0 h 167"/>
                <a:gd name="T58" fmla="*/ 35 w 76"/>
                <a:gd name="T59" fmla="*/ 0 h 167"/>
                <a:gd name="T60" fmla="*/ 36 w 76"/>
                <a:gd name="T61" fmla="*/ 0 h 167"/>
                <a:gd name="T62" fmla="*/ 37 w 76"/>
                <a:gd name="T63" fmla="*/ 1 h 167"/>
                <a:gd name="T64" fmla="*/ 38 w 76"/>
                <a:gd name="T65" fmla="*/ 2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6" h="167">
                  <a:moveTo>
                    <a:pt x="76" y="4"/>
                  </a:moveTo>
                  <a:lnTo>
                    <a:pt x="64" y="40"/>
                  </a:lnTo>
                  <a:lnTo>
                    <a:pt x="56" y="76"/>
                  </a:lnTo>
                  <a:lnTo>
                    <a:pt x="49" y="113"/>
                  </a:lnTo>
                  <a:lnTo>
                    <a:pt x="43" y="151"/>
                  </a:lnTo>
                  <a:lnTo>
                    <a:pt x="41" y="155"/>
                  </a:lnTo>
                  <a:lnTo>
                    <a:pt x="38" y="159"/>
                  </a:lnTo>
                  <a:lnTo>
                    <a:pt x="35" y="162"/>
                  </a:lnTo>
                  <a:lnTo>
                    <a:pt x="30" y="165"/>
                  </a:lnTo>
                  <a:lnTo>
                    <a:pt x="23" y="165"/>
                  </a:lnTo>
                  <a:lnTo>
                    <a:pt x="17" y="166"/>
                  </a:lnTo>
                  <a:lnTo>
                    <a:pt x="8" y="167"/>
                  </a:lnTo>
                  <a:lnTo>
                    <a:pt x="2" y="166"/>
                  </a:lnTo>
                  <a:lnTo>
                    <a:pt x="0" y="162"/>
                  </a:lnTo>
                  <a:lnTo>
                    <a:pt x="0" y="158"/>
                  </a:lnTo>
                  <a:lnTo>
                    <a:pt x="2" y="155"/>
                  </a:lnTo>
                  <a:lnTo>
                    <a:pt x="2" y="151"/>
                  </a:lnTo>
                  <a:lnTo>
                    <a:pt x="12" y="145"/>
                  </a:lnTo>
                  <a:lnTo>
                    <a:pt x="15" y="139"/>
                  </a:lnTo>
                  <a:lnTo>
                    <a:pt x="17" y="129"/>
                  </a:lnTo>
                  <a:lnTo>
                    <a:pt x="18" y="121"/>
                  </a:lnTo>
                  <a:lnTo>
                    <a:pt x="18" y="104"/>
                  </a:lnTo>
                  <a:lnTo>
                    <a:pt x="20" y="89"/>
                  </a:lnTo>
                  <a:lnTo>
                    <a:pt x="23" y="73"/>
                  </a:lnTo>
                  <a:lnTo>
                    <a:pt x="27" y="58"/>
                  </a:lnTo>
                  <a:lnTo>
                    <a:pt x="33" y="43"/>
                  </a:lnTo>
                  <a:lnTo>
                    <a:pt x="43" y="28"/>
                  </a:lnTo>
                  <a:lnTo>
                    <a:pt x="53" y="14"/>
                  </a:lnTo>
                  <a:lnTo>
                    <a:pt x="66" y="0"/>
                  </a:lnTo>
                  <a:lnTo>
                    <a:pt x="69" y="0"/>
                  </a:lnTo>
                  <a:lnTo>
                    <a:pt x="72" y="0"/>
                  </a:lnTo>
                  <a:lnTo>
                    <a:pt x="74" y="2"/>
                  </a:lnTo>
                  <a:lnTo>
                    <a:pt x="76"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6" name="Freeform 141"/>
            <p:cNvSpPr>
              <a:spLocks/>
            </p:cNvSpPr>
            <p:nvPr/>
          </p:nvSpPr>
          <p:spPr bwMode="auto">
            <a:xfrm>
              <a:off x="2029" y="1984"/>
              <a:ext cx="67" cy="66"/>
            </a:xfrm>
            <a:custGeom>
              <a:avLst/>
              <a:gdLst>
                <a:gd name="T0" fmla="*/ 6 w 134"/>
                <a:gd name="T1" fmla="*/ 1 h 132"/>
                <a:gd name="T2" fmla="*/ 13 w 134"/>
                <a:gd name="T3" fmla="*/ 6 h 132"/>
                <a:gd name="T4" fmla="*/ 20 w 134"/>
                <a:gd name="T5" fmla="*/ 11 h 132"/>
                <a:gd name="T6" fmla="*/ 26 w 134"/>
                <a:gd name="T7" fmla="*/ 17 h 132"/>
                <a:gd name="T8" fmla="*/ 33 w 134"/>
                <a:gd name="T9" fmla="*/ 22 h 132"/>
                <a:gd name="T10" fmla="*/ 39 w 134"/>
                <a:gd name="T11" fmla="*/ 28 h 132"/>
                <a:gd name="T12" fmla="*/ 44 w 134"/>
                <a:gd name="T13" fmla="*/ 35 h 132"/>
                <a:gd name="T14" fmla="*/ 49 w 134"/>
                <a:gd name="T15" fmla="*/ 41 h 132"/>
                <a:gd name="T16" fmla="*/ 54 w 134"/>
                <a:gd name="T17" fmla="*/ 48 h 132"/>
                <a:gd name="T18" fmla="*/ 58 w 134"/>
                <a:gd name="T19" fmla="*/ 52 h 132"/>
                <a:gd name="T20" fmla="*/ 63 w 134"/>
                <a:gd name="T21" fmla="*/ 55 h 132"/>
                <a:gd name="T22" fmla="*/ 67 w 134"/>
                <a:gd name="T23" fmla="*/ 59 h 132"/>
                <a:gd name="T24" fmla="*/ 67 w 134"/>
                <a:gd name="T25" fmla="*/ 64 h 132"/>
                <a:gd name="T26" fmla="*/ 66 w 134"/>
                <a:gd name="T27" fmla="*/ 65 h 132"/>
                <a:gd name="T28" fmla="*/ 65 w 134"/>
                <a:gd name="T29" fmla="*/ 65 h 132"/>
                <a:gd name="T30" fmla="*/ 63 w 134"/>
                <a:gd name="T31" fmla="*/ 66 h 132"/>
                <a:gd name="T32" fmla="*/ 62 w 134"/>
                <a:gd name="T33" fmla="*/ 65 h 132"/>
                <a:gd name="T34" fmla="*/ 60 w 134"/>
                <a:gd name="T35" fmla="*/ 64 h 132"/>
                <a:gd name="T36" fmla="*/ 58 w 134"/>
                <a:gd name="T37" fmla="*/ 63 h 132"/>
                <a:gd name="T38" fmla="*/ 56 w 134"/>
                <a:gd name="T39" fmla="*/ 61 h 132"/>
                <a:gd name="T40" fmla="*/ 54 w 134"/>
                <a:gd name="T41" fmla="*/ 59 h 132"/>
                <a:gd name="T42" fmla="*/ 49 w 134"/>
                <a:gd name="T43" fmla="*/ 55 h 132"/>
                <a:gd name="T44" fmla="*/ 44 w 134"/>
                <a:gd name="T45" fmla="*/ 52 h 132"/>
                <a:gd name="T46" fmla="*/ 40 w 134"/>
                <a:gd name="T47" fmla="*/ 48 h 132"/>
                <a:gd name="T48" fmla="*/ 35 w 134"/>
                <a:gd name="T49" fmla="*/ 43 h 132"/>
                <a:gd name="T50" fmla="*/ 30 w 134"/>
                <a:gd name="T51" fmla="*/ 39 h 132"/>
                <a:gd name="T52" fmla="*/ 25 w 134"/>
                <a:gd name="T53" fmla="*/ 35 h 132"/>
                <a:gd name="T54" fmla="*/ 20 w 134"/>
                <a:gd name="T55" fmla="*/ 31 h 132"/>
                <a:gd name="T56" fmla="*/ 15 w 134"/>
                <a:gd name="T57" fmla="*/ 26 h 132"/>
                <a:gd name="T58" fmla="*/ 13 w 134"/>
                <a:gd name="T59" fmla="*/ 24 h 132"/>
                <a:gd name="T60" fmla="*/ 13 w 134"/>
                <a:gd name="T61" fmla="*/ 23 h 132"/>
                <a:gd name="T62" fmla="*/ 11 w 134"/>
                <a:gd name="T63" fmla="*/ 22 h 132"/>
                <a:gd name="T64" fmla="*/ 9 w 134"/>
                <a:gd name="T65" fmla="*/ 20 h 132"/>
                <a:gd name="T66" fmla="*/ 6 w 134"/>
                <a:gd name="T67" fmla="*/ 16 h 132"/>
                <a:gd name="T68" fmla="*/ 3 w 134"/>
                <a:gd name="T69" fmla="*/ 11 h 132"/>
                <a:gd name="T70" fmla="*/ 1 w 134"/>
                <a:gd name="T71" fmla="*/ 6 h 132"/>
                <a:gd name="T72" fmla="*/ 0 w 134"/>
                <a:gd name="T73" fmla="*/ 1 h 132"/>
                <a:gd name="T74" fmla="*/ 1 w 134"/>
                <a:gd name="T75" fmla="*/ 0 h 132"/>
                <a:gd name="T76" fmla="*/ 3 w 134"/>
                <a:gd name="T77" fmla="*/ 0 h 132"/>
                <a:gd name="T78" fmla="*/ 4 w 134"/>
                <a:gd name="T79" fmla="*/ 0 h 132"/>
                <a:gd name="T80" fmla="*/ 6 w 134"/>
                <a:gd name="T81" fmla="*/ 1 h 13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4" h="132">
                  <a:moveTo>
                    <a:pt x="11" y="2"/>
                  </a:moveTo>
                  <a:lnTo>
                    <a:pt x="26" y="12"/>
                  </a:lnTo>
                  <a:lnTo>
                    <a:pt x="39" y="22"/>
                  </a:lnTo>
                  <a:lnTo>
                    <a:pt x="52" y="33"/>
                  </a:lnTo>
                  <a:lnTo>
                    <a:pt x="66" y="44"/>
                  </a:lnTo>
                  <a:lnTo>
                    <a:pt x="77" y="56"/>
                  </a:lnTo>
                  <a:lnTo>
                    <a:pt x="88" y="69"/>
                  </a:lnTo>
                  <a:lnTo>
                    <a:pt x="98" y="82"/>
                  </a:lnTo>
                  <a:lnTo>
                    <a:pt x="108" y="96"/>
                  </a:lnTo>
                  <a:lnTo>
                    <a:pt x="116" y="103"/>
                  </a:lnTo>
                  <a:lnTo>
                    <a:pt x="125" y="110"/>
                  </a:lnTo>
                  <a:lnTo>
                    <a:pt x="133" y="118"/>
                  </a:lnTo>
                  <a:lnTo>
                    <a:pt x="134" y="127"/>
                  </a:lnTo>
                  <a:lnTo>
                    <a:pt x="131" y="129"/>
                  </a:lnTo>
                  <a:lnTo>
                    <a:pt x="129" y="130"/>
                  </a:lnTo>
                  <a:lnTo>
                    <a:pt x="126" y="132"/>
                  </a:lnTo>
                  <a:lnTo>
                    <a:pt x="123" y="130"/>
                  </a:lnTo>
                  <a:lnTo>
                    <a:pt x="120" y="127"/>
                  </a:lnTo>
                  <a:lnTo>
                    <a:pt x="116" y="125"/>
                  </a:lnTo>
                  <a:lnTo>
                    <a:pt x="111" y="122"/>
                  </a:lnTo>
                  <a:lnTo>
                    <a:pt x="108" y="118"/>
                  </a:lnTo>
                  <a:lnTo>
                    <a:pt x="98" y="110"/>
                  </a:lnTo>
                  <a:lnTo>
                    <a:pt x="88" y="103"/>
                  </a:lnTo>
                  <a:lnTo>
                    <a:pt x="79" y="95"/>
                  </a:lnTo>
                  <a:lnTo>
                    <a:pt x="69" y="86"/>
                  </a:lnTo>
                  <a:lnTo>
                    <a:pt x="59" y="78"/>
                  </a:lnTo>
                  <a:lnTo>
                    <a:pt x="49" y="70"/>
                  </a:lnTo>
                  <a:lnTo>
                    <a:pt x="39" y="62"/>
                  </a:lnTo>
                  <a:lnTo>
                    <a:pt x="29" y="52"/>
                  </a:lnTo>
                  <a:lnTo>
                    <a:pt x="26" y="48"/>
                  </a:lnTo>
                  <a:lnTo>
                    <a:pt x="25" y="45"/>
                  </a:lnTo>
                  <a:lnTo>
                    <a:pt x="21" y="43"/>
                  </a:lnTo>
                  <a:lnTo>
                    <a:pt x="18" y="40"/>
                  </a:lnTo>
                  <a:lnTo>
                    <a:pt x="11" y="32"/>
                  </a:lnTo>
                  <a:lnTo>
                    <a:pt x="6" y="22"/>
                  </a:lnTo>
                  <a:lnTo>
                    <a:pt x="2" y="11"/>
                  </a:lnTo>
                  <a:lnTo>
                    <a:pt x="0" y="2"/>
                  </a:lnTo>
                  <a:lnTo>
                    <a:pt x="2" y="0"/>
                  </a:lnTo>
                  <a:lnTo>
                    <a:pt x="5" y="0"/>
                  </a:lnTo>
                  <a:lnTo>
                    <a:pt x="8" y="0"/>
                  </a:lnTo>
                  <a:lnTo>
                    <a:pt x="11"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7" name="Freeform 142"/>
            <p:cNvSpPr>
              <a:spLocks/>
            </p:cNvSpPr>
            <p:nvPr/>
          </p:nvSpPr>
          <p:spPr bwMode="auto">
            <a:xfrm>
              <a:off x="2614" y="1985"/>
              <a:ext cx="351" cy="165"/>
            </a:xfrm>
            <a:custGeom>
              <a:avLst/>
              <a:gdLst>
                <a:gd name="T0" fmla="*/ 31 w 702"/>
                <a:gd name="T1" fmla="*/ 35 h 328"/>
                <a:gd name="T2" fmla="*/ 30 w 702"/>
                <a:gd name="T3" fmla="*/ 66 h 328"/>
                <a:gd name="T4" fmla="*/ 27 w 702"/>
                <a:gd name="T5" fmla="*/ 102 h 328"/>
                <a:gd name="T6" fmla="*/ 25 w 702"/>
                <a:gd name="T7" fmla="*/ 112 h 328"/>
                <a:gd name="T8" fmla="*/ 24 w 702"/>
                <a:gd name="T9" fmla="*/ 125 h 328"/>
                <a:gd name="T10" fmla="*/ 31 w 702"/>
                <a:gd name="T11" fmla="*/ 135 h 328"/>
                <a:gd name="T12" fmla="*/ 37 w 702"/>
                <a:gd name="T13" fmla="*/ 138 h 328"/>
                <a:gd name="T14" fmla="*/ 59 w 702"/>
                <a:gd name="T15" fmla="*/ 142 h 328"/>
                <a:gd name="T16" fmla="*/ 83 w 702"/>
                <a:gd name="T17" fmla="*/ 144 h 328"/>
                <a:gd name="T18" fmla="*/ 108 w 702"/>
                <a:gd name="T19" fmla="*/ 147 h 328"/>
                <a:gd name="T20" fmla="*/ 137 w 702"/>
                <a:gd name="T21" fmla="*/ 148 h 328"/>
                <a:gd name="T22" fmla="*/ 165 w 702"/>
                <a:gd name="T23" fmla="*/ 148 h 328"/>
                <a:gd name="T24" fmla="*/ 194 w 702"/>
                <a:gd name="T25" fmla="*/ 146 h 328"/>
                <a:gd name="T26" fmla="*/ 223 w 702"/>
                <a:gd name="T27" fmla="*/ 144 h 328"/>
                <a:gd name="T28" fmla="*/ 251 w 702"/>
                <a:gd name="T29" fmla="*/ 141 h 328"/>
                <a:gd name="T30" fmla="*/ 281 w 702"/>
                <a:gd name="T31" fmla="*/ 135 h 328"/>
                <a:gd name="T32" fmla="*/ 310 w 702"/>
                <a:gd name="T33" fmla="*/ 127 h 328"/>
                <a:gd name="T34" fmla="*/ 334 w 702"/>
                <a:gd name="T35" fmla="*/ 118 h 328"/>
                <a:gd name="T36" fmla="*/ 348 w 702"/>
                <a:gd name="T37" fmla="*/ 111 h 328"/>
                <a:gd name="T38" fmla="*/ 351 w 702"/>
                <a:gd name="T39" fmla="*/ 112 h 328"/>
                <a:gd name="T40" fmla="*/ 350 w 702"/>
                <a:gd name="T41" fmla="*/ 119 h 328"/>
                <a:gd name="T42" fmla="*/ 347 w 702"/>
                <a:gd name="T43" fmla="*/ 121 h 328"/>
                <a:gd name="T44" fmla="*/ 327 w 702"/>
                <a:gd name="T45" fmla="*/ 131 h 328"/>
                <a:gd name="T46" fmla="*/ 306 w 702"/>
                <a:gd name="T47" fmla="*/ 138 h 328"/>
                <a:gd name="T48" fmla="*/ 282 w 702"/>
                <a:gd name="T49" fmla="*/ 143 h 328"/>
                <a:gd name="T50" fmla="*/ 253 w 702"/>
                <a:gd name="T51" fmla="*/ 149 h 328"/>
                <a:gd name="T52" fmla="*/ 223 w 702"/>
                <a:gd name="T53" fmla="*/ 155 h 328"/>
                <a:gd name="T54" fmla="*/ 194 w 702"/>
                <a:gd name="T55" fmla="*/ 159 h 328"/>
                <a:gd name="T56" fmla="*/ 164 w 702"/>
                <a:gd name="T57" fmla="*/ 162 h 328"/>
                <a:gd name="T58" fmla="*/ 133 w 702"/>
                <a:gd name="T59" fmla="*/ 164 h 328"/>
                <a:gd name="T60" fmla="*/ 113 w 702"/>
                <a:gd name="T61" fmla="*/ 165 h 328"/>
                <a:gd name="T62" fmla="*/ 92 w 702"/>
                <a:gd name="T63" fmla="*/ 163 h 328"/>
                <a:gd name="T64" fmla="*/ 73 w 702"/>
                <a:gd name="T65" fmla="*/ 161 h 328"/>
                <a:gd name="T66" fmla="*/ 59 w 702"/>
                <a:gd name="T67" fmla="*/ 158 h 328"/>
                <a:gd name="T68" fmla="*/ 45 w 702"/>
                <a:gd name="T69" fmla="*/ 156 h 328"/>
                <a:gd name="T70" fmla="*/ 29 w 702"/>
                <a:gd name="T71" fmla="*/ 149 h 328"/>
                <a:gd name="T72" fmla="*/ 13 w 702"/>
                <a:gd name="T73" fmla="*/ 142 h 328"/>
                <a:gd name="T74" fmla="*/ 0 w 702"/>
                <a:gd name="T75" fmla="*/ 129 h 328"/>
                <a:gd name="T76" fmla="*/ 10 w 702"/>
                <a:gd name="T77" fmla="*/ 89 h 328"/>
                <a:gd name="T78" fmla="*/ 18 w 702"/>
                <a:gd name="T79" fmla="*/ 47 h 328"/>
                <a:gd name="T80" fmla="*/ 21 w 702"/>
                <a:gd name="T81" fmla="*/ 15 h 328"/>
                <a:gd name="T82" fmla="*/ 27 w 702"/>
                <a:gd name="T83" fmla="*/ 0 h 328"/>
                <a:gd name="T84" fmla="*/ 31 w 702"/>
                <a:gd name="T85" fmla="*/ 11 h 3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02" h="328">
                  <a:moveTo>
                    <a:pt x="61" y="30"/>
                  </a:moveTo>
                  <a:lnTo>
                    <a:pt x="59" y="49"/>
                  </a:lnTo>
                  <a:lnTo>
                    <a:pt x="61" y="70"/>
                  </a:lnTo>
                  <a:lnTo>
                    <a:pt x="61" y="89"/>
                  </a:lnTo>
                  <a:lnTo>
                    <a:pt x="59" y="108"/>
                  </a:lnTo>
                  <a:lnTo>
                    <a:pt x="59" y="131"/>
                  </a:lnTo>
                  <a:lnTo>
                    <a:pt x="58" y="155"/>
                  </a:lnTo>
                  <a:lnTo>
                    <a:pt x="56" y="179"/>
                  </a:lnTo>
                  <a:lnTo>
                    <a:pt x="53" y="202"/>
                  </a:lnTo>
                  <a:lnTo>
                    <a:pt x="51" y="208"/>
                  </a:lnTo>
                  <a:lnTo>
                    <a:pt x="50" y="215"/>
                  </a:lnTo>
                  <a:lnTo>
                    <a:pt x="50" y="222"/>
                  </a:lnTo>
                  <a:lnTo>
                    <a:pt x="48" y="227"/>
                  </a:lnTo>
                  <a:lnTo>
                    <a:pt x="48" y="238"/>
                  </a:lnTo>
                  <a:lnTo>
                    <a:pt x="48" y="249"/>
                  </a:lnTo>
                  <a:lnTo>
                    <a:pt x="50" y="259"/>
                  </a:lnTo>
                  <a:lnTo>
                    <a:pt x="58" y="267"/>
                  </a:lnTo>
                  <a:lnTo>
                    <a:pt x="61" y="268"/>
                  </a:lnTo>
                  <a:lnTo>
                    <a:pt x="66" y="271"/>
                  </a:lnTo>
                  <a:lnTo>
                    <a:pt x="71" y="272"/>
                  </a:lnTo>
                  <a:lnTo>
                    <a:pt x="74" y="275"/>
                  </a:lnTo>
                  <a:lnTo>
                    <a:pt x="89" y="279"/>
                  </a:lnTo>
                  <a:lnTo>
                    <a:pt x="104" y="280"/>
                  </a:lnTo>
                  <a:lnTo>
                    <a:pt x="118" y="282"/>
                  </a:lnTo>
                  <a:lnTo>
                    <a:pt x="135" y="283"/>
                  </a:lnTo>
                  <a:lnTo>
                    <a:pt x="150" y="285"/>
                  </a:lnTo>
                  <a:lnTo>
                    <a:pt x="166" y="286"/>
                  </a:lnTo>
                  <a:lnTo>
                    <a:pt x="181" y="289"/>
                  </a:lnTo>
                  <a:lnTo>
                    <a:pt x="196" y="291"/>
                  </a:lnTo>
                  <a:lnTo>
                    <a:pt x="215" y="293"/>
                  </a:lnTo>
                  <a:lnTo>
                    <a:pt x="235" y="294"/>
                  </a:lnTo>
                  <a:lnTo>
                    <a:pt x="253" y="294"/>
                  </a:lnTo>
                  <a:lnTo>
                    <a:pt x="273" y="295"/>
                  </a:lnTo>
                  <a:lnTo>
                    <a:pt x="292" y="295"/>
                  </a:lnTo>
                  <a:lnTo>
                    <a:pt x="312" y="294"/>
                  </a:lnTo>
                  <a:lnTo>
                    <a:pt x="330" y="294"/>
                  </a:lnTo>
                  <a:lnTo>
                    <a:pt x="350" y="293"/>
                  </a:lnTo>
                  <a:lnTo>
                    <a:pt x="369" y="291"/>
                  </a:lnTo>
                  <a:lnTo>
                    <a:pt x="387" y="290"/>
                  </a:lnTo>
                  <a:lnTo>
                    <a:pt x="407" y="289"/>
                  </a:lnTo>
                  <a:lnTo>
                    <a:pt x="425" y="287"/>
                  </a:lnTo>
                  <a:lnTo>
                    <a:pt x="445" y="286"/>
                  </a:lnTo>
                  <a:lnTo>
                    <a:pt x="463" y="285"/>
                  </a:lnTo>
                  <a:lnTo>
                    <a:pt x="483" y="282"/>
                  </a:lnTo>
                  <a:lnTo>
                    <a:pt x="501" y="280"/>
                  </a:lnTo>
                  <a:lnTo>
                    <a:pt x="520" y="276"/>
                  </a:lnTo>
                  <a:lnTo>
                    <a:pt x="542" y="272"/>
                  </a:lnTo>
                  <a:lnTo>
                    <a:pt x="561" y="268"/>
                  </a:lnTo>
                  <a:lnTo>
                    <a:pt x="581" y="263"/>
                  </a:lnTo>
                  <a:lnTo>
                    <a:pt x="601" y="259"/>
                  </a:lnTo>
                  <a:lnTo>
                    <a:pt x="620" y="252"/>
                  </a:lnTo>
                  <a:lnTo>
                    <a:pt x="638" y="246"/>
                  </a:lnTo>
                  <a:lnTo>
                    <a:pt x="656" y="239"/>
                  </a:lnTo>
                  <a:lnTo>
                    <a:pt x="668" y="235"/>
                  </a:lnTo>
                  <a:lnTo>
                    <a:pt x="676" y="230"/>
                  </a:lnTo>
                  <a:lnTo>
                    <a:pt x="684" y="224"/>
                  </a:lnTo>
                  <a:lnTo>
                    <a:pt x="696" y="220"/>
                  </a:lnTo>
                  <a:lnTo>
                    <a:pt x="697" y="222"/>
                  </a:lnTo>
                  <a:lnTo>
                    <a:pt x="699" y="222"/>
                  </a:lnTo>
                  <a:lnTo>
                    <a:pt x="702" y="223"/>
                  </a:lnTo>
                  <a:lnTo>
                    <a:pt x="702" y="226"/>
                  </a:lnTo>
                  <a:lnTo>
                    <a:pt x="701" y="235"/>
                  </a:lnTo>
                  <a:lnTo>
                    <a:pt x="699" y="237"/>
                  </a:lnTo>
                  <a:lnTo>
                    <a:pt x="697" y="238"/>
                  </a:lnTo>
                  <a:lnTo>
                    <a:pt x="696" y="239"/>
                  </a:lnTo>
                  <a:lnTo>
                    <a:pt x="694" y="241"/>
                  </a:lnTo>
                  <a:lnTo>
                    <a:pt x="681" y="248"/>
                  </a:lnTo>
                  <a:lnTo>
                    <a:pt x="668" y="253"/>
                  </a:lnTo>
                  <a:lnTo>
                    <a:pt x="653" y="260"/>
                  </a:lnTo>
                  <a:lnTo>
                    <a:pt x="640" y="265"/>
                  </a:lnTo>
                  <a:lnTo>
                    <a:pt x="627" y="269"/>
                  </a:lnTo>
                  <a:lnTo>
                    <a:pt x="612" y="275"/>
                  </a:lnTo>
                  <a:lnTo>
                    <a:pt x="597" y="278"/>
                  </a:lnTo>
                  <a:lnTo>
                    <a:pt x="583" y="280"/>
                  </a:lnTo>
                  <a:lnTo>
                    <a:pt x="563" y="285"/>
                  </a:lnTo>
                  <a:lnTo>
                    <a:pt x="545" y="290"/>
                  </a:lnTo>
                  <a:lnTo>
                    <a:pt x="525" y="294"/>
                  </a:lnTo>
                  <a:lnTo>
                    <a:pt x="505" y="297"/>
                  </a:lnTo>
                  <a:lnTo>
                    <a:pt x="486" y="301"/>
                  </a:lnTo>
                  <a:lnTo>
                    <a:pt x="466" y="305"/>
                  </a:lnTo>
                  <a:lnTo>
                    <a:pt x="446" y="308"/>
                  </a:lnTo>
                  <a:lnTo>
                    <a:pt x="427" y="312"/>
                  </a:lnTo>
                  <a:lnTo>
                    <a:pt x="407" y="315"/>
                  </a:lnTo>
                  <a:lnTo>
                    <a:pt x="387" y="317"/>
                  </a:lnTo>
                  <a:lnTo>
                    <a:pt x="368" y="319"/>
                  </a:lnTo>
                  <a:lnTo>
                    <a:pt x="348" y="321"/>
                  </a:lnTo>
                  <a:lnTo>
                    <a:pt x="327" y="323"/>
                  </a:lnTo>
                  <a:lnTo>
                    <a:pt x="307" y="324"/>
                  </a:lnTo>
                  <a:lnTo>
                    <a:pt x="287" y="326"/>
                  </a:lnTo>
                  <a:lnTo>
                    <a:pt x="266" y="327"/>
                  </a:lnTo>
                  <a:lnTo>
                    <a:pt x="251" y="328"/>
                  </a:lnTo>
                  <a:lnTo>
                    <a:pt x="238" y="328"/>
                  </a:lnTo>
                  <a:lnTo>
                    <a:pt x="225" y="328"/>
                  </a:lnTo>
                  <a:lnTo>
                    <a:pt x="210" y="327"/>
                  </a:lnTo>
                  <a:lnTo>
                    <a:pt x="197" y="326"/>
                  </a:lnTo>
                  <a:lnTo>
                    <a:pt x="184" y="324"/>
                  </a:lnTo>
                  <a:lnTo>
                    <a:pt x="169" y="324"/>
                  </a:lnTo>
                  <a:lnTo>
                    <a:pt x="155" y="323"/>
                  </a:lnTo>
                  <a:lnTo>
                    <a:pt x="146" y="320"/>
                  </a:lnTo>
                  <a:lnTo>
                    <a:pt x="136" y="317"/>
                  </a:lnTo>
                  <a:lnTo>
                    <a:pt x="127" y="316"/>
                  </a:lnTo>
                  <a:lnTo>
                    <a:pt x="118" y="315"/>
                  </a:lnTo>
                  <a:lnTo>
                    <a:pt x="109" y="313"/>
                  </a:lnTo>
                  <a:lnTo>
                    <a:pt x="99" y="312"/>
                  </a:lnTo>
                  <a:lnTo>
                    <a:pt x="89" y="311"/>
                  </a:lnTo>
                  <a:lnTo>
                    <a:pt x="81" y="308"/>
                  </a:lnTo>
                  <a:lnTo>
                    <a:pt x="69" y="302"/>
                  </a:lnTo>
                  <a:lnTo>
                    <a:pt x="58" y="297"/>
                  </a:lnTo>
                  <a:lnTo>
                    <a:pt x="46" y="293"/>
                  </a:lnTo>
                  <a:lnTo>
                    <a:pt x="36" y="287"/>
                  </a:lnTo>
                  <a:lnTo>
                    <a:pt x="25" y="282"/>
                  </a:lnTo>
                  <a:lnTo>
                    <a:pt x="15" y="275"/>
                  </a:lnTo>
                  <a:lnTo>
                    <a:pt x="7" y="267"/>
                  </a:lnTo>
                  <a:lnTo>
                    <a:pt x="0" y="257"/>
                  </a:lnTo>
                  <a:lnTo>
                    <a:pt x="4" y="230"/>
                  </a:lnTo>
                  <a:lnTo>
                    <a:pt x="12" y="202"/>
                  </a:lnTo>
                  <a:lnTo>
                    <a:pt x="20" y="176"/>
                  </a:lnTo>
                  <a:lnTo>
                    <a:pt x="25" y="149"/>
                  </a:lnTo>
                  <a:lnTo>
                    <a:pt x="31" y="123"/>
                  </a:lnTo>
                  <a:lnTo>
                    <a:pt x="36" y="94"/>
                  </a:lnTo>
                  <a:lnTo>
                    <a:pt x="38" y="67"/>
                  </a:lnTo>
                  <a:lnTo>
                    <a:pt x="41" y="40"/>
                  </a:lnTo>
                  <a:lnTo>
                    <a:pt x="41" y="29"/>
                  </a:lnTo>
                  <a:lnTo>
                    <a:pt x="40" y="16"/>
                  </a:lnTo>
                  <a:lnTo>
                    <a:pt x="43" y="7"/>
                  </a:lnTo>
                  <a:lnTo>
                    <a:pt x="53" y="0"/>
                  </a:lnTo>
                  <a:lnTo>
                    <a:pt x="59" y="5"/>
                  </a:lnTo>
                  <a:lnTo>
                    <a:pt x="61" y="12"/>
                  </a:lnTo>
                  <a:lnTo>
                    <a:pt x="61" y="22"/>
                  </a:lnTo>
                  <a:lnTo>
                    <a:pt x="61"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8" name="Freeform 143"/>
            <p:cNvSpPr>
              <a:spLocks/>
            </p:cNvSpPr>
            <p:nvPr/>
          </p:nvSpPr>
          <p:spPr bwMode="auto">
            <a:xfrm>
              <a:off x="1808" y="1999"/>
              <a:ext cx="129" cy="74"/>
            </a:xfrm>
            <a:custGeom>
              <a:avLst/>
              <a:gdLst>
                <a:gd name="T0" fmla="*/ 23 w 259"/>
                <a:gd name="T1" fmla="*/ 9 h 148"/>
                <a:gd name="T2" fmla="*/ 22 w 259"/>
                <a:gd name="T3" fmla="*/ 12 h 148"/>
                <a:gd name="T4" fmla="*/ 22 w 259"/>
                <a:gd name="T5" fmla="*/ 20 h 148"/>
                <a:gd name="T6" fmla="*/ 20 w 259"/>
                <a:gd name="T7" fmla="*/ 34 h 148"/>
                <a:gd name="T8" fmla="*/ 32 w 259"/>
                <a:gd name="T9" fmla="*/ 41 h 148"/>
                <a:gd name="T10" fmla="*/ 43 w 259"/>
                <a:gd name="T11" fmla="*/ 46 h 148"/>
                <a:gd name="T12" fmla="*/ 51 w 259"/>
                <a:gd name="T13" fmla="*/ 51 h 148"/>
                <a:gd name="T14" fmla="*/ 56 w 259"/>
                <a:gd name="T15" fmla="*/ 54 h 148"/>
                <a:gd name="T16" fmla="*/ 63 w 259"/>
                <a:gd name="T17" fmla="*/ 57 h 148"/>
                <a:gd name="T18" fmla="*/ 69 w 259"/>
                <a:gd name="T19" fmla="*/ 60 h 148"/>
                <a:gd name="T20" fmla="*/ 76 w 259"/>
                <a:gd name="T21" fmla="*/ 63 h 148"/>
                <a:gd name="T22" fmla="*/ 83 w 259"/>
                <a:gd name="T23" fmla="*/ 64 h 148"/>
                <a:gd name="T24" fmla="*/ 92 w 259"/>
                <a:gd name="T25" fmla="*/ 64 h 148"/>
                <a:gd name="T26" fmla="*/ 99 w 259"/>
                <a:gd name="T27" fmla="*/ 63 h 148"/>
                <a:gd name="T28" fmla="*/ 106 w 259"/>
                <a:gd name="T29" fmla="*/ 62 h 148"/>
                <a:gd name="T30" fmla="*/ 112 w 259"/>
                <a:gd name="T31" fmla="*/ 61 h 148"/>
                <a:gd name="T32" fmla="*/ 120 w 259"/>
                <a:gd name="T33" fmla="*/ 61 h 148"/>
                <a:gd name="T34" fmla="*/ 126 w 259"/>
                <a:gd name="T35" fmla="*/ 61 h 148"/>
                <a:gd name="T36" fmla="*/ 129 w 259"/>
                <a:gd name="T37" fmla="*/ 64 h 148"/>
                <a:gd name="T38" fmla="*/ 126 w 259"/>
                <a:gd name="T39" fmla="*/ 67 h 148"/>
                <a:gd name="T40" fmla="*/ 119 w 259"/>
                <a:gd name="T41" fmla="*/ 69 h 148"/>
                <a:gd name="T42" fmla="*/ 106 w 259"/>
                <a:gd name="T43" fmla="*/ 72 h 148"/>
                <a:gd name="T44" fmla="*/ 95 w 259"/>
                <a:gd name="T45" fmla="*/ 74 h 148"/>
                <a:gd name="T46" fmla="*/ 83 w 259"/>
                <a:gd name="T47" fmla="*/ 74 h 148"/>
                <a:gd name="T48" fmla="*/ 70 w 259"/>
                <a:gd name="T49" fmla="*/ 71 h 148"/>
                <a:gd name="T50" fmla="*/ 60 w 259"/>
                <a:gd name="T51" fmla="*/ 67 h 148"/>
                <a:gd name="T52" fmla="*/ 49 w 259"/>
                <a:gd name="T53" fmla="*/ 63 h 148"/>
                <a:gd name="T54" fmla="*/ 39 w 259"/>
                <a:gd name="T55" fmla="*/ 57 h 148"/>
                <a:gd name="T56" fmla="*/ 28 w 259"/>
                <a:gd name="T57" fmla="*/ 54 h 148"/>
                <a:gd name="T58" fmla="*/ 18 w 259"/>
                <a:gd name="T59" fmla="*/ 49 h 148"/>
                <a:gd name="T60" fmla="*/ 9 w 259"/>
                <a:gd name="T61" fmla="*/ 46 h 148"/>
                <a:gd name="T62" fmla="*/ 1 w 259"/>
                <a:gd name="T63" fmla="*/ 40 h 148"/>
                <a:gd name="T64" fmla="*/ 1 w 259"/>
                <a:gd name="T65" fmla="*/ 33 h 148"/>
                <a:gd name="T66" fmla="*/ 6 w 259"/>
                <a:gd name="T67" fmla="*/ 26 h 148"/>
                <a:gd name="T68" fmla="*/ 11 w 259"/>
                <a:gd name="T69" fmla="*/ 18 h 148"/>
                <a:gd name="T70" fmla="*/ 14 w 259"/>
                <a:gd name="T71" fmla="*/ 7 h 148"/>
                <a:gd name="T72" fmla="*/ 19 w 259"/>
                <a:gd name="T73" fmla="*/ 0 h 148"/>
                <a:gd name="T74" fmla="*/ 23 w 259"/>
                <a:gd name="T75" fmla="*/ 4 h 14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9" h="148">
                  <a:moveTo>
                    <a:pt x="46" y="15"/>
                  </a:moveTo>
                  <a:lnTo>
                    <a:pt x="46" y="18"/>
                  </a:lnTo>
                  <a:lnTo>
                    <a:pt x="44" y="21"/>
                  </a:lnTo>
                  <a:lnTo>
                    <a:pt x="44" y="24"/>
                  </a:lnTo>
                  <a:lnTo>
                    <a:pt x="46" y="26"/>
                  </a:lnTo>
                  <a:lnTo>
                    <a:pt x="44" y="40"/>
                  </a:lnTo>
                  <a:lnTo>
                    <a:pt x="41" y="54"/>
                  </a:lnTo>
                  <a:lnTo>
                    <a:pt x="41" y="67"/>
                  </a:lnTo>
                  <a:lnTo>
                    <a:pt x="53" y="77"/>
                  </a:lnTo>
                  <a:lnTo>
                    <a:pt x="64" y="82"/>
                  </a:lnTo>
                  <a:lnTo>
                    <a:pt x="76" y="86"/>
                  </a:lnTo>
                  <a:lnTo>
                    <a:pt x="87" y="92"/>
                  </a:lnTo>
                  <a:lnTo>
                    <a:pt x="97" y="99"/>
                  </a:lnTo>
                  <a:lnTo>
                    <a:pt x="102" y="102"/>
                  </a:lnTo>
                  <a:lnTo>
                    <a:pt x="108" y="104"/>
                  </a:lnTo>
                  <a:lnTo>
                    <a:pt x="113" y="107"/>
                  </a:lnTo>
                  <a:lnTo>
                    <a:pt x="120" y="110"/>
                  </a:lnTo>
                  <a:lnTo>
                    <a:pt x="126" y="114"/>
                  </a:lnTo>
                  <a:lnTo>
                    <a:pt x="133" y="117"/>
                  </a:lnTo>
                  <a:lnTo>
                    <a:pt x="138" y="119"/>
                  </a:lnTo>
                  <a:lnTo>
                    <a:pt x="146" y="122"/>
                  </a:lnTo>
                  <a:lnTo>
                    <a:pt x="153" y="125"/>
                  </a:lnTo>
                  <a:lnTo>
                    <a:pt x="159" y="126"/>
                  </a:lnTo>
                  <a:lnTo>
                    <a:pt x="167" y="128"/>
                  </a:lnTo>
                  <a:lnTo>
                    <a:pt x="176" y="129"/>
                  </a:lnTo>
                  <a:lnTo>
                    <a:pt x="184" y="128"/>
                  </a:lnTo>
                  <a:lnTo>
                    <a:pt x="190" y="128"/>
                  </a:lnTo>
                  <a:lnTo>
                    <a:pt x="199" y="126"/>
                  </a:lnTo>
                  <a:lnTo>
                    <a:pt x="205" y="125"/>
                  </a:lnTo>
                  <a:lnTo>
                    <a:pt x="212" y="123"/>
                  </a:lnTo>
                  <a:lnTo>
                    <a:pt x="218" y="122"/>
                  </a:lnTo>
                  <a:lnTo>
                    <a:pt x="225" y="121"/>
                  </a:lnTo>
                  <a:lnTo>
                    <a:pt x="233" y="121"/>
                  </a:lnTo>
                  <a:lnTo>
                    <a:pt x="240" y="121"/>
                  </a:lnTo>
                  <a:lnTo>
                    <a:pt x="246" y="121"/>
                  </a:lnTo>
                  <a:lnTo>
                    <a:pt x="253" y="122"/>
                  </a:lnTo>
                  <a:lnTo>
                    <a:pt x="259" y="123"/>
                  </a:lnTo>
                  <a:lnTo>
                    <a:pt x="259" y="128"/>
                  </a:lnTo>
                  <a:lnTo>
                    <a:pt x="258" y="132"/>
                  </a:lnTo>
                  <a:lnTo>
                    <a:pt x="253" y="134"/>
                  </a:lnTo>
                  <a:lnTo>
                    <a:pt x="249" y="137"/>
                  </a:lnTo>
                  <a:lnTo>
                    <a:pt x="238" y="138"/>
                  </a:lnTo>
                  <a:lnTo>
                    <a:pt x="225" y="140"/>
                  </a:lnTo>
                  <a:lnTo>
                    <a:pt x="213" y="143"/>
                  </a:lnTo>
                  <a:lnTo>
                    <a:pt x="202" y="145"/>
                  </a:lnTo>
                  <a:lnTo>
                    <a:pt x="190" y="148"/>
                  </a:lnTo>
                  <a:lnTo>
                    <a:pt x="177" y="148"/>
                  </a:lnTo>
                  <a:lnTo>
                    <a:pt x="166" y="147"/>
                  </a:lnTo>
                  <a:lnTo>
                    <a:pt x="153" y="144"/>
                  </a:lnTo>
                  <a:lnTo>
                    <a:pt x="141" y="141"/>
                  </a:lnTo>
                  <a:lnTo>
                    <a:pt x="131" y="137"/>
                  </a:lnTo>
                  <a:lnTo>
                    <a:pt x="120" y="133"/>
                  </a:lnTo>
                  <a:lnTo>
                    <a:pt x="110" y="129"/>
                  </a:lnTo>
                  <a:lnTo>
                    <a:pt x="98" y="125"/>
                  </a:lnTo>
                  <a:lnTo>
                    <a:pt x="89" y="119"/>
                  </a:lnTo>
                  <a:lnTo>
                    <a:pt x="79" y="114"/>
                  </a:lnTo>
                  <a:lnTo>
                    <a:pt x="69" y="108"/>
                  </a:lnTo>
                  <a:lnTo>
                    <a:pt x="57" y="107"/>
                  </a:lnTo>
                  <a:lnTo>
                    <a:pt x="48" y="103"/>
                  </a:lnTo>
                  <a:lnTo>
                    <a:pt x="36" y="97"/>
                  </a:lnTo>
                  <a:lnTo>
                    <a:pt x="26" y="95"/>
                  </a:lnTo>
                  <a:lnTo>
                    <a:pt x="18" y="91"/>
                  </a:lnTo>
                  <a:lnTo>
                    <a:pt x="10" y="86"/>
                  </a:lnTo>
                  <a:lnTo>
                    <a:pt x="3" y="80"/>
                  </a:lnTo>
                  <a:lnTo>
                    <a:pt x="0" y="74"/>
                  </a:lnTo>
                  <a:lnTo>
                    <a:pt x="3" y="66"/>
                  </a:lnTo>
                  <a:lnTo>
                    <a:pt x="7" y="59"/>
                  </a:lnTo>
                  <a:lnTo>
                    <a:pt x="13" y="52"/>
                  </a:lnTo>
                  <a:lnTo>
                    <a:pt x="18" y="45"/>
                  </a:lnTo>
                  <a:lnTo>
                    <a:pt x="23" y="36"/>
                  </a:lnTo>
                  <a:lnTo>
                    <a:pt x="26" y="25"/>
                  </a:lnTo>
                  <a:lnTo>
                    <a:pt x="28" y="14"/>
                  </a:lnTo>
                  <a:lnTo>
                    <a:pt x="31" y="3"/>
                  </a:lnTo>
                  <a:lnTo>
                    <a:pt x="38" y="0"/>
                  </a:lnTo>
                  <a:lnTo>
                    <a:pt x="43" y="3"/>
                  </a:lnTo>
                  <a:lnTo>
                    <a:pt x="46" y="8"/>
                  </a:lnTo>
                  <a:lnTo>
                    <a:pt x="4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59" name="Freeform 144"/>
            <p:cNvSpPr>
              <a:spLocks/>
            </p:cNvSpPr>
            <p:nvPr/>
          </p:nvSpPr>
          <p:spPr bwMode="auto">
            <a:xfrm>
              <a:off x="2362" y="2004"/>
              <a:ext cx="157" cy="104"/>
            </a:xfrm>
            <a:custGeom>
              <a:avLst/>
              <a:gdLst>
                <a:gd name="T0" fmla="*/ 40 w 313"/>
                <a:gd name="T1" fmla="*/ 25 h 208"/>
                <a:gd name="T2" fmla="*/ 60 w 313"/>
                <a:gd name="T3" fmla="*/ 37 h 208"/>
                <a:gd name="T4" fmla="*/ 81 w 313"/>
                <a:gd name="T5" fmla="*/ 48 h 208"/>
                <a:gd name="T6" fmla="*/ 82 w 313"/>
                <a:gd name="T7" fmla="*/ 61 h 208"/>
                <a:gd name="T8" fmla="*/ 94 w 313"/>
                <a:gd name="T9" fmla="*/ 74 h 208"/>
                <a:gd name="T10" fmla="*/ 103 w 313"/>
                <a:gd name="T11" fmla="*/ 84 h 208"/>
                <a:gd name="T12" fmla="*/ 103 w 313"/>
                <a:gd name="T13" fmla="*/ 86 h 208"/>
                <a:gd name="T14" fmla="*/ 104 w 313"/>
                <a:gd name="T15" fmla="*/ 80 h 208"/>
                <a:gd name="T16" fmla="*/ 114 w 313"/>
                <a:gd name="T17" fmla="*/ 82 h 208"/>
                <a:gd name="T18" fmla="*/ 122 w 313"/>
                <a:gd name="T19" fmla="*/ 85 h 208"/>
                <a:gd name="T20" fmla="*/ 128 w 313"/>
                <a:gd name="T21" fmla="*/ 77 h 208"/>
                <a:gd name="T22" fmla="*/ 131 w 313"/>
                <a:gd name="T23" fmla="*/ 79 h 208"/>
                <a:gd name="T24" fmla="*/ 130 w 313"/>
                <a:gd name="T25" fmla="*/ 75 h 208"/>
                <a:gd name="T26" fmla="*/ 133 w 313"/>
                <a:gd name="T27" fmla="*/ 71 h 208"/>
                <a:gd name="T28" fmla="*/ 142 w 313"/>
                <a:gd name="T29" fmla="*/ 67 h 208"/>
                <a:gd name="T30" fmla="*/ 132 w 313"/>
                <a:gd name="T31" fmla="*/ 58 h 208"/>
                <a:gd name="T32" fmla="*/ 124 w 313"/>
                <a:gd name="T33" fmla="*/ 51 h 208"/>
                <a:gd name="T34" fmla="*/ 126 w 313"/>
                <a:gd name="T35" fmla="*/ 43 h 208"/>
                <a:gd name="T36" fmla="*/ 131 w 313"/>
                <a:gd name="T37" fmla="*/ 36 h 208"/>
                <a:gd name="T38" fmla="*/ 113 w 313"/>
                <a:gd name="T39" fmla="*/ 35 h 208"/>
                <a:gd name="T40" fmla="*/ 110 w 313"/>
                <a:gd name="T41" fmla="*/ 30 h 208"/>
                <a:gd name="T42" fmla="*/ 118 w 313"/>
                <a:gd name="T43" fmla="*/ 30 h 208"/>
                <a:gd name="T44" fmla="*/ 135 w 313"/>
                <a:gd name="T45" fmla="*/ 29 h 208"/>
                <a:gd name="T46" fmla="*/ 149 w 313"/>
                <a:gd name="T47" fmla="*/ 32 h 208"/>
                <a:gd name="T48" fmla="*/ 149 w 313"/>
                <a:gd name="T49" fmla="*/ 41 h 208"/>
                <a:gd name="T50" fmla="*/ 143 w 313"/>
                <a:gd name="T51" fmla="*/ 45 h 208"/>
                <a:gd name="T52" fmla="*/ 139 w 313"/>
                <a:gd name="T53" fmla="*/ 47 h 208"/>
                <a:gd name="T54" fmla="*/ 153 w 313"/>
                <a:gd name="T55" fmla="*/ 59 h 208"/>
                <a:gd name="T56" fmla="*/ 156 w 313"/>
                <a:gd name="T57" fmla="*/ 68 h 208"/>
                <a:gd name="T58" fmla="*/ 154 w 313"/>
                <a:gd name="T59" fmla="*/ 74 h 208"/>
                <a:gd name="T60" fmla="*/ 148 w 313"/>
                <a:gd name="T61" fmla="*/ 81 h 208"/>
                <a:gd name="T62" fmla="*/ 144 w 313"/>
                <a:gd name="T63" fmla="*/ 89 h 208"/>
                <a:gd name="T64" fmla="*/ 132 w 313"/>
                <a:gd name="T65" fmla="*/ 93 h 208"/>
                <a:gd name="T66" fmla="*/ 121 w 313"/>
                <a:gd name="T67" fmla="*/ 99 h 208"/>
                <a:gd name="T68" fmla="*/ 112 w 313"/>
                <a:gd name="T69" fmla="*/ 103 h 208"/>
                <a:gd name="T70" fmla="*/ 103 w 313"/>
                <a:gd name="T71" fmla="*/ 104 h 208"/>
                <a:gd name="T72" fmla="*/ 89 w 313"/>
                <a:gd name="T73" fmla="*/ 93 h 208"/>
                <a:gd name="T74" fmla="*/ 78 w 313"/>
                <a:gd name="T75" fmla="*/ 73 h 208"/>
                <a:gd name="T76" fmla="*/ 72 w 313"/>
                <a:gd name="T77" fmla="*/ 53 h 208"/>
                <a:gd name="T78" fmla="*/ 55 w 313"/>
                <a:gd name="T79" fmla="*/ 47 h 208"/>
                <a:gd name="T80" fmla="*/ 39 w 313"/>
                <a:gd name="T81" fmla="*/ 38 h 208"/>
                <a:gd name="T82" fmla="*/ 22 w 313"/>
                <a:gd name="T83" fmla="*/ 28 h 208"/>
                <a:gd name="T84" fmla="*/ 8 w 313"/>
                <a:gd name="T85" fmla="*/ 16 h 208"/>
                <a:gd name="T86" fmla="*/ 0 w 313"/>
                <a:gd name="T87" fmla="*/ 6 h 208"/>
                <a:gd name="T88" fmla="*/ 8 w 313"/>
                <a:gd name="T89" fmla="*/ 1 h 208"/>
                <a:gd name="T90" fmla="*/ 17 w 313"/>
                <a:gd name="T91" fmla="*/ 6 h 208"/>
                <a:gd name="T92" fmla="*/ 28 w 313"/>
                <a:gd name="T93" fmla="*/ 15 h 20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313" h="208">
                  <a:moveTo>
                    <a:pt x="56" y="30"/>
                  </a:moveTo>
                  <a:lnTo>
                    <a:pt x="67" y="40"/>
                  </a:lnTo>
                  <a:lnTo>
                    <a:pt x="79" y="49"/>
                  </a:lnTo>
                  <a:lnTo>
                    <a:pt x="92" y="57"/>
                  </a:lnTo>
                  <a:lnTo>
                    <a:pt x="106" y="66"/>
                  </a:lnTo>
                  <a:lnTo>
                    <a:pt x="120" y="74"/>
                  </a:lnTo>
                  <a:lnTo>
                    <a:pt x="134" y="82"/>
                  </a:lnTo>
                  <a:lnTo>
                    <a:pt x="149" y="89"/>
                  </a:lnTo>
                  <a:lnTo>
                    <a:pt x="162" y="96"/>
                  </a:lnTo>
                  <a:lnTo>
                    <a:pt x="162" y="104"/>
                  </a:lnTo>
                  <a:lnTo>
                    <a:pt x="162" y="113"/>
                  </a:lnTo>
                  <a:lnTo>
                    <a:pt x="164" y="122"/>
                  </a:lnTo>
                  <a:lnTo>
                    <a:pt x="167" y="130"/>
                  </a:lnTo>
                  <a:lnTo>
                    <a:pt x="179" y="137"/>
                  </a:lnTo>
                  <a:lnTo>
                    <a:pt x="187" y="148"/>
                  </a:lnTo>
                  <a:lnTo>
                    <a:pt x="195" y="157"/>
                  </a:lnTo>
                  <a:lnTo>
                    <a:pt x="206" y="165"/>
                  </a:lnTo>
                  <a:lnTo>
                    <a:pt x="206" y="167"/>
                  </a:lnTo>
                  <a:lnTo>
                    <a:pt x="206" y="168"/>
                  </a:lnTo>
                  <a:lnTo>
                    <a:pt x="206" y="170"/>
                  </a:lnTo>
                  <a:lnTo>
                    <a:pt x="206" y="171"/>
                  </a:lnTo>
                  <a:lnTo>
                    <a:pt x="208" y="167"/>
                  </a:lnTo>
                  <a:lnTo>
                    <a:pt x="208" y="163"/>
                  </a:lnTo>
                  <a:lnTo>
                    <a:pt x="208" y="159"/>
                  </a:lnTo>
                  <a:lnTo>
                    <a:pt x="213" y="154"/>
                  </a:lnTo>
                  <a:lnTo>
                    <a:pt x="221" y="157"/>
                  </a:lnTo>
                  <a:lnTo>
                    <a:pt x="228" y="163"/>
                  </a:lnTo>
                  <a:lnTo>
                    <a:pt x="233" y="168"/>
                  </a:lnTo>
                  <a:lnTo>
                    <a:pt x="239" y="175"/>
                  </a:lnTo>
                  <a:lnTo>
                    <a:pt x="244" y="170"/>
                  </a:lnTo>
                  <a:lnTo>
                    <a:pt x="244" y="161"/>
                  </a:lnTo>
                  <a:lnTo>
                    <a:pt x="246" y="154"/>
                  </a:lnTo>
                  <a:lnTo>
                    <a:pt x="256" y="154"/>
                  </a:lnTo>
                  <a:lnTo>
                    <a:pt x="257" y="156"/>
                  </a:lnTo>
                  <a:lnTo>
                    <a:pt x="259" y="157"/>
                  </a:lnTo>
                  <a:lnTo>
                    <a:pt x="261" y="157"/>
                  </a:lnTo>
                  <a:lnTo>
                    <a:pt x="262" y="157"/>
                  </a:lnTo>
                  <a:lnTo>
                    <a:pt x="261" y="153"/>
                  </a:lnTo>
                  <a:lnTo>
                    <a:pt x="259" y="149"/>
                  </a:lnTo>
                  <a:lnTo>
                    <a:pt x="259" y="145"/>
                  </a:lnTo>
                  <a:lnTo>
                    <a:pt x="259" y="142"/>
                  </a:lnTo>
                  <a:lnTo>
                    <a:pt x="266" y="141"/>
                  </a:lnTo>
                  <a:lnTo>
                    <a:pt x="274" y="139"/>
                  </a:lnTo>
                  <a:lnTo>
                    <a:pt x="280" y="138"/>
                  </a:lnTo>
                  <a:lnTo>
                    <a:pt x="284" y="134"/>
                  </a:lnTo>
                  <a:lnTo>
                    <a:pt x="279" y="127"/>
                  </a:lnTo>
                  <a:lnTo>
                    <a:pt x="270" y="122"/>
                  </a:lnTo>
                  <a:lnTo>
                    <a:pt x="264" y="115"/>
                  </a:lnTo>
                  <a:lnTo>
                    <a:pt x="256" y="109"/>
                  </a:lnTo>
                  <a:lnTo>
                    <a:pt x="251" y="105"/>
                  </a:lnTo>
                  <a:lnTo>
                    <a:pt x="247" y="101"/>
                  </a:lnTo>
                  <a:lnTo>
                    <a:pt x="247" y="96"/>
                  </a:lnTo>
                  <a:lnTo>
                    <a:pt x="249" y="90"/>
                  </a:lnTo>
                  <a:lnTo>
                    <a:pt x="252" y="86"/>
                  </a:lnTo>
                  <a:lnTo>
                    <a:pt x="259" y="82"/>
                  </a:lnTo>
                  <a:lnTo>
                    <a:pt x="264" y="78"/>
                  </a:lnTo>
                  <a:lnTo>
                    <a:pt x="261" y="72"/>
                  </a:lnTo>
                  <a:lnTo>
                    <a:pt x="249" y="71"/>
                  </a:lnTo>
                  <a:lnTo>
                    <a:pt x="238" y="71"/>
                  </a:lnTo>
                  <a:lnTo>
                    <a:pt x="226" y="70"/>
                  </a:lnTo>
                  <a:lnTo>
                    <a:pt x="218" y="66"/>
                  </a:lnTo>
                  <a:lnTo>
                    <a:pt x="218" y="63"/>
                  </a:lnTo>
                  <a:lnTo>
                    <a:pt x="220" y="60"/>
                  </a:lnTo>
                  <a:lnTo>
                    <a:pt x="223" y="59"/>
                  </a:lnTo>
                  <a:lnTo>
                    <a:pt x="226" y="57"/>
                  </a:lnTo>
                  <a:lnTo>
                    <a:pt x="236" y="59"/>
                  </a:lnTo>
                  <a:lnTo>
                    <a:pt x="247" y="59"/>
                  </a:lnTo>
                  <a:lnTo>
                    <a:pt x="257" y="57"/>
                  </a:lnTo>
                  <a:lnTo>
                    <a:pt x="269" y="57"/>
                  </a:lnTo>
                  <a:lnTo>
                    <a:pt x="279" y="57"/>
                  </a:lnTo>
                  <a:lnTo>
                    <a:pt x="288" y="59"/>
                  </a:lnTo>
                  <a:lnTo>
                    <a:pt x="297" y="63"/>
                  </a:lnTo>
                  <a:lnTo>
                    <a:pt x="303" y="70"/>
                  </a:lnTo>
                  <a:lnTo>
                    <a:pt x="302" y="75"/>
                  </a:lnTo>
                  <a:lnTo>
                    <a:pt x="298" y="81"/>
                  </a:lnTo>
                  <a:lnTo>
                    <a:pt x="295" y="86"/>
                  </a:lnTo>
                  <a:lnTo>
                    <a:pt x="288" y="89"/>
                  </a:lnTo>
                  <a:lnTo>
                    <a:pt x="285" y="90"/>
                  </a:lnTo>
                  <a:lnTo>
                    <a:pt x="284" y="90"/>
                  </a:lnTo>
                  <a:lnTo>
                    <a:pt x="280" y="92"/>
                  </a:lnTo>
                  <a:lnTo>
                    <a:pt x="277" y="93"/>
                  </a:lnTo>
                  <a:lnTo>
                    <a:pt x="285" y="101"/>
                  </a:lnTo>
                  <a:lnTo>
                    <a:pt x="297" y="109"/>
                  </a:lnTo>
                  <a:lnTo>
                    <a:pt x="305" y="118"/>
                  </a:lnTo>
                  <a:lnTo>
                    <a:pt x="310" y="128"/>
                  </a:lnTo>
                  <a:lnTo>
                    <a:pt x="310" y="133"/>
                  </a:lnTo>
                  <a:lnTo>
                    <a:pt x="311" y="135"/>
                  </a:lnTo>
                  <a:lnTo>
                    <a:pt x="313" y="139"/>
                  </a:lnTo>
                  <a:lnTo>
                    <a:pt x="311" y="144"/>
                  </a:lnTo>
                  <a:lnTo>
                    <a:pt x="307" y="148"/>
                  </a:lnTo>
                  <a:lnTo>
                    <a:pt x="303" y="153"/>
                  </a:lnTo>
                  <a:lnTo>
                    <a:pt x="300" y="159"/>
                  </a:lnTo>
                  <a:lnTo>
                    <a:pt x="295" y="161"/>
                  </a:lnTo>
                  <a:lnTo>
                    <a:pt x="295" y="167"/>
                  </a:lnTo>
                  <a:lnTo>
                    <a:pt x="292" y="174"/>
                  </a:lnTo>
                  <a:lnTo>
                    <a:pt x="288" y="178"/>
                  </a:lnTo>
                  <a:lnTo>
                    <a:pt x="284" y="182"/>
                  </a:lnTo>
                  <a:lnTo>
                    <a:pt x="274" y="186"/>
                  </a:lnTo>
                  <a:lnTo>
                    <a:pt x="264" y="186"/>
                  </a:lnTo>
                  <a:lnTo>
                    <a:pt x="254" y="189"/>
                  </a:lnTo>
                  <a:lnTo>
                    <a:pt x="247" y="196"/>
                  </a:lnTo>
                  <a:lnTo>
                    <a:pt x="241" y="197"/>
                  </a:lnTo>
                  <a:lnTo>
                    <a:pt x="234" y="200"/>
                  </a:lnTo>
                  <a:lnTo>
                    <a:pt x="229" y="202"/>
                  </a:lnTo>
                  <a:lnTo>
                    <a:pt x="223" y="205"/>
                  </a:lnTo>
                  <a:lnTo>
                    <a:pt x="218" y="206"/>
                  </a:lnTo>
                  <a:lnTo>
                    <a:pt x="211" y="208"/>
                  </a:lnTo>
                  <a:lnTo>
                    <a:pt x="205" y="208"/>
                  </a:lnTo>
                  <a:lnTo>
                    <a:pt x="198" y="206"/>
                  </a:lnTo>
                  <a:lnTo>
                    <a:pt x="187" y="197"/>
                  </a:lnTo>
                  <a:lnTo>
                    <a:pt x="177" y="185"/>
                  </a:lnTo>
                  <a:lnTo>
                    <a:pt x="169" y="172"/>
                  </a:lnTo>
                  <a:lnTo>
                    <a:pt x="161" y="160"/>
                  </a:lnTo>
                  <a:lnTo>
                    <a:pt x="156" y="146"/>
                  </a:lnTo>
                  <a:lnTo>
                    <a:pt x="152" y="133"/>
                  </a:lnTo>
                  <a:lnTo>
                    <a:pt x="149" y="119"/>
                  </a:lnTo>
                  <a:lnTo>
                    <a:pt x="144" y="105"/>
                  </a:lnTo>
                  <a:lnTo>
                    <a:pt x="133" y="101"/>
                  </a:lnTo>
                  <a:lnTo>
                    <a:pt x="121" y="97"/>
                  </a:lnTo>
                  <a:lnTo>
                    <a:pt x="110" y="93"/>
                  </a:lnTo>
                  <a:lnTo>
                    <a:pt x="98" y="87"/>
                  </a:lnTo>
                  <a:lnTo>
                    <a:pt x="87" y="82"/>
                  </a:lnTo>
                  <a:lnTo>
                    <a:pt x="77" y="75"/>
                  </a:lnTo>
                  <a:lnTo>
                    <a:pt x="65" y="68"/>
                  </a:lnTo>
                  <a:lnTo>
                    <a:pt x="54" y="61"/>
                  </a:lnTo>
                  <a:lnTo>
                    <a:pt x="44" y="55"/>
                  </a:lnTo>
                  <a:lnTo>
                    <a:pt x="34" y="46"/>
                  </a:lnTo>
                  <a:lnTo>
                    <a:pt x="24" y="40"/>
                  </a:lnTo>
                  <a:lnTo>
                    <a:pt x="15" y="31"/>
                  </a:lnTo>
                  <a:lnTo>
                    <a:pt x="10" y="24"/>
                  </a:lnTo>
                  <a:lnTo>
                    <a:pt x="3" y="19"/>
                  </a:lnTo>
                  <a:lnTo>
                    <a:pt x="0" y="11"/>
                  </a:lnTo>
                  <a:lnTo>
                    <a:pt x="1" y="3"/>
                  </a:lnTo>
                  <a:lnTo>
                    <a:pt x="8" y="0"/>
                  </a:lnTo>
                  <a:lnTo>
                    <a:pt x="15" y="1"/>
                  </a:lnTo>
                  <a:lnTo>
                    <a:pt x="19" y="3"/>
                  </a:lnTo>
                  <a:lnTo>
                    <a:pt x="26" y="4"/>
                  </a:lnTo>
                  <a:lnTo>
                    <a:pt x="34" y="11"/>
                  </a:lnTo>
                  <a:lnTo>
                    <a:pt x="41" y="18"/>
                  </a:lnTo>
                  <a:lnTo>
                    <a:pt x="49" y="23"/>
                  </a:lnTo>
                  <a:lnTo>
                    <a:pt x="5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0" name="Freeform 145"/>
            <p:cNvSpPr>
              <a:spLocks/>
            </p:cNvSpPr>
            <p:nvPr/>
          </p:nvSpPr>
          <p:spPr bwMode="auto">
            <a:xfrm>
              <a:off x="1996" y="2005"/>
              <a:ext cx="102" cy="86"/>
            </a:xfrm>
            <a:custGeom>
              <a:avLst/>
              <a:gdLst>
                <a:gd name="T0" fmla="*/ 32 w 204"/>
                <a:gd name="T1" fmla="*/ 20 h 171"/>
                <a:gd name="T2" fmla="*/ 39 w 204"/>
                <a:gd name="T3" fmla="*/ 26 h 171"/>
                <a:gd name="T4" fmla="*/ 47 w 204"/>
                <a:gd name="T5" fmla="*/ 33 h 171"/>
                <a:gd name="T6" fmla="*/ 55 w 204"/>
                <a:gd name="T7" fmla="*/ 39 h 171"/>
                <a:gd name="T8" fmla="*/ 64 w 204"/>
                <a:gd name="T9" fmla="*/ 45 h 171"/>
                <a:gd name="T10" fmla="*/ 72 w 204"/>
                <a:gd name="T11" fmla="*/ 51 h 171"/>
                <a:gd name="T12" fmla="*/ 80 w 204"/>
                <a:gd name="T13" fmla="*/ 57 h 171"/>
                <a:gd name="T14" fmla="*/ 89 w 204"/>
                <a:gd name="T15" fmla="*/ 62 h 171"/>
                <a:gd name="T16" fmla="*/ 97 w 204"/>
                <a:gd name="T17" fmla="*/ 68 h 171"/>
                <a:gd name="T18" fmla="*/ 98 w 204"/>
                <a:gd name="T19" fmla="*/ 71 h 171"/>
                <a:gd name="T20" fmla="*/ 99 w 204"/>
                <a:gd name="T21" fmla="*/ 75 h 171"/>
                <a:gd name="T22" fmla="*/ 100 w 204"/>
                <a:gd name="T23" fmla="*/ 78 h 171"/>
                <a:gd name="T24" fmla="*/ 102 w 204"/>
                <a:gd name="T25" fmla="*/ 81 h 171"/>
                <a:gd name="T26" fmla="*/ 102 w 204"/>
                <a:gd name="T27" fmla="*/ 82 h 171"/>
                <a:gd name="T28" fmla="*/ 102 w 204"/>
                <a:gd name="T29" fmla="*/ 83 h 171"/>
                <a:gd name="T30" fmla="*/ 101 w 204"/>
                <a:gd name="T31" fmla="*/ 84 h 171"/>
                <a:gd name="T32" fmla="*/ 100 w 204"/>
                <a:gd name="T33" fmla="*/ 86 h 171"/>
                <a:gd name="T34" fmla="*/ 96 w 204"/>
                <a:gd name="T35" fmla="*/ 84 h 171"/>
                <a:gd name="T36" fmla="*/ 93 w 204"/>
                <a:gd name="T37" fmla="*/ 81 h 171"/>
                <a:gd name="T38" fmla="*/ 91 w 204"/>
                <a:gd name="T39" fmla="*/ 79 h 171"/>
                <a:gd name="T40" fmla="*/ 87 w 204"/>
                <a:gd name="T41" fmla="*/ 76 h 171"/>
                <a:gd name="T42" fmla="*/ 84 w 204"/>
                <a:gd name="T43" fmla="*/ 72 h 171"/>
                <a:gd name="T44" fmla="*/ 81 w 204"/>
                <a:gd name="T45" fmla="*/ 68 h 171"/>
                <a:gd name="T46" fmla="*/ 76 w 204"/>
                <a:gd name="T47" fmla="*/ 66 h 171"/>
                <a:gd name="T48" fmla="*/ 71 w 204"/>
                <a:gd name="T49" fmla="*/ 63 h 171"/>
                <a:gd name="T50" fmla="*/ 66 w 204"/>
                <a:gd name="T51" fmla="*/ 60 h 171"/>
                <a:gd name="T52" fmla="*/ 60 w 204"/>
                <a:gd name="T53" fmla="*/ 57 h 171"/>
                <a:gd name="T54" fmla="*/ 55 w 204"/>
                <a:gd name="T55" fmla="*/ 54 h 171"/>
                <a:gd name="T56" fmla="*/ 51 w 204"/>
                <a:gd name="T57" fmla="*/ 51 h 171"/>
                <a:gd name="T58" fmla="*/ 44 w 204"/>
                <a:gd name="T59" fmla="*/ 46 h 171"/>
                <a:gd name="T60" fmla="*/ 36 w 204"/>
                <a:gd name="T61" fmla="*/ 40 h 171"/>
                <a:gd name="T62" fmla="*/ 29 w 204"/>
                <a:gd name="T63" fmla="*/ 36 h 171"/>
                <a:gd name="T64" fmla="*/ 23 w 204"/>
                <a:gd name="T65" fmla="*/ 31 h 171"/>
                <a:gd name="T66" fmla="*/ 16 w 204"/>
                <a:gd name="T67" fmla="*/ 25 h 171"/>
                <a:gd name="T68" fmla="*/ 10 w 204"/>
                <a:gd name="T69" fmla="*/ 20 h 171"/>
                <a:gd name="T70" fmla="*/ 5 w 204"/>
                <a:gd name="T71" fmla="*/ 13 h 171"/>
                <a:gd name="T72" fmla="*/ 0 w 204"/>
                <a:gd name="T73" fmla="*/ 6 h 171"/>
                <a:gd name="T74" fmla="*/ 0 w 204"/>
                <a:gd name="T75" fmla="*/ 5 h 171"/>
                <a:gd name="T76" fmla="*/ 1 w 204"/>
                <a:gd name="T77" fmla="*/ 3 h 171"/>
                <a:gd name="T78" fmla="*/ 1 w 204"/>
                <a:gd name="T79" fmla="*/ 1 h 171"/>
                <a:gd name="T80" fmla="*/ 3 w 204"/>
                <a:gd name="T81" fmla="*/ 0 h 171"/>
                <a:gd name="T82" fmla="*/ 8 w 204"/>
                <a:gd name="T83" fmla="*/ 1 h 171"/>
                <a:gd name="T84" fmla="*/ 12 w 204"/>
                <a:gd name="T85" fmla="*/ 3 h 171"/>
                <a:gd name="T86" fmla="*/ 16 w 204"/>
                <a:gd name="T87" fmla="*/ 6 h 171"/>
                <a:gd name="T88" fmla="*/ 19 w 204"/>
                <a:gd name="T89" fmla="*/ 8 h 171"/>
                <a:gd name="T90" fmla="*/ 23 w 204"/>
                <a:gd name="T91" fmla="*/ 11 h 171"/>
                <a:gd name="T92" fmla="*/ 25 w 204"/>
                <a:gd name="T93" fmla="*/ 14 h 171"/>
                <a:gd name="T94" fmla="*/ 28 w 204"/>
                <a:gd name="T95" fmla="*/ 17 h 171"/>
                <a:gd name="T96" fmla="*/ 32 w 204"/>
                <a:gd name="T97" fmla="*/ 20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04" h="171">
                  <a:moveTo>
                    <a:pt x="63" y="39"/>
                  </a:moveTo>
                  <a:lnTo>
                    <a:pt x="77" y="52"/>
                  </a:lnTo>
                  <a:lnTo>
                    <a:pt x="94" y="65"/>
                  </a:lnTo>
                  <a:lnTo>
                    <a:pt x="109" y="78"/>
                  </a:lnTo>
                  <a:lnTo>
                    <a:pt x="127" y="90"/>
                  </a:lnTo>
                  <a:lnTo>
                    <a:pt x="143" y="102"/>
                  </a:lnTo>
                  <a:lnTo>
                    <a:pt x="159" y="113"/>
                  </a:lnTo>
                  <a:lnTo>
                    <a:pt x="177" y="124"/>
                  </a:lnTo>
                  <a:lnTo>
                    <a:pt x="194" y="135"/>
                  </a:lnTo>
                  <a:lnTo>
                    <a:pt x="195" y="142"/>
                  </a:lnTo>
                  <a:lnTo>
                    <a:pt x="197" y="149"/>
                  </a:lnTo>
                  <a:lnTo>
                    <a:pt x="199" y="156"/>
                  </a:lnTo>
                  <a:lnTo>
                    <a:pt x="204" y="161"/>
                  </a:lnTo>
                  <a:lnTo>
                    <a:pt x="204" y="164"/>
                  </a:lnTo>
                  <a:lnTo>
                    <a:pt x="204" y="165"/>
                  </a:lnTo>
                  <a:lnTo>
                    <a:pt x="202" y="168"/>
                  </a:lnTo>
                  <a:lnTo>
                    <a:pt x="200" y="171"/>
                  </a:lnTo>
                  <a:lnTo>
                    <a:pt x="192" y="168"/>
                  </a:lnTo>
                  <a:lnTo>
                    <a:pt x="186" y="162"/>
                  </a:lnTo>
                  <a:lnTo>
                    <a:pt x="181" y="157"/>
                  </a:lnTo>
                  <a:lnTo>
                    <a:pt x="174" y="151"/>
                  </a:lnTo>
                  <a:lnTo>
                    <a:pt x="168" y="143"/>
                  </a:lnTo>
                  <a:lnTo>
                    <a:pt x="161" y="136"/>
                  </a:lnTo>
                  <a:lnTo>
                    <a:pt x="151" y="131"/>
                  </a:lnTo>
                  <a:lnTo>
                    <a:pt x="141" y="125"/>
                  </a:lnTo>
                  <a:lnTo>
                    <a:pt x="132" y="120"/>
                  </a:lnTo>
                  <a:lnTo>
                    <a:pt x="120" y="113"/>
                  </a:lnTo>
                  <a:lnTo>
                    <a:pt x="110" y="108"/>
                  </a:lnTo>
                  <a:lnTo>
                    <a:pt x="102" y="101"/>
                  </a:lnTo>
                  <a:lnTo>
                    <a:pt x="87" y="91"/>
                  </a:lnTo>
                  <a:lnTo>
                    <a:pt x="72" y="80"/>
                  </a:lnTo>
                  <a:lnTo>
                    <a:pt x="58" y="71"/>
                  </a:lnTo>
                  <a:lnTo>
                    <a:pt x="45" y="61"/>
                  </a:lnTo>
                  <a:lnTo>
                    <a:pt x="31" y="50"/>
                  </a:lnTo>
                  <a:lnTo>
                    <a:pt x="20" y="39"/>
                  </a:lnTo>
                  <a:lnTo>
                    <a:pt x="9" y="26"/>
                  </a:lnTo>
                  <a:lnTo>
                    <a:pt x="0" y="12"/>
                  </a:lnTo>
                  <a:lnTo>
                    <a:pt x="0" y="9"/>
                  </a:lnTo>
                  <a:lnTo>
                    <a:pt x="2" y="5"/>
                  </a:lnTo>
                  <a:lnTo>
                    <a:pt x="2" y="2"/>
                  </a:lnTo>
                  <a:lnTo>
                    <a:pt x="5" y="0"/>
                  </a:lnTo>
                  <a:lnTo>
                    <a:pt x="15" y="1"/>
                  </a:lnTo>
                  <a:lnTo>
                    <a:pt x="23" y="5"/>
                  </a:lnTo>
                  <a:lnTo>
                    <a:pt x="31" y="11"/>
                  </a:lnTo>
                  <a:lnTo>
                    <a:pt x="38" y="16"/>
                  </a:lnTo>
                  <a:lnTo>
                    <a:pt x="45" y="21"/>
                  </a:lnTo>
                  <a:lnTo>
                    <a:pt x="50" y="28"/>
                  </a:lnTo>
                  <a:lnTo>
                    <a:pt x="56" y="34"/>
                  </a:lnTo>
                  <a:lnTo>
                    <a:pt x="63"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1" name="Freeform 146"/>
            <p:cNvSpPr>
              <a:spLocks/>
            </p:cNvSpPr>
            <p:nvPr/>
          </p:nvSpPr>
          <p:spPr bwMode="auto">
            <a:xfrm>
              <a:off x="3023" y="2036"/>
              <a:ext cx="62" cy="19"/>
            </a:xfrm>
            <a:custGeom>
              <a:avLst/>
              <a:gdLst>
                <a:gd name="T0" fmla="*/ 29 w 124"/>
                <a:gd name="T1" fmla="*/ 4 h 37"/>
                <a:gd name="T2" fmla="*/ 33 w 124"/>
                <a:gd name="T3" fmla="*/ 5 h 37"/>
                <a:gd name="T4" fmla="*/ 37 w 124"/>
                <a:gd name="T5" fmla="*/ 5 h 37"/>
                <a:gd name="T6" fmla="*/ 40 w 124"/>
                <a:gd name="T7" fmla="*/ 6 h 37"/>
                <a:gd name="T8" fmla="*/ 44 w 124"/>
                <a:gd name="T9" fmla="*/ 6 h 37"/>
                <a:gd name="T10" fmla="*/ 49 w 124"/>
                <a:gd name="T11" fmla="*/ 5 h 37"/>
                <a:gd name="T12" fmla="*/ 52 w 124"/>
                <a:gd name="T13" fmla="*/ 5 h 37"/>
                <a:gd name="T14" fmla="*/ 56 w 124"/>
                <a:gd name="T15" fmla="*/ 5 h 37"/>
                <a:gd name="T16" fmla="*/ 60 w 124"/>
                <a:gd name="T17" fmla="*/ 5 h 37"/>
                <a:gd name="T18" fmla="*/ 60 w 124"/>
                <a:gd name="T19" fmla="*/ 6 h 37"/>
                <a:gd name="T20" fmla="*/ 62 w 124"/>
                <a:gd name="T21" fmla="*/ 7 h 37"/>
                <a:gd name="T22" fmla="*/ 62 w 124"/>
                <a:gd name="T23" fmla="*/ 8 h 37"/>
                <a:gd name="T24" fmla="*/ 62 w 124"/>
                <a:gd name="T25" fmla="*/ 9 h 37"/>
                <a:gd name="T26" fmla="*/ 58 w 124"/>
                <a:gd name="T27" fmla="*/ 12 h 37"/>
                <a:gd name="T28" fmla="*/ 53 w 124"/>
                <a:gd name="T29" fmla="*/ 15 h 37"/>
                <a:gd name="T30" fmla="*/ 48 w 124"/>
                <a:gd name="T31" fmla="*/ 17 h 37"/>
                <a:gd name="T32" fmla="*/ 42 w 124"/>
                <a:gd name="T33" fmla="*/ 18 h 37"/>
                <a:gd name="T34" fmla="*/ 36 w 124"/>
                <a:gd name="T35" fmla="*/ 19 h 37"/>
                <a:gd name="T36" fmla="*/ 30 w 124"/>
                <a:gd name="T37" fmla="*/ 19 h 37"/>
                <a:gd name="T38" fmla="*/ 24 w 124"/>
                <a:gd name="T39" fmla="*/ 18 h 37"/>
                <a:gd name="T40" fmla="*/ 18 w 124"/>
                <a:gd name="T41" fmla="*/ 17 h 37"/>
                <a:gd name="T42" fmla="*/ 14 w 124"/>
                <a:gd name="T43" fmla="*/ 17 h 37"/>
                <a:gd name="T44" fmla="*/ 10 w 124"/>
                <a:gd name="T45" fmla="*/ 16 h 37"/>
                <a:gd name="T46" fmla="*/ 7 w 124"/>
                <a:gd name="T47" fmla="*/ 14 h 37"/>
                <a:gd name="T48" fmla="*/ 3 w 124"/>
                <a:gd name="T49" fmla="*/ 11 h 37"/>
                <a:gd name="T50" fmla="*/ 2 w 124"/>
                <a:gd name="T51" fmla="*/ 9 h 37"/>
                <a:gd name="T52" fmla="*/ 1 w 124"/>
                <a:gd name="T53" fmla="*/ 7 h 37"/>
                <a:gd name="T54" fmla="*/ 0 w 124"/>
                <a:gd name="T55" fmla="*/ 4 h 37"/>
                <a:gd name="T56" fmla="*/ 1 w 124"/>
                <a:gd name="T57" fmla="*/ 2 h 37"/>
                <a:gd name="T58" fmla="*/ 2 w 124"/>
                <a:gd name="T59" fmla="*/ 1 h 37"/>
                <a:gd name="T60" fmla="*/ 3 w 124"/>
                <a:gd name="T61" fmla="*/ 0 h 37"/>
                <a:gd name="T62" fmla="*/ 4 w 124"/>
                <a:gd name="T63" fmla="*/ 0 h 37"/>
                <a:gd name="T64" fmla="*/ 6 w 124"/>
                <a:gd name="T65" fmla="*/ 0 h 37"/>
                <a:gd name="T66" fmla="*/ 12 w 124"/>
                <a:gd name="T67" fmla="*/ 2 h 37"/>
                <a:gd name="T68" fmla="*/ 17 w 124"/>
                <a:gd name="T69" fmla="*/ 3 h 37"/>
                <a:gd name="T70" fmla="*/ 23 w 124"/>
                <a:gd name="T71" fmla="*/ 4 h 37"/>
                <a:gd name="T72" fmla="*/ 29 w 124"/>
                <a:gd name="T73" fmla="*/ 4 h 3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4" h="37">
                  <a:moveTo>
                    <a:pt x="57" y="8"/>
                  </a:moveTo>
                  <a:lnTo>
                    <a:pt x="65" y="10"/>
                  </a:lnTo>
                  <a:lnTo>
                    <a:pt x="74" y="10"/>
                  </a:lnTo>
                  <a:lnTo>
                    <a:pt x="80" y="11"/>
                  </a:lnTo>
                  <a:lnTo>
                    <a:pt x="88" y="11"/>
                  </a:lnTo>
                  <a:lnTo>
                    <a:pt x="97" y="10"/>
                  </a:lnTo>
                  <a:lnTo>
                    <a:pt x="103" y="10"/>
                  </a:lnTo>
                  <a:lnTo>
                    <a:pt x="111" y="10"/>
                  </a:lnTo>
                  <a:lnTo>
                    <a:pt x="119" y="10"/>
                  </a:lnTo>
                  <a:lnTo>
                    <a:pt x="119" y="11"/>
                  </a:lnTo>
                  <a:lnTo>
                    <a:pt x="123" y="14"/>
                  </a:lnTo>
                  <a:lnTo>
                    <a:pt x="124" y="15"/>
                  </a:lnTo>
                  <a:lnTo>
                    <a:pt x="124" y="18"/>
                  </a:lnTo>
                  <a:lnTo>
                    <a:pt x="116" y="23"/>
                  </a:lnTo>
                  <a:lnTo>
                    <a:pt x="106" y="29"/>
                  </a:lnTo>
                  <a:lnTo>
                    <a:pt x="95" y="33"/>
                  </a:lnTo>
                  <a:lnTo>
                    <a:pt x="83" y="36"/>
                  </a:lnTo>
                  <a:lnTo>
                    <a:pt x="72" y="37"/>
                  </a:lnTo>
                  <a:lnTo>
                    <a:pt x="60" y="37"/>
                  </a:lnTo>
                  <a:lnTo>
                    <a:pt x="47" y="36"/>
                  </a:lnTo>
                  <a:lnTo>
                    <a:pt x="36" y="33"/>
                  </a:lnTo>
                  <a:lnTo>
                    <a:pt x="28" y="33"/>
                  </a:lnTo>
                  <a:lnTo>
                    <a:pt x="19" y="32"/>
                  </a:lnTo>
                  <a:lnTo>
                    <a:pt x="13" y="28"/>
                  </a:lnTo>
                  <a:lnTo>
                    <a:pt x="6" y="22"/>
                  </a:lnTo>
                  <a:lnTo>
                    <a:pt x="3" y="18"/>
                  </a:lnTo>
                  <a:lnTo>
                    <a:pt x="1" y="14"/>
                  </a:lnTo>
                  <a:lnTo>
                    <a:pt x="0" y="8"/>
                  </a:lnTo>
                  <a:lnTo>
                    <a:pt x="1" y="3"/>
                  </a:lnTo>
                  <a:lnTo>
                    <a:pt x="3" y="2"/>
                  </a:lnTo>
                  <a:lnTo>
                    <a:pt x="5" y="0"/>
                  </a:lnTo>
                  <a:lnTo>
                    <a:pt x="8" y="0"/>
                  </a:lnTo>
                  <a:lnTo>
                    <a:pt x="11" y="0"/>
                  </a:lnTo>
                  <a:lnTo>
                    <a:pt x="23" y="3"/>
                  </a:lnTo>
                  <a:lnTo>
                    <a:pt x="34" y="6"/>
                  </a:lnTo>
                  <a:lnTo>
                    <a:pt x="46" y="7"/>
                  </a:lnTo>
                  <a:lnTo>
                    <a:pt x="57"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2" name="Freeform 147"/>
            <p:cNvSpPr>
              <a:spLocks/>
            </p:cNvSpPr>
            <p:nvPr/>
          </p:nvSpPr>
          <p:spPr bwMode="auto">
            <a:xfrm>
              <a:off x="1794" y="2051"/>
              <a:ext cx="78" cy="153"/>
            </a:xfrm>
            <a:custGeom>
              <a:avLst/>
              <a:gdLst>
                <a:gd name="T0" fmla="*/ 20 w 158"/>
                <a:gd name="T1" fmla="*/ 2 h 305"/>
                <a:gd name="T2" fmla="*/ 18 w 158"/>
                <a:gd name="T3" fmla="*/ 10 h 305"/>
                <a:gd name="T4" fmla="*/ 17 w 158"/>
                <a:gd name="T5" fmla="*/ 19 h 305"/>
                <a:gd name="T6" fmla="*/ 17 w 158"/>
                <a:gd name="T7" fmla="*/ 28 h 305"/>
                <a:gd name="T8" fmla="*/ 20 w 158"/>
                <a:gd name="T9" fmla="*/ 37 h 305"/>
                <a:gd name="T10" fmla="*/ 24 w 158"/>
                <a:gd name="T11" fmla="*/ 49 h 305"/>
                <a:gd name="T12" fmla="*/ 28 w 158"/>
                <a:gd name="T13" fmla="*/ 61 h 305"/>
                <a:gd name="T14" fmla="*/ 33 w 158"/>
                <a:gd name="T15" fmla="*/ 72 h 305"/>
                <a:gd name="T16" fmla="*/ 40 w 158"/>
                <a:gd name="T17" fmla="*/ 82 h 305"/>
                <a:gd name="T18" fmla="*/ 46 w 158"/>
                <a:gd name="T19" fmla="*/ 93 h 305"/>
                <a:gd name="T20" fmla="*/ 53 w 158"/>
                <a:gd name="T21" fmla="*/ 104 h 305"/>
                <a:gd name="T22" fmla="*/ 60 w 158"/>
                <a:gd name="T23" fmla="*/ 115 h 305"/>
                <a:gd name="T24" fmla="*/ 67 w 158"/>
                <a:gd name="T25" fmla="*/ 126 h 305"/>
                <a:gd name="T26" fmla="*/ 70 w 158"/>
                <a:gd name="T27" fmla="*/ 132 h 305"/>
                <a:gd name="T28" fmla="*/ 75 w 158"/>
                <a:gd name="T29" fmla="*/ 138 h 305"/>
                <a:gd name="T30" fmla="*/ 78 w 158"/>
                <a:gd name="T31" fmla="*/ 144 h 305"/>
                <a:gd name="T32" fmla="*/ 78 w 158"/>
                <a:gd name="T33" fmla="*/ 152 h 305"/>
                <a:gd name="T34" fmla="*/ 77 w 158"/>
                <a:gd name="T35" fmla="*/ 152 h 305"/>
                <a:gd name="T36" fmla="*/ 76 w 158"/>
                <a:gd name="T37" fmla="*/ 153 h 305"/>
                <a:gd name="T38" fmla="*/ 75 w 158"/>
                <a:gd name="T39" fmla="*/ 153 h 305"/>
                <a:gd name="T40" fmla="*/ 73 w 158"/>
                <a:gd name="T41" fmla="*/ 152 h 305"/>
                <a:gd name="T42" fmla="*/ 70 w 158"/>
                <a:gd name="T43" fmla="*/ 148 h 305"/>
                <a:gd name="T44" fmla="*/ 67 w 158"/>
                <a:gd name="T45" fmla="*/ 144 h 305"/>
                <a:gd name="T46" fmla="*/ 64 w 158"/>
                <a:gd name="T47" fmla="*/ 139 h 305"/>
                <a:gd name="T48" fmla="*/ 61 w 158"/>
                <a:gd name="T49" fmla="*/ 135 h 305"/>
                <a:gd name="T50" fmla="*/ 57 w 158"/>
                <a:gd name="T51" fmla="*/ 130 h 305"/>
                <a:gd name="T52" fmla="*/ 53 w 158"/>
                <a:gd name="T53" fmla="*/ 124 h 305"/>
                <a:gd name="T54" fmla="*/ 49 w 158"/>
                <a:gd name="T55" fmla="*/ 119 h 305"/>
                <a:gd name="T56" fmla="*/ 45 w 158"/>
                <a:gd name="T57" fmla="*/ 113 h 305"/>
                <a:gd name="T58" fmla="*/ 41 w 158"/>
                <a:gd name="T59" fmla="*/ 108 h 305"/>
                <a:gd name="T60" fmla="*/ 38 w 158"/>
                <a:gd name="T61" fmla="*/ 102 h 305"/>
                <a:gd name="T62" fmla="*/ 33 w 158"/>
                <a:gd name="T63" fmla="*/ 98 h 305"/>
                <a:gd name="T64" fmla="*/ 29 w 158"/>
                <a:gd name="T65" fmla="*/ 92 h 305"/>
                <a:gd name="T66" fmla="*/ 25 w 158"/>
                <a:gd name="T67" fmla="*/ 86 h 305"/>
                <a:gd name="T68" fmla="*/ 20 w 158"/>
                <a:gd name="T69" fmla="*/ 80 h 305"/>
                <a:gd name="T70" fmla="*/ 16 w 158"/>
                <a:gd name="T71" fmla="*/ 74 h 305"/>
                <a:gd name="T72" fmla="*/ 12 w 158"/>
                <a:gd name="T73" fmla="*/ 68 h 305"/>
                <a:gd name="T74" fmla="*/ 8 w 158"/>
                <a:gd name="T75" fmla="*/ 62 h 305"/>
                <a:gd name="T76" fmla="*/ 5 w 158"/>
                <a:gd name="T77" fmla="*/ 56 h 305"/>
                <a:gd name="T78" fmla="*/ 3 w 158"/>
                <a:gd name="T79" fmla="*/ 49 h 305"/>
                <a:gd name="T80" fmla="*/ 1 w 158"/>
                <a:gd name="T81" fmla="*/ 42 h 305"/>
                <a:gd name="T82" fmla="*/ 0 w 158"/>
                <a:gd name="T83" fmla="*/ 32 h 305"/>
                <a:gd name="T84" fmla="*/ 1 w 158"/>
                <a:gd name="T85" fmla="*/ 21 h 305"/>
                <a:gd name="T86" fmla="*/ 4 w 158"/>
                <a:gd name="T87" fmla="*/ 11 h 305"/>
                <a:gd name="T88" fmla="*/ 10 w 158"/>
                <a:gd name="T89" fmla="*/ 2 h 305"/>
                <a:gd name="T90" fmla="*/ 12 w 158"/>
                <a:gd name="T91" fmla="*/ 0 h 305"/>
                <a:gd name="T92" fmla="*/ 15 w 158"/>
                <a:gd name="T93" fmla="*/ 0 h 305"/>
                <a:gd name="T94" fmla="*/ 17 w 158"/>
                <a:gd name="T95" fmla="*/ 1 h 305"/>
                <a:gd name="T96" fmla="*/ 20 w 158"/>
                <a:gd name="T97" fmla="*/ 2 h 30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8" h="305">
                  <a:moveTo>
                    <a:pt x="40" y="3"/>
                  </a:moveTo>
                  <a:lnTo>
                    <a:pt x="36" y="19"/>
                  </a:lnTo>
                  <a:lnTo>
                    <a:pt x="35" y="37"/>
                  </a:lnTo>
                  <a:lnTo>
                    <a:pt x="35" y="55"/>
                  </a:lnTo>
                  <a:lnTo>
                    <a:pt x="40" y="73"/>
                  </a:lnTo>
                  <a:lnTo>
                    <a:pt x="48" y="97"/>
                  </a:lnTo>
                  <a:lnTo>
                    <a:pt x="56" y="121"/>
                  </a:lnTo>
                  <a:lnTo>
                    <a:pt x="67" y="143"/>
                  </a:lnTo>
                  <a:lnTo>
                    <a:pt x="81" y="164"/>
                  </a:lnTo>
                  <a:lnTo>
                    <a:pt x="94" y="186"/>
                  </a:lnTo>
                  <a:lnTo>
                    <a:pt x="107" y="208"/>
                  </a:lnTo>
                  <a:lnTo>
                    <a:pt x="122" y="230"/>
                  </a:lnTo>
                  <a:lnTo>
                    <a:pt x="135" y="252"/>
                  </a:lnTo>
                  <a:lnTo>
                    <a:pt x="141" y="264"/>
                  </a:lnTo>
                  <a:lnTo>
                    <a:pt x="151" y="275"/>
                  </a:lnTo>
                  <a:lnTo>
                    <a:pt x="158" y="288"/>
                  </a:lnTo>
                  <a:lnTo>
                    <a:pt x="158" y="303"/>
                  </a:lnTo>
                  <a:lnTo>
                    <a:pt x="156" y="304"/>
                  </a:lnTo>
                  <a:lnTo>
                    <a:pt x="153" y="305"/>
                  </a:lnTo>
                  <a:lnTo>
                    <a:pt x="151" y="305"/>
                  </a:lnTo>
                  <a:lnTo>
                    <a:pt x="148" y="304"/>
                  </a:lnTo>
                  <a:lnTo>
                    <a:pt x="141" y="296"/>
                  </a:lnTo>
                  <a:lnTo>
                    <a:pt x="136" y="288"/>
                  </a:lnTo>
                  <a:lnTo>
                    <a:pt x="130" y="278"/>
                  </a:lnTo>
                  <a:lnTo>
                    <a:pt x="123" y="270"/>
                  </a:lnTo>
                  <a:lnTo>
                    <a:pt x="115" y="259"/>
                  </a:lnTo>
                  <a:lnTo>
                    <a:pt x="107" y="248"/>
                  </a:lnTo>
                  <a:lnTo>
                    <a:pt x="100" y="237"/>
                  </a:lnTo>
                  <a:lnTo>
                    <a:pt x="92" y="226"/>
                  </a:lnTo>
                  <a:lnTo>
                    <a:pt x="84" y="215"/>
                  </a:lnTo>
                  <a:lnTo>
                    <a:pt x="76" y="204"/>
                  </a:lnTo>
                  <a:lnTo>
                    <a:pt x="66" y="195"/>
                  </a:lnTo>
                  <a:lnTo>
                    <a:pt x="58" y="184"/>
                  </a:lnTo>
                  <a:lnTo>
                    <a:pt x="51" y="171"/>
                  </a:lnTo>
                  <a:lnTo>
                    <a:pt x="41" y="160"/>
                  </a:lnTo>
                  <a:lnTo>
                    <a:pt x="33" y="148"/>
                  </a:lnTo>
                  <a:lnTo>
                    <a:pt x="25" y="136"/>
                  </a:lnTo>
                  <a:lnTo>
                    <a:pt x="17" y="123"/>
                  </a:lnTo>
                  <a:lnTo>
                    <a:pt x="10" y="111"/>
                  </a:lnTo>
                  <a:lnTo>
                    <a:pt x="7" y="97"/>
                  </a:lnTo>
                  <a:lnTo>
                    <a:pt x="3" y="84"/>
                  </a:lnTo>
                  <a:lnTo>
                    <a:pt x="0" y="63"/>
                  </a:lnTo>
                  <a:lnTo>
                    <a:pt x="2" y="41"/>
                  </a:lnTo>
                  <a:lnTo>
                    <a:pt x="8" y="21"/>
                  </a:lnTo>
                  <a:lnTo>
                    <a:pt x="20" y="3"/>
                  </a:lnTo>
                  <a:lnTo>
                    <a:pt x="25" y="0"/>
                  </a:lnTo>
                  <a:lnTo>
                    <a:pt x="30" y="0"/>
                  </a:lnTo>
                  <a:lnTo>
                    <a:pt x="35" y="2"/>
                  </a:lnTo>
                  <a:lnTo>
                    <a:pt x="40"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3" name="Freeform 148"/>
            <p:cNvSpPr>
              <a:spLocks/>
            </p:cNvSpPr>
            <p:nvPr/>
          </p:nvSpPr>
          <p:spPr bwMode="auto">
            <a:xfrm>
              <a:off x="2146" y="2069"/>
              <a:ext cx="10" cy="13"/>
            </a:xfrm>
            <a:custGeom>
              <a:avLst/>
              <a:gdLst>
                <a:gd name="T0" fmla="*/ 10 w 20"/>
                <a:gd name="T1" fmla="*/ 9 h 26"/>
                <a:gd name="T2" fmla="*/ 10 w 20"/>
                <a:gd name="T3" fmla="*/ 10 h 26"/>
                <a:gd name="T4" fmla="*/ 8 w 20"/>
                <a:gd name="T5" fmla="*/ 12 h 26"/>
                <a:gd name="T6" fmla="*/ 7 w 20"/>
                <a:gd name="T7" fmla="*/ 12 h 26"/>
                <a:gd name="T8" fmla="*/ 5 w 20"/>
                <a:gd name="T9" fmla="*/ 13 h 26"/>
                <a:gd name="T10" fmla="*/ 4 w 20"/>
                <a:gd name="T11" fmla="*/ 10 h 26"/>
                <a:gd name="T12" fmla="*/ 2 w 20"/>
                <a:gd name="T13" fmla="*/ 7 h 26"/>
                <a:gd name="T14" fmla="*/ 1 w 20"/>
                <a:gd name="T15" fmla="*/ 4 h 26"/>
                <a:gd name="T16" fmla="*/ 0 w 20"/>
                <a:gd name="T17" fmla="*/ 0 h 26"/>
                <a:gd name="T18" fmla="*/ 4 w 20"/>
                <a:gd name="T19" fmla="*/ 2 h 26"/>
                <a:gd name="T20" fmla="*/ 7 w 20"/>
                <a:gd name="T21" fmla="*/ 4 h 26"/>
                <a:gd name="T22" fmla="*/ 9 w 20"/>
                <a:gd name="T23" fmla="*/ 6 h 26"/>
                <a:gd name="T24" fmla="*/ 10 w 20"/>
                <a:gd name="T25" fmla="*/ 9 h 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 h="26">
                  <a:moveTo>
                    <a:pt x="20" y="18"/>
                  </a:moveTo>
                  <a:lnTo>
                    <a:pt x="19" y="20"/>
                  </a:lnTo>
                  <a:lnTo>
                    <a:pt x="15" y="23"/>
                  </a:lnTo>
                  <a:lnTo>
                    <a:pt x="14" y="24"/>
                  </a:lnTo>
                  <a:lnTo>
                    <a:pt x="10" y="26"/>
                  </a:lnTo>
                  <a:lnTo>
                    <a:pt x="7" y="20"/>
                  </a:lnTo>
                  <a:lnTo>
                    <a:pt x="4" y="14"/>
                  </a:lnTo>
                  <a:lnTo>
                    <a:pt x="2" y="7"/>
                  </a:lnTo>
                  <a:lnTo>
                    <a:pt x="0" y="0"/>
                  </a:lnTo>
                  <a:lnTo>
                    <a:pt x="7" y="3"/>
                  </a:lnTo>
                  <a:lnTo>
                    <a:pt x="14" y="7"/>
                  </a:lnTo>
                  <a:lnTo>
                    <a:pt x="17" y="12"/>
                  </a:lnTo>
                  <a:lnTo>
                    <a:pt x="20" y="18"/>
                  </a:lnTo>
                  <a:close/>
                </a:path>
              </a:pathLst>
            </a:custGeom>
            <a:solidFill>
              <a:srgbClr val="F2C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4" name="Freeform 149"/>
            <p:cNvSpPr>
              <a:spLocks/>
            </p:cNvSpPr>
            <p:nvPr/>
          </p:nvSpPr>
          <p:spPr bwMode="auto">
            <a:xfrm>
              <a:off x="1944" y="2072"/>
              <a:ext cx="21" cy="63"/>
            </a:xfrm>
            <a:custGeom>
              <a:avLst/>
              <a:gdLst>
                <a:gd name="T0" fmla="*/ 21 w 43"/>
                <a:gd name="T1" fmla="*/ 2 h 126"/>
                <a:gd name="T2" fmla="*/ 21 w 43"/>
                <a:gd name="T3" fmla="*/ 14 h 126"/>
                <a:gd name="T4" fmla="*/ 20 w 43"/>
                <a:gd name="T5" fmla="*/ 26 h 126"/>
                <a:gd name="T6" fmla="*/ 18 w 43"/>
                <a:gd name="T7" fmla="*/ 38 h 126"/>
                <a:gd name="T8" fmla="*/ 12 w 43"/>
                <a:gd name="T9" fmla="*/ 48 h 126"/>
                <a:gd name="T10" fmla="*/ 11 w 43"/>
                <a:gd name="T11" fmla="*/ 52 h 126"/>
                <a:gd name="T12" fmla="*/ 10 w 43"/>
                <a:gd name="T13" fmla="*/ 56 h 126"/>
                <a:gd name="T14" fmla="*/ 8 w 43"/>
                <a:gd name="T15" fmla="*/ 60 h 126"/>
                <a:gd name="T16" fmla="*/ 5 w 43"/>
                <a:gd name="T17" fmla="*/ 63 h 126"/>
                <a:gd name="T18" fmla="*/ 3 w 43"/>
                <a:gd name="T19" fmla="*/ 63 h 126"/>
                <a:gd name="T20" fmla="*/ 2 w 43"/>
                <a:gd name="T21" fmla="*/ 62 h 126"/>
                <a:gd name="T22" fmla="*/ 1 w 43"/>
                <a:gd name="T23" fmla="*/ 61 h 126"/>
                <a:gd name="T24" fmla="*/ 0 w 43"/>
                <a:gd name="T25" fmla="*/ 60 h 126"/>
                <a:gd name="T26" fmla="*/ 0 w 43"/>
                <a:gd name="T27" fmla="*/ 56 h 126"/>
                <a:gd name="T28" fmla="*/ 1 w 43"/>
                <a:gd name="T29" fmla="*/ 52 h 126"/>
                <a:gd name="T30" fmla="*/ 2 w 43"/>
                <a:gd name="T31" fmla="*/ 49 h 126"/>
                <a:gd name="T32" fmla="*/ 3 w 43"/>
                <a:gd name="T33" fmla="*/ 45 h 126"/>
                <a:gd name="T34" fmla="*/ 3 w 43"/>
                <a:gd name="T35" fmla="*/ 34 h 126"/>
                <a:gd name="T36" fmla="*/ 3 w 43"/>
                <a:gd name="T37" fmla="*/ 24 h 126"/>
                <a:gd name="T38" fmla="*/ 3 w 43"/>
                <a:gd name="T39" fmla="*/ 14 h 126"/>
                <a:gd name="T40" fmla="*/ 2 w 43"/>
                <a:gd name="T41" fmla="*/ 3 h 126"/>
                <a:gd name="T42" fmla="*/ 7 w 43"/>
                <a:gd name="T43" fmla="*/ 1 h 126"/>
                <a:gd name="T44" fmla="*/ 12 w 43"/>
                <a:gd name="T45" fmla="*/ 0 h 126"/>
                <a:gd name="T46" fmla="*/ 17 w 43"/>
                <a:gd name="T47" fmla="*/ 1 h 126"/>
                <a:gd name="T48" fmla="*/ 21 w 43"/>
                <a:gd name="T49" fmla="*/ 2 h 1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126">
                  <a:moveTo>
                    <a:pt x="43" y="4"/>
                  </a:moveTo>
                  <a:lnTo>
                    <a:pt x="43" y="28"/>
                  </a:lnTo>
                  <a:lnTo>
                    <a:pt x="41" y="52"/>
                  </a:lnTo>
                  <a:lnTo>
                    <a:pt x="36" y="75"/>
                  </a:lnTo>
                  <a:lnTo>
                    <a:pt x="25" y="95"/>
                  </a:lnTo>
                  <a:lnTo>
                    <a:pt x="22" y="104"/>
                  </a:lnTo>
                  <a:lnTo>
                    <a:pt x="20" y="112"/>
                  </a:lnTo>
                  <a:lnTo>
                    <a:pt x="17" y="119"/>
                  </a:lnTo>
                  <a:lnTo>
                    <a:pt x="10" y="126"/>
                  </a:lnTo>
                  <a:lnTo>
                    <a:pt x="7" y="126"/>
                  </a:lnTo>
                  <a:lnTo>
                    <a:pt x="4" y="124"/>
                  </a:lnTo>
                  <a:lnTo>
                    <a:pt x="2" y="121"/>
                  </a:lnTo>
                  <a:lnTo>
                    <a:pt x="0" y="120"/>
                  </a:lnTo>
                  <a:lnTo>
                    <a:pt x="0" y="112"/>
                  </a:lnTo>
                  <a:lnTo>
                    <a:pt x="2" y="104"/>
                  </a:lnTo>
                  <a:lnTo>
                    <a:pt x="5" y="97"/>
                  </a:lnTo>
                  <a:lnTo>
                    <a:pt x="7" y="90"/>
                  </a:lnTo>
                  <a:lnTo>
                    <a:pt x="7" y="68"/>
                  </a:lnTo>
                  <a:lnTo>
                    <a:pt x="7" y="48"/>
                  </a:lnTo>
                  <a:lnTo>
                    <a:pt x="7" y="27"/>
                  </a:lnTo>
                  <a:lnTo>
                    <a:pt x="5" y="5"/>
                  </a:lnTo>
                  <a:lnTo>
                    <a:pt x="15" y="2"/>
                  </a:lnTo>
                  <a:lnTo>
                    <a:pt x="25" y="0"/>
                  </a:lnTo>
                  <a:lnTo>
                    <a:pt x="35" y="1"/>
                  </a:lnTo>
                  <a:lnTo>
                    <a:pt x="43"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5" name="Freeform 150"/>
            <p:cNvSpPr>
              <a:spLocks/>
            </p:cNvSpPr>
            <p:nvPr/>
          </p:nvSpPr>
          <p:spPr bwMode="auto">
            <a:xfrm>
              <a:off x="3151" y="2115"/>
              <a:ext cx="63" cy="50"/>
            </a:xfrm>
            <a:custGeom>
              <a:avLst/>
              <a:gdLst>
                <a:gd name="T0" fmla="*/ 16 w 126"/>
                <a:gd name="T1" fmla="*/ 9 h 101"/>
                <a:gd name="T2" fmla="*/ 16 w 126"/>
                <a:gd name="T3" fmla="*/ 15 h 101"/>
                <a:gd name="T4" fmla="*/ 19 w 126"/>
                <a:gd name="T5" fmla="*/ 17 h 101"/>
                <a:gd name="T6" fmla="*/ 26 w 126"/>
                <a:gd name="T7" fmla="*/ 16 h 101"/>
                <a:gd name="T8" fmla="*/ 30 w 126"/>
                <a:gd name="T9" fmla="*/ 21 h 101"/>
                <a:gd name="T10" fmla="*/ 29 w 126"/>
                <a:gd name="T11" fmla="*/ 26 h 101"/>
                <a:gd name="T12" fmla="*/ 35 w 126"/>
                <a:gd name="T13" fmla="*/ 28 h 101"/>
                <a:gd name="T14" fmla="*/ 43 w 126"/>
                <a:gd name="T15" fmla="*/ 23 h 101"/>
                <a:gd name="T16" fmla="*/ 49 w 126"/>
                <a:gd name="T17" fmla="*/ 18 h 101"/>
                <a:gd name="T18" fmla="*/ 54 w 126"/>
                <a:gd name="T19" fmla="*/ 11 h 101"/>
                <a:gd name="T20" fmla="*/ 56 w 126"/>
                <a:gd name="T21" fmla="*/ 6 h 101"/>
                <a:gd name="T22" fmla="*/ 57 w 126"/>
                <a:gd name="T23" fmla="*/ 4 h 101"/>
                <a:gd name="T24" fmla="*/ 59 w 126"/>
                <a:gd name="T25" fmla="*/ 4 h 101"/>
                <a:gd name="T26" fmla="*/ 62 w 126"/>
                <a:gd name="T27" fmla="*/ 6 h 101"/>
                <a:gd name="T28" fmla="*/ 63 w 126"/>
                <a:gd name="T29" fmla="*/ 13 h 101"/>
                <a:gd name="T30" fmla="*/ 59 w 126"/>
                <a:gd name="T31" fmla="*/ 26 h 101"/>
                <a:gd name="T32" fmla="*/ 53 w 126"/>
                <a:gd name="T33" fmla="*/ 35 h 101"/>
                <a:gd name="T34" fmla="*/ 44 w 126"/>
                <a:gd name="T35" fmla="*/ 40 h 101"/>
                <a:gd name="T36" fmla="*/ 38 w 126"/>
                <a:gd name="T37" fmla="*/ 44 h 101"/>
                <a:gd name="T38" fmla="*/ 35 w 126"/>
                <a:gd name="T39" fmla="*/ 47 h 101"/>
                <a:gd name="T40" fmla="*/ 26 w 126"/>
                <a:gd name="T41" fmla="*/ 47 h 101"/>
                <a:gd name="T42" fmla="*/ 16 w 126"/>
                <a:gd name="T43" fmla="*/ 50 h 101"/>
                <a:gd name="T44" fmla="*/ 12 w 126"/>
                <a:gd name="T45" fmla="*/ 43 h 101"/>
                <a:gd name="T46" fmla="*/ 14 w 126"/>
                <a:gd name="T47" fmla="*/ 36 h 101"/>
                <a:gd name="T48" fmla="*/ 12 w 126"/>
                <a:gd name="T49" fmla="*/ 33 h 101"/>
                <a:gd name="T50" fmla="*/ 5 w 126"/>
                <a:gd name="T51" fmla="*/ 34 h 101"/>
                <a:gd name="T52" fmla="*/ 0 w 126"/>
                <a:gd name="T53" fmla="*/ 30 h 101"/>
                <a:gd name="T54" fmla="*/ 2 w 126"/>
                <a:gd name="T55" fmla="*/ 23 h 101"/>
                <a:gd name="T56" fmla="*/ 6 w 126"/>
                <a:gd name="T57" fmla="*/ 15 h 101"/>
                <a:gd name="T58" fmla="*/ 9 w 126"/>
                <a:gd name="T59" fmla="*/ 4 h 101"/>
                <a:gd name="T60" fmla="*/ 16 w 126"/>
                <a:gd name="T61" fmla="*/ 0 h 101"/>
                <a:gd name="T62" fmla="*/ 17 w 126"/>
                <a:gd name="T63" fmla="*/ 4 h 1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26" h="101">
                  <a:moveTo>
                    <a:pt x="34" y="15"/>
                  </a:moveTo>
                  <a:lnTo>
                    <a:pt x="32" y="19"/>
                  </a:lnTo>
                  <a:lnTo>
                    <a:pt x="31" y="24"/>
                  </a:lnTo>
                  <a:lnTo>
                    <a:pt x="31" y="30"/>
                  </a:lnTo>
                  <a:lnTo>
                    <a:pt x="31" y="35"/>
                  </a:lnTo>
                  <a:lnTo>
                    <a:pt x="37" y="35"/>
                  </a:lnTo>
                  <a:lnTo>
                    <a:pt x="46" y="32"/>
                  </a:lnTo>
                  <a:lnTo>
                    <a:pt x="52" y="32"/>
                  </a:lnTo>
                  <a:lnTo>
                    <a:pt x="59" y="35"/>
                  </a:lnTo>
                  <a:lnTo>
                    <a:pt x="59" y="42"/>
                  </a:lnTo>
                  <a:lnTo>
                    <a:pt x="57" y="47"/>
                  </a:lnTo>
                  <a:lnTo>
                    <a:pt x="57" y="53"/>
                  </a:lnTo>
                  <a:lnTo>
                    <a:pt x="60" y="58"/>
                  </a:lnTo>
                  <a:lnTo>
                    <a:pt x="69" y="56"/>
                  </a:lnTo>
                  <a:lnTo>
                    <a:pt x="77" y="52"/>
                  </a:lnTo>
                  <a:lnTo>
                    <a:pt x="85" y="47"/>
                  </a:lnTo>
                  <a:lnTo>
                    <a:pt x="91" y="42"/>
                  </a:lnTo>
                  <a:lnTo>
                    <a:pt x="98" y="36"/>
                  </a:lnTo>
                  <a:lnTo>
                    <a:pt x="103" y="30"/>
                  </a:lnTo>
                  <a:lnTo>
                    <a:pt x="108" y="23"/>
                  </a:lnTo>
                  <a:lnTo>
                    <a:pt x="111" y="16"/>
                  </a:lnTo>
                  <a:lnTo>
                    <a:pt x="111" y="13"/>
                  </a:lnTo>
                  <a:lnTo>
                    <a:pt x="111" y="12"/>
                  </a:lnTo>
                  <a:lnTo>
                    <a:pt x="113" y="9"/>
                  </a:lnTo>
                  <a:lnTo>
                    <a:pt x="114" y="8"/>
                  </a:lnTo>
                  <a:lnTo>
                    <a:pt x="118" y="8"/>
                  </a:lnTo>
                  <a:lnTo>
                    <a:pt x="121" y="9"/>
                  </a:lnTo>
                  <a:lnTo>
                    <a:pt x="123" y="12"/>
                  </a:lnTo>
                  <a:lnTo>
                    <a:pt x="124" y="13"/>
                  </a:lnTo>
                  <a:lnTo>
                    <a:pt x="126" y="26"/>
                  </a:lnTo>
                  <a:lnTo>
                    <a:pt x="123" y="39"/>
                  </a:lnTo>
                  <a:lnTo>
                    <a:pt x="118" y="52"/>
                  </a:lnTo>
                  <a:lnTo>
                    <a:pt x="111" y="62"/>
                  </a:lnTo>
                  <a:lnTo>
                    <a:pt x="106" y="71"/>
                  </a:lnTo>
                  <a:lnTo>
                    <a:pt x="98" y="76"/>
                  </a:lnTo>
                  <a:lnTo>
                    <a:pt x="88" y="80"/>
                  </a:lnTo>
                  <a:lnTo>
                    <a:pt x="78" y="84"/>
                  </a:lnTo>
                  <a:lnTo>
                    <a:pt x="75" y="89"/>
                  </a:lnTo>
                  <a:lnTo>
                    <a:pt x="72" y="93"/>
                  </a:lnTo>
                  <a:lnTo>
                    <a:pt x="69" y="95"/>
                  </a:lnTo>
                  <a:lnTo>
                    <a:pt x="64" y="97"/>
                  </a:lnTo>
                  <a:lnTo>
                    <a:pt x="52" y="95"/>
                  </a:lnTo>
                  <a:lnTo>
                    <a:pt x="42" y="99"/>
                  </a:lnTo>
                  <a:lnTo>
                    <a:pt x="32" y="101"/>
                  </a:lnTo>
                  <a:lnTo>
                    <a:pt x="24" y="93"/>
                  </a:lnTo>
                  <a:lnTo>
                    <a:pt x="24" y="86"/>
                  </a:lnTo>
                  <a:lnTo>
                    <a:pt x="26" y="79"/>
                  </a:lnTo>
                  <a:lnTo>
                    <a:pt x="27" y="72"/>
                  </a:lnTo>
                  <a:lnTo>
                    <a:pt x="29" y="65"/>
                  </a:lnTo>
                  <a:lnTo>
                    <a:pt x="23" y="67"/>
                  </a:lnTo>
                  <a:lnTo>
                    <a:pt x="16" y="68"/>
                  </a:lnTo>
                  <a:lnTo>
                    <a:pt x="9" y="69"/>
                  </a:lnTo>
                  <a:lnTo>
                    <a:pt x="3" y="68"/>
                  </a:lnTo>
                  <a:lnTo>
                    <a:pt x="0" y="61"/>
                  </a:lnTo>
                  <a:lnTo>
                    <a:pt x="1" y="54"/>
                  </a:lnTo>
                  <a:lnTo>
                    <a:pt x="3" y="47"/>
                  </a:lnTo>
                  <a:lnTo>
                    <a:pt x="6" y="41"/>
                  </a:lnTo>
                  <a:lnTo>
                    <a:pt x="11" y="30"/>
                  </a:lnTo>
                  <a:lnTo>
                    <a:pt x="14" y="19"/>
                  </a:lnTo>
                  <a:lnTo>
                    <a:pt x="18" y="9"/>
                  </a:lnTo>
                  <a:lnTo>
                    <a:pt x="24" y="0"/>
                  </a:lnTo>
                  <a:lnTo>
                    <a:pt x="32" y="0"/>
                  </a:lnTo>
                  <a:lnTo>
                    <a:pt x="34" y="4"/>
                  </a:lnTo>
                  <a:lnTo>
                    <a:pt x="34" y="9"/>
                  </a:lnTo>
                  <a:lnTo>
                    <a:pt x="34"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6" name="Freeform 151"/>
            <p:cNvSpPr>
              <a:spLocks/>
            </p:cNvSpPr>
            <p:nvPr/>
          </p:nvSpPr>
          <p:spPr bwMode="auto">
            <a:xfrm>
              <a:off x="3059" y="2116"/>
              <a:ext cx="102" cy="75"/>
            </a:xfrm>
            <a:custGeom>
              <a:avLst/>
              <a:gdLst>
                <a:gd name="T0" fmla="*/ 9 w 203"/>
                <a:gd name="T1" fmla="*/ 9 h 149"/>
                <a:gd name="T2" fmla="*/ 13 w 203"/>
                <a:gd name="T3" fmla="*/ 20 h 149"/>
                <a:gd name="T4" fmla="*/ 17 w 203"/>
                <a:gd name="T5" fmla="*/ 30 h 149"/>
                <a:gd name="T6" fmla="*/ 22 w 203"/>
                <a:gd name="T7" fmla="*/ 40 h 149"/>
                <a:gd name="T8" fmla="*/ 27 w 203"/>
                <a:gd name="T9" fmla="*/ 50 h 149"/>
                <a:gd name="T10" fmla="*/ 31 w 203"/>
                <a:gd name="T11" fmla="*/ 54 h 149"/>
                <a:gd name="T12" fmla="*/ 35 w 203"/>
                <a:gd name="T13" fmla="*/ 59 h 149"/>
                <a:gd name="T14" fmla="*/ 39 w 203"/>
                <a:gd name="T15" fmla="*/ 63 h 149"/>
                <a:gd name="T16" fmla="*/ 46 w 203"/>
                <a:gd name="T17" fmla="*/ 62 h 149"/>
                <a:gd name="T18" fmla="*/ 50 w 203"/>
                <a:gd name="T19" fmla="*/ 62 h 149"/>
                <a:gd name="T20" fmla="*/ 54 w 203"/>
                <a:gd name="T21" fmla="*/ 61 h 149"/>
                <a:gd name="T22" fmla="*/ 58 w 203"/>
                <a:gd name="T23" fmla="*/ 60 h 149"/>
                <a:gd name="T24" fmla="*/ 63 w 203"/>
                <a:gd name="T25" fmla="*/ 59 h 149"/>
                <a:gd name="T26" fmla="*/ 66 w 203"/>
                <a:gd name="T27" fmla="*/ 58 h 149"/>
                <a:gd name="T28" fmla="*/ 70 w 203"/>
                <a:gd name="T29" fmla="*/ 57 h 149"/>
                <a:gd name="T30" fmla="*/ 74 w 203"/>
                <a:gd name="T31" fmla="*/ 55 h 149"/>
                <a:gd name="T32" fmla="*/ 78 w 203"/>
                <a:gd name="T33" fmla="*/ 54 h 149"/>
                <a:gd name="T34" fmla="*/ 84 w 203"/>
                <a:gd name="T35" fmla="*/ 52 h 149"/>
                <a:gd name="T36" fmla="*/ 90 w 203"/>
                <a:gd name="T37" fmla="*/ 51 h 149"/>
                <a:gd name="T38" fmla="*/ 95 w 203"/>
                <a:gd name="T39" fmla="*/ 50 h 149"/>
                <a:gd name="T40" fmla="*/ 101 w 203"/>
                <a:gd name="T41" fmla="*/ 50 h 149"/>
                <a:gd name="T42" fmla="*/ 102 w 203"/>
                <a:gd name="T43" fmla="*/ 51 h 149"/>
                <a:gd name="T44" fmla="*/ 102 w 203"/>
                <a:gd name="T45" fmla="*/ 52 h 149"/>
                <a:gd name="T46" fmla="*/ 101 w 203"/>
                <a:gd name="T47" fmla="*/ 53 h 149"/>
                <a:gd name="T48" fmla="*/ 101 w 203"/>
                <a:gd name="T49" fmla="*/ 54 h 149"/>
                <a:gd name="T50" fmla="*/ 95 w 203"/>
                <a:gd name="T51" fmla="*/ 59 h 149"/>
                <a:gd name="T52" fmla="*/ 87 w 203"/>
                <a:gd name="T53" fmla="*/ 63 h 149"/>
                <a:gd name="T54" fmla="*/ 79 w 203"/>
                <a:gd name="T55" fmla="*/ 66 h 149"/>
                <a:gd name="T56" fmla="*/ 70 w 203"/>
                <a:gd name="T57" fmla="*/ 68 h 149"/>
                <a:gd name="T58" fmla="*/ 61 w 203"/>
                <a:gd name="T59" fmla="*/ 70 h 149"/>
                <a:gd name="T60" fmla="*/ 52 w 203"/>
                <a:gd name="T61" fmla="*/ 72 h 149"/>
                <a:gd name="T62" fmla="*/ 43 w 203"/>
                <a:gd name="T63" fmla="*/ 73 h 149"/>
                <a:gd name="T64" fmla="*/ 34 w 203"/>
                <a:gd name="T65" fmla="*/ 75 h 149"/>
                <a:gd name="T66" fmla="*/ 27 w 203"/>
                <a:gd name="T67" fmla="*/ 74 h 149"/>
                <a:gd name="T68" fmla="*/ 22 w 203"/>
                <a:gd name="T69" fmla="*/ 72 h 149"/>
                <a:gd name="T70" fmla="*/ 18 w 203"/>
                <a:gd name="T71" fmla="*/ 69 h 149"/>
                <a:gd name="T72" fmla="*/ 15 w 203"/>
                <a:gd name="T73" fmla="*/ 65 h 149"/>
                <a:gd name="T74" fmla="*/ 13 w 203"/>
                <a:gd name="T75" fmla="*/ 57 h 149"/>
                <a:gd name="T76" fmla="*/ 11 w 203"/>
                <a:gd name="T77" fmla="*/ 49 h 149"/>
                <a:gd name="T78" fmla="*/ 8 w 203"/>
                <a:gd name="T79" fmla="*/ 41 h 149"/>
                <a:gd name="T80" fmla="*/ 7 w 203"/>
                <a:gd name="T81" fmla="*/ 32 h 149"/>
                <a:gd name="T82" fmla="*/ 4 w 203"/>
                <a:gd name="T83" fmla="*/ 24 h 149"/>
                <a:gd name="T84" fmla="*/ 3 w 203"/>
                <a:gd name="T85" fmla="*/ 17 h 149"/>
                <a:gd name="T86" fmla="*/ 1 w 203"/>
                <a:gd name="T87" fmla="*/ 10 h 149"/>
                <a:gd name="T88" fmla="*/ 0 w 203"/>
                <a:gd name="T89" fmla="*/ 2 h 149"/>
                <a:gd name="T90" fmla="*/ 1 w 203"/>
                <a:gd name="T91" fmla="*/ 2 h 149"/>
                <a:gd name="T92" fmla="*/ 2 w 203"/>
                <a:gd name="T93" fmla="*/ 1 h 149"/>
                <a:gd name="T94" fmla="*/ 3 w 203"/>
                <a:gd name="T95" fmla="*/ 0 h 149"/>
                <a:gd name="T96" fmla="*/ 3 w 203"/>
                <a:gd name="T97" fmla="*/ 1 h 149"/>
                <a:gd name="T98" fmla="*/ 5 w 203"/>
                <a:gd name="T99" fmla="*/ 2 h 149"/>
                <a:gd name="T100" fmla="*/ 7 w 203"/>
                <a:gd name="T101" fmla="*/ 4 h 149"/>
                <a:gd name="T102" fmla="*/ 8 w 203"/>
                <a:gd name="T103" fmla="*/ 7 h 149"/>
                <a:gd name="T104" fmla="*/ 9 w 203"/>
                <a:gd name="T105" fmla="*/ 9 h 14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03" h="149">
                  <a:moveTo>
                    <a:pt x="18" y="17"/>
                  </a:moveTo>
                  <a:lnTo>
                    <a:pt x="26" y="39"/>
                  </a:lnTo>
                  <a:lnTo>
                    <a:pt x="34" y="59"/>
                  </a:lnTo>
                  <a:lnTo>
                    <a:pt x="44" y="80"/>
                  </a:lnTo>
                  <a:lnTo>
                    <a:pt x="54" y="99"/>
                  </a:lnTo>
                  <a:lnTo>
                    <a:pt x="62" y="107"/>
                  </a:lnTo>
                  <a:lnTo>
                    <a:pt x="69" y="118"/>
                  </a:lnTo>
                  <a:lnTo>
                    <a:pt x="77" y="125"/>
                  </a:lnTo>
                  <a:lnTo>
                    <a:pt x="92" y="123"/>
                  </a:lnTo>
                  <a:lnTo>
                    <a:pt x="100" y="123"/>
                  </a:lnTo>
                  <a:lnTo>
                    <a:pt x="108" y="122"/>
                  </a:lnTo>
                  <a:lnTo>
                    <a:pt x="116" y="119"/>
                  </a:lnTo>
                  <a:lnTo>
                    <a:pt x="125" y="118"/>
                  </a:lnTo>
                  <a:lnTo>
                    <a:pt x="131" y="115"/>
                  </a:lnTo>
                  <a:lnTo>
                    <a:pt x="139" y="113"/>
                  </a:lnTo>
                  <a:lnTo>
                    <a:pt x="148" y="110"/>
                  </a:lnTo>
                  <a:lnTo>
                    <a:pt x="156" y="108"/>
                  </a:lnTo>
                  <a:lnTo>
                    <a:pt x="167" y="104"/>
                  </a:lnTo>
                  <a:lnTo>
                    <a:pt x="179" y="102"/>
                  </a:lnTo>
                  <a:lnTo>
                    <a:pt x="190" y="100"/>
                  </a:lnTo>
                  <a:lnTo>
                    <a:pt x="202" y="100"/>
                  </a:lnTo>
                  <a:lnTo>
                    <a:pt x="203" y="102"/>
                  </a:lnTo>
                  <a:lnTo>
                    <a:pt x="203" y="103"/>
                  </a:lnTo>
                  <a:lnTo>
                    <a:pt x="202" y="106"/>
                  </a:lnTo>
                  <a:lnTo>
                    <a:pt x="202" y="107"/>
                  </a:lnTo>
                  <a:lnTo>
                    <a:pt x="189" y="118"/>
                  </a:lnTo>
                  <a:lnTo>
                    <a:pt x="174" y="126"/>
                  </a:lnTo>
                  <a:lnTo>
                    <a:pt x="157" y="132"/>
                  </a:lnTo>
                  <a:lnTo>
                    <a:pt x="139" y="136"/>
                  </a:lnTo>
                  <a:lnTo>
                    <a:pt x="121" y="140"/>
                  </a:lnTo>
                  <a:lnTo>
                    <a:pt x="103" y="143"/>
                  </a:lnTo>
                  <a:lnTo>
                    <a:pt x="85" y="145"/>
                  </a:lnTo>
                  <a:lnTo>
                    <a:pt x="67" y="149"/>
                  </a:lnTo>
                  <a:lnTo>
                    <a:pt x="54" y="148"/>
                  </a:lnTo>
                  <a:lnTo>
                    <a:pt x="44" y="144"/>
                  </a:lnTo>
                  <a:lnTo>
                    <a:pt x="36" y="137"/>
                  </a:lnTo>
                  <a:lnTo>
                    <a:pt x="29" y="130"/>
                  </a:lnTo>
                  <a:lnTo>
                    <a:pt x="25" y="114"/>
                  </a:lnTo>
                  <a:lnTo>
                    <a:pt x="21" y="97"/>
                  </a:lnTo>
                  <a:lnTo>
                    <a:pt x="16" y="81"/>
                  </a:lnTo>
                  <a:lnTo>
                    <a:pt x="13" y="63"/>
                  </a:lnTo>
                  <a:lnTo>
                    <a:pt x="8" y="48"/>
                  </a:lnTo>
                  <a:lnTo>
                    <a:pt x="5" y="33"/>
                  </a:lnTo>
                  <a:lnTo>
                    <a:pt x="2" y="19"/>
                  </a:lnTo>
                  <a:lnTo>
                    <a:pt x="0" y="3"/>
                  </a:lnTo>
                  <a:lnTo>
                    <a:pt x="2" y="3"/>
                  </a:lnTo>
                  <a:lnTo>
                    <a:pt x="3" y="2"/>
                  </a:lnTo>
                  <a:lnTo>
                    <a:pt x="5" y="0"/>
                  </a:lnTo>
                  <a:lnTo>
                    <a:pt x="6" y="2"/>
                  </a:lnTo>
                  <a:lnTo>
                    <a:pt x="10" y="4"/>
                  </a:lnTo>
                  <a:lnTo>
                    <a:pt x="13" y="8"/>
                  </a:lnTo>
                  <a:lnTo>
                    <a:pt x="15" y="13"/>
                  </a:lnTo>
                  <a:lnTo>
                    <a:pt x="18"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7" name="Freeform 152"/>
            <p:cNvSpPr>
              <a:spLocks/>
            </p:cNvSpPr>
            <p:nvPr/>
          </p:nvSpPr>
          <p:spPr bwMode="auto">
            <a:xfrm>
              <a:off x="1886" y="2118"/>
              <a:ext cx="85" cy="98"/>
            </a:xfrm>
            <a:custGeom>
              <a:avLst/>
              <a:gdLst>
                <a:gd name="T0" fmla="*/ 55 w 168"/>
                <a:gd name="T1" fmla="*/ 16 h 197"/>
                <a:gd name="T2" fmla="*/ 64 w 168"/>
                <a:gd name="T3" fmla="*/ 31 h 197"/>
                <a:gd name="T4" fmla="*/ 73 w 168"/>
                <a:gd name="T5" fmla="*/ 44 h 197"/>
                <a:gd name="T6" fmla="*/ 82 w 168"/>
                <a:gd name="T7" fmla="*/ 59 h 197"/>
                <a:gd name="T8" fmla="*/ 85 w 168"/>
                <a:gd name="T9" fmla="*/ 67 h 197"/>
                <a:gd name="T10" fmla="*/ 83 w 168"/>
                <a:gd name="T11" fmla="*/ 68 h 197"/>
                <a:gd name="T12" fmla="*/ 79 w 168"/>
                <a:gd name="T13" fmla="*/ 68 h 197"/>
                <a:gd name="T14" fmla="*/ 74 w 168"/>
                <a:gd name="T15" fmla="*/ 65 h 197"/>
                <a:gd name="T16" fmla="*/ 63 w 168"/>
                <a:gd name="T17" fmla="*/ 65 h 197"/>
                <a:gd name="T18" fmla="*/ 49 w 168"/>
                <a:gd name="T19" fmla="*/ 68 h 197"/>
                <a:gd name="T20" fmla="*/ 35 w 168"/>
                <a:gd name="T21" fmla="*/ 72 h 197"/>
                <a:gd name="T22" fmla="*/ 25 w 168"/>
                <a:gd name="T23" fmla="*/ 79 h 197"/>
                <a:gd name="T24" fmla="*/ 16 w 168"/>
                <a:gd name="T25" fmla="*/ 87 h 197"/>
                <a:gd name="T26" fmla="*/ 12 w 168"/>
                <a:gd name="T27" fmla="*/ 94 h 197"/>
                <a:gd name="T28" fmla="*/ 8 w 168"/>
                <a:gd name="T29" fmla="*/ 98 h 197"/>
                <a:gd name="T30" fmla="*/ 6 w 168"/>
                <a:gd name="T31" fmla="*/ 98 h 197"/>
                <a:gd name="T32" fmla="*/ 3 w 168"/>
                <a:gd name="T33" fmla="*/ 96 h 197"/>
                <a:gd name="T34" fmla="*/ 2 w 168"/>
                <a:gd name="T35" fmla="*/ 93 h 197"/>
                <a:gd name="T36" fmla="*/ 3 w 168"/>
                <a:gd name="T37" fmla="*/ 88 h 197"/>
                <a:gd name="T38" fmla="*/ 10 w 168"/>
                <a:gd name="T39" fmla="*/ 81 h 197"/>
                <a:gd name="T40" fmla="*/ 16 w 168"/>
                <a:gd name="T41" fmla="*/ 74 h 197"/>
                <a:gd name="T42" fmla="*/ 24 w 168"/>
                <a:gd name="T43" fmla="*/ 68 h 197"/>
                <a:gd name="T44" fmla="*/ 33 w 168"/>
                <a:gd name="T45" fmla="*/ 63 h 197"/>
                <a:gd name="T46" fmla="*/ 40 w 168"/>
                <a:gd name="T47" fmla="*/ 59 h 197"/>
                <a:gd name="T48" fmla="*/ 48 w 168"/>
                <a:gd name="T49" fmla="*/ 56 h 197"/>
                <a:gd name="T50" fmla="*/ 56 w 168"/>
                <a:gd name="T51" fmla="*/ 53 h 197"/>
                <a:gd name="T52" fmla="*/ 61 w 168"/>
                <a:gd name="T53" fmla="*/ 51 h 197"/>
                <a:gd name="T54" fmla="*/ 54 w 168"/>
                <a:gd name="T55" fmla="*/ 39 h 197"/>
                <a:gd name="T56" fmla="*/ 46 w 168"/>
                <a:gd name="T57" fmla="*/ 27 h 197"/>
                <a:gd name="T58" fmla="*/ 40 w 168"/>
                <a:gd name="T59" fmla="*/ 15 h 197"/>
                <a:gd name="T60" fmla="*/ 36 w 168"/>
                <a:gd name="T61" fmla="*/ 2 h 197"/>
                <a:gd name="T62" fmla="*/ 45 w 168"/>
                <a:gd name="T63" fmla="*/ 2 h 197"/>
                <a:gd name="T64" fmla="*/ 51 w 168"/>
                <a:gd name="T65" fmla="*/ 9 h 1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8" h="197">
                  <a:moveTo>
                    <a:pt x="101" y="18"/>
                  </a:moveTo>
                  <a:lnTo>
                    <a:pt x="108" y="33"/>
                  </a:lnTo>
                  <a:lnTo>
                    <a:pt x="116" y="48"/>
                  </a:lnTo>
                  <a:lnTo>
                    <a:pt x="126" y="62"/>
                  </a:lnTo>
                  <a:lnTo>
                    <a:pt x="136" y="75"/>
                  </a:lnTo>
                  <a:lnTo>
                    <a:pt x="144" y="89"/>
                  </a:lnTo>
                  <a:lnTo>
                    <a:pt x="154" y="103"/>
                  </a:lnTo>
                  <a:lnTo>
                    <a:pt x="162" y="118"/>
                  </a:lnTo>
                  <a:lnTo>
                    <a:pt x="168" y="133"/>
                  </a:lnTo>
                  <a:lnTo>
                    <a:pt x="168" y="134"/>
                  </a:lnTo>
                  <a:lnTo>
                    <a:pt x="167" y="136"/>
                  </a:lnTo>
                  <a:lnTo>
                    <a:pt x="165" y="137"/>
                  </a:lnTo>
                  <a:lnTo>
                    <a:pt x="164" y="137"/>
                  </a:lnTo>
                  <a:lnTo>
                    <a:pt x="157" y="136"/>
                  </a:lnTo>
                  <a:lnTo>
                    <a:pt x="152" y="133"/>
                  </a:lnTo>
                  <a:lnTo>
                    <a:pt x="146" y="130"/>
                  </a:lnTo>
                  <a:lnTo>
                    <a:pt x="139" y="129"/>
                  </a:lnTo>
                  <a:lnTo>
                    <a:pt x="124" y="130"/>
                  </a:lnTo>
                  <a:lnTo>
                    <a:pt x="109" y="131"/>
                  </a:lnTo>
                  <a:lnTo>
                    <a:pt x="96" y="136"/>
                  </a:lnTo>
                  <a:lnTo>
                    <a:pt x="83" y="140"/>
                  </a:lnTo>
                  <a:lnTo>
                    <a:pt x="70" y="145"/>
                  </a:lnTo>
                  <a:lnTo>
                    <a:pt x="59" y="152"/>
                  </a:lnTo>
                  <a:lnTo>
                    <a:pt x="49" y="159"/>
                  </a:lnTo>
                  <a:lnTo>
                    <a:pt x="37" y="167"/>
                  </a:lnTo>
                  <a:lnTo>
                    <a:pt x="32" y="174"/>
                  </a:lnTo>
                  <a:lnTo>
                    <a:pt x="27" y="181"/>
                  </a:lnTo>
                  <a:lnTo>
                    <a:pt x="23" y="188"/>
                  </a:lnTo>
                  <a:lnTo>
                    <a:pt x="18" y="196"/>
                  </a:lnTo>
                  <a:lnTo>
                    <a:pt x="16" y="197"/>
                  </a:lnTo>
                  <a:lnTo>
                    <a:pt x="14" y="197"/>
                  </a:lnTo>
                  <a:lnTo>
                    <a:pt x="11" y="197"/>
                  </a:lnTo>
                  <a:lnTo>
                    <a:pt x="9" y="197"/>
                  </a:lnTo>
                  <a:lnTo>
                    <a:pt x="6" y="193"/>
                  </a:lnTo>
                  <a:lnTo>
                    <a:pt x="4" y="190"/>
                  </a:lnTo>
                  <a:lnTo>
                    <a:pt x="3" y="186"/>
                  </a:lnTo>
                  <a:lnTo>
                    <a:pt x="0" y="183"/>
                  </a:lnTo>
                  <a:lnTo>
                    <a:pt x="6" y="177"/>
                  </a:lnTo>
                  <a:lnTo>
                    <a:pt x="13" y="168"/>
                  </a:lnTo>
                  <a:lnTo>
                    <a:pt x="19" y="162"/>
                  </a:lnTo>
                  <a:lnTo>
                    <a:pt x="26" y="155"/>
                  </a:lnTo>
                  <a:lnTo>
                    <a:pt x="32" y="148"/>
                  </a:lnTo>
                  <a:lnTo>
                    <a:pt x="39" y="141"/>
                  </a:lnTo>
                  <a:lnTo>
                    <a:pt x="47" y="136"/>
                  </a:lnTo>
                  <a:lnTo>
                    <a:pt x="57" y="130"/>
                  </a:lnTo>
                  <a:lnTo>
                    <a:pt x="65" y="127"/>
                  </a:lnTo>
                  <a:lnTo>
                    <a:pt x="72" y="123"/>
                  </a:lnTo>
                  <a:lnTo>
                    <a:pt x="80" y="119"/>
                  </a:lnTo>
                  <a:lnTo>
                    <a:pt x="86" y="115"/>
                  </a:lnTo>
                  <a:lnTo>
                    <a:pt x="95" y="112"/>
                  </a:lnTo>
                  <a:lnTo>
                    <a:pt x="103" y="110"/>
                  </a:lnTo>
                  <a:lnTo>
                    <a:pt x="111" y="107"/>
                  </a:lnTo>
                  <a:lnTo>
                    <a:pt x="119" y="105"/>
                  </a:lnTo>
                  <a:lnTo>
                    <a:pt x="121" y="103"/>
                  </a:lnTo>
                  <a:lnTo>
                    <a:pt x="114" y="90"/>
                  </a:lnTo>
                  <a:lnTo>
                    <a:pt x="106" y="79"/>
                  </a:lnTo>
                  <a:lnTo>
                    <a:pt x="100" y="67"/>
                  </a:lnTo>
                  <a:lnTo>
                    <a:pt x="91" y="55"/>
                  </a:lnTo>
                  <a:lnTo>
                    <a:pt x="85" y="42"/>
                  </a:lnTo>
                  <a:lnTo>
                    <a:pt x="80" y="30"/>
                  </a:lnTo>
                  <a:lnTo>
                    <a:pt x="75" y="18"/>
                  </a:lnTo>
                  <a:lnTo>
                    <a:pt x="72" y="4"/>
                  </a:lnTo>
                  <a:lnTo>
                    <a:pt x="82" y="0"/>
                  </a:lnTo>
                  <a:lnTo>
                    <a:pt x="88" y="4"/>
                  </a:lnTo>
                  <a:lnTo>
                    <a:pt x="95" y="11"/>
                  </a:lnTo>
                  <a:lnTo>
                    <a:pt x="101"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8" name="Freeform 153"/>
            <p:cNvSpPr>
              <a:spLocks/>
            </p:cNvSpPr>
            <p:nvPr/>
          </p:nvSpPr>
          <p:spPr bwMode="auto">
            <a:xfrm>
              <a:off x="2953" y="2126"/>
              <a:ext cx="21" cy="198"/>
            </a:xfrm>
            <a:custGeom>
              <a:avLst/>
              <a:gdLst>
                <a:gd name="T0" fmla="*/ 13 w 43"/>
                <a:gd name="T1" fmla="*/ 12 h 397"/>
                <a:gd name="T2" fmla="*/ 16 w 43"/>
                <a:gd name="T3" fmla="*/ 41 h 397"/>
                <a:gd name="T4" fmla="*/ 16 w 43"/>
                <a:gd name="T5" fmla="*/ 69 h 397"/>
                <a:gd name="T6" fmla="*/ 15 w 43"/>
                <a:gd name="T7" fmla="*/ 98 h 397"/>
                <a:gd name="T8" fmla="*/ 16 w 43"/>
                <a:gd name="T9" fmla="*/ 127 h 397"/>
                <a:gd name="T10" fmla="*/ 17 w 43"/>
                <a:gd name="T11" fmla="*/ 144 h 397"/>
                <a:gd name="T12" fmla="*/ 17 w 43"/>
                <a:gd name="T13" fmla="*/ 161 h 397"/>
                <a:gd name="T14" fmla="*/ 19 w 43"/>
                <a:gd name="T15" fmla="*/ 179 h 397"/>
                <a:gd name="T16" fmla="*/ 21 w 43"/>
                <a:gd name="T17" fmla="*/ 196 h 397"/>
                <a:gd name="T18" fmla="*/ 20 w 43"/>
                <a:gd name="T19" fmla="*/ 198 h 397"/>
                <a:gd name="T20" fmla="*/ 18 w 43"/>
                <a:gd name="T21" fmla="*/ 198 h 397"/>
                <a:gd name="T22" fmla="*/ 16 w 43"/>
                <a:gd name="T23" fmla="*/ 198 h 397"/>
                <a:gd name="T24" fmla="*/ 14 w 43"/>
                <a:gd name="T25" fmla="*/ 198 h 397"/>
                <a:gd name="T26" fmla="*/ 10 w 43"/>
                <a:gd name="T27" fmla="*/ 193 h 397"/>
                <a:gd name="T28" fmla="*/ 7 w 43"/>
                <a:gd name="T29" fmla="*/ 187 h 397"/>
                <a:gd name="T30" fmla="*/ 6 w 43"/>
                <a:gd name="T31" fmla="*/ 181 h 397"/>
                <a:gd name="T32" fmla="*/ 6 w 43"/>
                <a:gd name="T33" fmla="*/ 175 h 397"/>
                <a:gd name="T34" fmla="*/ 2 w 43"/>
                <a:gd name="T35" fmla="*/ 133 h 397"/>
                <a:gd name="T36" fmla="*/ 0 w 43"/>
                <a:gd name="T37" fmla="*/ 90 h 397"/>
                <a:gd name="T38" fmla="*/ 0 w 43"/>
                <a:gd name="T39" fmla="*/ 48 h 397"/>
                <a:gd name="T40" fmla="*/ 3 w 43"/>
                <a:gd name="T41" fmla="*/ 7 h 397"/>
                <a:gd name="T42" fmla="*/ 4 w 43"/>
                <a:gd name="T43" fmla="*/ 5 h 397"/>
                <a:gd name="T44" fmla="*/ 5 w 43"/>
                <a:gd name="T45" fmla="*/ 3 h 397"/>
                <a:gd name="T46" fmla="*/ 6 w 43"/>
                <a:gd name="T47" fmla="*/ 1 h 397"/>
                <a:gd name="T48" fmla="*/ 7 w 43"/>
                <a:gd name="T49" fmla="*/ 0 h 397"/>
                <a:gd name="T50" fmla="*/ 11 w 43"/>
                <a:gd name="T51" fmla="*/ 2 h 397"/>
                <a:gd name="T52" fmla="*/ 12 w 43"/>
                <a:gd name="T53" fmla="*/ 5 h 397"/>
                <a:gd name="T54" fmla="*/ 13 w 43"/>
                <a:gd name="T55" fmla="*/ 9 h 397"/>
                <a:gd name="T56" fmla="*/ 13 w 43"/>
                <a:gd name="T57" fmla="*/ 12 h 3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3" h="397">
                  <a:moveTo>
                    <a:pt x="27" y="25"/>
                  </a:moveTo>
                  <a:lnTo>
                    <a:pt x="32" y="83"/>
                  </a:lnTo>
                  <a:lnTo>
                    <a:pt x="32" y="139"/>
                  </a:lnTo>
                  <a:lnTo>
                    <a:pt x="30" y="196"/>
                  </a:lnTo>
                  <a:lnTo>
                    <a:pt x="33" y="254"/>
                  </a:lnTo>
                  <a:lnTo>
                    <a:pt x="35" y="289"/>
                  </a:lnTo>
                  <a:lnTo>
                    <a:pt x="35" y="323"/>
                  </a:lnTo>
                  <a:lnTo>
                    <a:pt x="38" y="359"/>
                  </a:lnTo>
                  <a:lnTo>
                    <a:pt x="43" y="393"/>
                  </a:lnTo>
                  <a:lnTo>
                    <a:pt x="41" y="396"/>
                  </a:lnTo>
                  <a:lnTo>
                    <a:pt x="36" y="397"/>
                  </a:lnTo>
                  <a:lnTo>
                    <a:pt x="33" y="397"/>
                  </a:lnTo>
                  <a:lnTo>
                    <a:pt x="28" y="396"/>
                  </a:lnTo>
                  <a:lnTo>
                    <a:pt x="20" y="386"/>
                  </a:lnTo>
                  <a:lnTo>
                    <a:pt x="15" y="375"/>
                  </a:lnTo>
                  <a:lnTo>
                    <a:pt x="13" y="363"/>
                  </a:lnTo>
                  <a:lnTo>
                    <a:pt x="12" y="351"/>
                  </a:lnTo>
                  <a:lnTo>
                    <a:pt x="5" y="266"/>
                  </a:lnTo>
                  <a:lnTo>
                    <a:pt x="0" y="180"/>
                  </a:lnTo>
                  <a:lnTo>
                    <a:pt x="0" y="96"/>
                  </a:lnTo>
                  <a:lnTo>
                    <a:pt x="7" y="14"/>
                  </a:lnTo>
                  <a:lnTo>
                    <a:pt x="9" y="10"/>
                  </a:lnTo>
                  <a:lnTo>
                    <a:pt x="10" y="6"/>
                  </a:lnTo>
                  <a:lnTo>
                    <a:pt x="12" y="3"/>
                  </a:lnTo>
                  <a:lnTo>
                    <a:pt x="15" y="0"/>
                  </a:lnTo>
                  <a:lnTo>
                    <a:pt x="22" y="5"/>
                  </a:lnTo>
                  <a:lnTo>
                    <a:pt x="25" y="10"/>
                  </a:lnTo>
                  <a:lnTo>
                    <a:pt x="27" y="18"/>
                  </a:lnTo>
                  <a:lnTo>
                    <a:pt x="2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69" name="Freeform 154"/>
            <p:cNvSpPr>
              <a:spLocks/>
            </p:cNvSpPr>
            <p:nvPr/>
          </p:nvSpPr>
          <p:spPr bwMode="auto">
            <a:xfrm>
              <a:off x="2989" y="2149"/>
              <a:ext cx="82" cy="43"/>
            </a:xfrm>
            <a:custGeom>
              <a:avLst/>
              <a:gdLst>
                <a:gd name="T0" fmla="*/ 10 w 164"/>
                <a:gd name="T1" fmla="*/ 4 h 86"/>
                <a:gd name="T2" fmla="*/ 11 w 164"/>
                <a:gd name="T3" fmla="*/ 11 h 86"/>
                <a:gd name="T4" fmla="*/ 12 w 164"/>
                <a:gd name="T5" fmla="*/ 17 h 86"/>
                <a:gd name="T6" fmla="*/ 16 w 164"/>
                <a:gd name="T7" fmla="*/ 23 h 86"/>
                <a:gd name="T8" fmla="*/ 20 w 164"/>
                <a:gd name="T9" fmla="*/ 28 h 86"/>
                <a:gd name="T10" fmla="*/ 25 w 164"/>
                <a:gd name="T11" fmla="*/ 30 h 86"/>
                <a:gd name="T12" fmla="*/ 32 w 164"/>
                <a:gd name="T13" fmla="*/ 30 h 86"/>
                <a:gd name="T14" fmla="*/ 39 w 164"/>
                <a:gd name="T15" fmla="*/ 31 h 86"/>
                <a:gd name="T16" fmla="*/ 45 w 164"/>
                <a:gd name="T17" fmla="*/ 30 h 86"/>
                <a:gd name="T18" fmla="*/ 52 w 164"/>
                <a:gd name="T19" fmla="*/ 30 h 86"/>
                <a:gd name="T20" fmla="*/ 58 w 164"/>
                <a:gd name="T21" fmla="*/ 30 h 86"/>
                <a:gd name="T22" fmla="*/ 64 w 164"/>
                <a:gd name="T23" fmla="*/ 29 h 86"/>
                <a:gd name="T24" fmla="*/ 71 w 164"/>
                <a:gd name="T25" fmla="*/ 29 h 86"/>
                <a:gd name="T26" fmla="*/ 74 w 164"/>
                <a:gd name="T27" fmla="*/ 28 h 86"/>
                <a:gd name="T28" fmla="*/ 76 w 164"/>
                <a:gd name="T29" fmla="*/ 29 h 86"/>
                <a:gd name="T30" fmla="*/ 79 w 164"/>
                <a:gd name="T31" fmla="*/ 30 h 86"/>
                <a:gd name="T32" fmla="*/ 81 w 164"/>
                <a:gd name="T33" fmla="*/ 30 h 86"/>
                <a:gd name="T34" fmla="*/ 82 w 164"/>
                <a:gd name="T35" fmla="*/ 31 h 86"/>
                <a:gd name="T36" fmla="*/ 82 w 164"/>
                <a:gd name="T37" fmla="*/ 32 h 86"/>
                <a:gd name="T38" fmla="*/ 82 w 164"/>
                <a:gd name="T39" fmla="*/ 33 h 86"/>
                <a:gd name="T40" fmla="*/ 82 w 164"/>
                <a:gd name="T41" fmla="*/ 34 h 86"/>
                <a:gd name="T42" fmla="*/ 78 w 164"/>
                <a:gd name="T43" fmla="*/ 37 h 86"/>
                <a:gd name="T44" fmla="*/ 73 w 164"/>
                <a:gd name="T45" fmla="*/ 39 h 86"/>
                <a:gd name="T46" fmla="*/ 66 w 164"/>
                <a:gd name="T47" fmla="*/ 39 h 86"/>
                <a:gd name="T48" fmla="*/ 61 w 164"/>
                <a:gd name="T49" fmla="*/ 40 h 86"/>
                <a:gd name="T50" fmla="*/ 57 w 164"/>
                <a:gd name="T51" fmla="*/ 41 h 86"/>
                <a:gd name="T52" fmla="*/ 52 w 164"/>
                <a:gd name="T53" fmla="*/ 41 h 86"/>
                <a:gd name="T54" fmla="*/ 48 w 164"/>
                <a:gd name="T55" fmla="*/ 42 h 86"/>
                <a:gd name="T56" fmla="*/ 44 w 164"/>
                <a:gd name="T57" fmla="*/ 43 h 86"/>
                <a:gd name="T58" fmla="*/ 39 w 164"/>
                <a:gd name="T59" fmla="*/ 43 h 86"/>
                <a:gd name="T60" fmla="*/ 35 w 164"/>
                <a:gd name="T61" fmla="*/ 43 h 86"/>
                <a:gd name="T62" fmla="*/ 31 w 164"/>
                <a:gd name="T63" fmla="*/ 43 h 86"/>
                <a:gd name="T64" fmla="*/ 27 w 164"/>
                <a:gd name="T65" fmla="*/ 42 h 86"/>
                <a:gd name="T66" fmla="*/ 21 w 164"/>
                <a:gd name="T67" fmla="*/ 42 h 86"/>
                <a:gd name="T68" fmla="*/ 16 w 164"/>
                <a:gd name="T69" fmla="*/ 41 h 86"/>
                <a:gd name="T70" fmla="*/ 11 w 164"/>
                <a:gd name="T71" fmla="*/ 39 h 86"/>
                <a:gd name="T72" fmla="*/ 7 w 164"/>
                <a:gd name="T73" fmla="*/ 37 h 86"/>
                <a:gd name="T74" fmla="*/ 3 w 164"/>
                <a:gd name="T75" fmla="*/ 29 h 86"/>
                <a:gd name="T76" fmla="*/ 1 w 164"/>
                <a:gd name="T77" fmla="*/ 21 h 86"/>
                <a:gd name="T78" fmla="*/ 0 w 164"/>
                <a:gd name="T79" fmla="*/ 13 h 86"/>
                <a:gd name="T80" fmla="*/ 0 w 164"/>
                <a:gd name="T81" fmla="*/ 3 h 86"/>
                <a:gd name="T82" fmla="*/ 2 w 164"/>
                <a:gd name="T83" fmla="*/ 1 h 86"/>
                <a:gd name="T84" fmla="*/ 5 w 164"/>
                <a:gd name="T85" fmla="*/ 0 h 86"/>
                <a:gd name="T86" fmla="*/ 8 w 164"/>
                <a:gd name="T87" fmla="*/ 1 h 86"/>
                <a:gd name="T88" fmla="*/ 10 w 164"/>
                <a:gd name="T89" fmla="*/ 4 h 8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64" h="86">
                  <a:moveTo>
                    <a:pt x="19" y="7"/>
                  </a:moveTo>
                  <a:lnTo>
                    <a:pt x="21" y="21"/>
                  </a:lnTo>
                  <a:lnTo>
                    <a:pt x="24" y="33"/>
                  </a:lnTo>
                  <a:lnTo>
                    <a:pt x="31" y="45"/>
                  </a:lnTo>
                  <a:lnTo>
                    <a:pt x="39" y="56"/>
                  </a:lnTo>
                  <a:lnTo>
                    <a:pt x="50" y="59"/>
                  </a:lnTo>
                  <a:lnTo>
                    <a:pt x="63" y="60"/>
                  </a:lnTo>
                  <a:lnTo>
                    <a:pt x="77" y="62"/>
                  </a:lnTo>
                  <a:lnTo>
                    <a:pt x="90" y="60"/>
                  </a:lnTo>
                  <a:lnTo>
                    <a:pt x="103" y="59"/>
                  </a:lnTo>
                  <a:lnTo>
                    <a:pt x="116" y="59"/>
                  </a:lnTo>
                  <a:lnTo>
                    <a:pt x="127" y="57"/>
                  </a:lnTo>
                  <a:lnTo>
                    <a:pt x="141" y="57"/>
                  </a:lnTo>
                  <a:lnTo>
                    <a:pt x="147" y="56"/>
                  </a:lnTo>
                  <a:lnTo>
                    <a:pt x="152" y="57"/>
                  </a:lnTo>
                  <a:lnTo>
                    <a:pt x="157" y="59"/>
                  </a:lnTo>
                  <a:lnTo>
                    <a:pt x="162" y="60"/>
                  </a:lnTo>
                  <a:lnTo>
                    <a:pt x="164" y="62"/>
                  </a:lnTo>
                  <a:lnTo>
                    <a:pt x="164" y="63"/>
                  </a:lnTo>
                  <a:lnTo>
                    <a:pt x="164" y="66"/>
                  </a:lnTo>
                  <a:lnTo>
                    <a:pt x="164" y="67"/>
                  </a:lnTo>
                  <a:lnTo>
                    <a:pt x="155" y="73"/>
                  </a:lnTo>
                  <a:lnTo>
                    <a:pt x="145" y="77"/>
                  </a:lnTo>
                  <a:lnTo>
                    <a:pt x="132" y="78"/>
                  </a:lnTo>
                  <a:lnTo>
                    <a:pt x="121" y="79"/>
                  </a:lnTo>
                  <a:lnTo>
                    <a:pt x="113" y="81"/>
                  </a:lnTo>
                  <a:lnTo>
                    <a:pt x="104" y="82"/>
                  </a:lnTo>
                  <a:lnTo>
                    <a:pt x="96" y="83"/>
                  </a:lnTo>
                  <a:lnTo>
                    <a:pt x="88" y="85"/>
                  </a:lnTo>
                  <a:lnTo>
                    <a:pt x="78" y="86"/>
                  </a:lnTo>
                  <a:lnTo>
                    <a:pt x="70" y="86"/>
                  </a:lnTo>
                  <a:lnTo>
                    <a:pt x="62" y="85"/>
                  </a:lnTo>
                  <a:lnTo>
                    <a:pt x="54" y="83"/>
                  </a:lnTo>
                  <a:lnTo>
                    <a:pt x="42" y="83"/>
                  </a:lnTo>
                  <a:lnTo>
                    <a:pt x="32" y="82"/>
                  </a:lnTo>
                  <a:lnTo>
                    <a:pt x="22" y="78"/>
                  </a:lnTo>
                  <a:lnTo>
                    <a:pt x="13" y="74"/>
                  </a:lnTo>
                  <a:lnTo>
                    <a:pt x="6" y="57"/>
                  </a:lnTo>
                  <a:lnTo>
                    <a:pt x="1" y="41"/>
                  </a:lnTo>
                  <a:lnTo>
                    <a:pt x="0" y="25"/>
                  </a:lnTo>
                  <a:lnTo>
                    <a:pt x="0" y="5"/>
                  </a:lnTo>
                  <a:lnTo>
                    <a:pt x="3" y="1"/>
                  </a:lnTo>
                  <a:lnTo>
                    <a:pt x="9" y="0"/>
                  </a:lnTo>
                  <a:lnTo>
                    <a:pt x="16" y="1"/>
                  </a:lnTo>
                  <a:lnTo>
                    <a:pt x="19"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0" name="Freeform 155"/>
            <p:cNvSpPr>
              <a:spLocks/>
            </p:cNvSpPr>
            <p:nvPr/>
          </p:nvSpPr>
          <p:spPr bwMode="auto">
            <a:xfrm>
              <a:off x="2557" y="2150"/>
              <a:ext cx="88" cy="165"/>
            </a:xfrm>
            <a:custGeom>
              <a:avLst/>
              <a:gdLst>
                <a:gd name="T0" fmla="*/ 88 w 176"/>
                <a:gd name="T1" fmla="*/ 1 h 328"/>
                <a:gd name="T2" fmla="*/ 87 w 176"/>
                <a:gd name="T3" fmla="*/ 5 h 328"/>
                <a:gd name="T4" fmla="*/ 87 w 176"/>
                <a:gd name="T5" fmla="*/ 8 h 328"/>
                <a:gd name="T6" fmla="*/ 86 w 176"/>
                <a:gd name="T7" fmla="*/ 11 h 328"/>
                <a:gd name="T8" fmla="*/ 85 w 176"/>
                <a:gd name="T9" fmla="*/ 14 h 328"/>
                <a:gd name="T10" fmla="*/ 81 w 176"/>
                <a:gd name="T11" fmla="*/ 21 h 328"/>
                <a:gd name="T12" fmla="*/ 77 w 176"/>
                <a:gd name="T13" fmla="*/ 28 h 328"/>
                <a:gd name="T14" fmla="*/ 72 w 176"/>
                <a:gd name="T15" fmla="*/ 35 h 328"/>
                <a:gd name="T16" fmla="*/ 69 w 176"/>
                <a:gd name="T17" fmla="*/ 43 h 328"/>
                <a:gd name="T18" fmla="*/ 65 w 176"/>
                <a:gd name="T19" fmla="*/ 50 h 328"/>
                <a:gd name="T20" fmla="*/ 62 w 176"/>
                <a:gd name="T21" fmla="*/ 58 h 328"/>
                <a:gd name="T22" fmla="*/ 59 w 176"/>
                <a:gd name="T23" fmla="*/ 66 h 328"/>
                <a:gd name="T24" fmla="*/ 56 w 176"/>
                <a:gd name="T25" fmla="*/ 73 h 328"/>
                <a:gd name="T26" fmla="*/ 52 w 176"/>
                <a:gd name="T27" fmla="*/ 83 h 328"/>
                <a:gd name="T28" fmla="*/ 49 w 176"/>
                <a:gd name="T29" fmla="*/ 92 h 328"/>
                <a:gd name="T30" fmla="*/ 45 w 176"/>
                <a:gd name="T31" fmla="*/ 102 h 328"/>
                <a:gd name="T32" fmla="*/ 41 w 176"/>
                <a:gd name="T33" fmla="*/ 111 h 328"/>
                <a:gd name="T34" fmla="*/ 37 w 176"/>
                <a:gd name="T35" fmla="*/ 118 h 328"/>
                <a:gd name="T36" fmla="*/ 34 w 176"/>
                <a:gd name="T37" fmla="*/ 124 h 328"/>
                <a:gd name="T38" fmla="*/ 31 w 176"/>
                <a:gd name="T39" fmla="*/ 130 h 328"/>
                <a:gd name="T40" fmla="*/ 28 w 176"/>
                <a:gd name="T41" fmla="*/ 136 h 328"/>
                <a:gd name="T42" fmla="*/ 24 w 176"/>
                <a:gd name="T43" fmla="*/ 142 h 328"/>
                <a:gd name="T44" fmla="*/ 21 w 176"/>
                <a:gd name="T45" fmla="*/ 148 h 328"/>
                <a:gd name="T46" fmla="*/ 17 w 176"/>
                <a:gd name="T47" fmla="*/ 155 h 328"/>
                <a:gd name="T48" fmla="*/ 13 w 176"/>
                <a:gd name="T49" fmla="*/ 160 h 328"/>
                <a:gd name="T50" fmla="*/ 13 w 176"/>
                <a:gd name="T51" fmla="*/ 162 h 328"/>
                <a:gd name="T52" fmla="*/ 12 w 176"/>
                <a:gd name="T53" fmla="*/ 163 h 328"/>
                <a:gd name="T54" fmla="*/ 10 w 176"/>
                <a:gd name="T55" fmla="*/ 164 h 328"/>
                <a:gd name="T56" fmla="*/ 8 w 176"/>
                <a:gd name="T57" fmla="*/ 165 h 328"/>
                <a:gd name="T58" fmla="*/ 6 w 176"/>
                <a:gd name="T59" fmla="*/ 165 h 328"/>
                <a:gd name="T60" fmla="*/ 4 w 176"/>
                <a:gd name="T61" fmla="*/ 164 h 328"/>
                <a:gd name="T62" fmla="*/ 2 w 176"/>
                <a:gd name="T63" fmla="*/ 163 h 328"/>
                <a:gd name="T64" fmla="*/ 1 w 176"/>
                <a:gd name="T65" fmla="*/ 162 h 328"/>
                <a:gd name="T66" fmla="*/ 0 w 176"/>
                <a:gd name="T67" fmla="*/ 158 h 328"/>
                <a:gd name="T68" fmla="*/ 2 w 176"/>
                <a:gd name="T69" fmla="*/ 155 h 328"/>
                <a:gd name="T70" fmla="*/ 5 w 176"/>
                <a:gd name="T71" fmla="*/ 153 h 328"/>
                <a:gd name="T72" fmla="*/ 7 w 176"/>
                <a:gd name="T73" fmla="*/ 150 h 328"/>
                <a:gd name="T74" fmla="*/ 11 w 176"/>
                <a:gd name="T75" fmla="*/ 144 h 328"/>
                <a:gd name="T76" fmla="*/ 14 w 176"/>
                <a:gd name="T77" fmla="*/ 137 h 328"/>
                <a:gd name="T78" fmla="*/ 18 w 176"/>
                <a:gd name="T79" fmla="*/ 130 h 328"/>
                <a:gd name="T80" fmla="*/ 20 w 176"/>
                <a:gd name="T81" fmla="*/ 122 h 328"/>
                <a:gd name="T82" fmla="*/ 22 w 176"/>
                <a:gd name="T83" fmla="*/ 116 h 328"/>
                <a:gd name="T84" fmla="*/ 26 w 176"/>
                <a:gd name="T85" fmla="*/ 108 h 328"/>
                <a:gd name="T86" fmla="*/ 28 w 176"/>
                <a:gd name="T87" fmla="*/ 101 h 328"/>
                <a:gd name="T88" fmla="*/ 31 w 176"/>
                <a:gd name="T89" fmla="*/ 94 h 328"/>
                <a:gd name="T90" fmla="*/ 36 w 176"/>
                <a:gd name="T91" fmla="*/ 83 h 328"/>
                <a:gd name="T92" fmla="*/ 40 w 176"/>
                <a:gd name="T93" fmla="*/ 71 h 328"/>
                <a:gd name="T94" fmla="*/ 43 w 176"/>
                <a:gd name="T95" fmla="*/ 60 h 328"/>
                <a:gd name="T96" fmla="*/ 47 w 176"/>
                <a:gd name="T97" fmla="*/ 48 h 328"/>
                <a:gd name="T98" fmla="*/ 52 w 176"/>
                <a:gd name="T99" fmla="*/ 37 h 328"/>
                <a:gd name="T100" fmla="*/ 57 w 176"/>
                <a:gd name="T101" fmla="*/ 26 h 328"/>
                <a:gd name="T102" fmla="*/ 64 w 176"/>
                <a:gd name="T103" fmla="*/ 16 h 328"/>
                <a:gd name="T104" fmla="*/ 73 w 176"/>
                <a:gd name="T105" fmla="*/ 7 h 328"/>
                <a:gd name="T106" fmla="*/ 77 w 176"/>
                <a:gd name="T107" fmla="*/ 4 h 328"/>
                <a:gd name="T108" fmla="*/ 80 w 176"/>
                <a:gd name="T109" fmla="*/ 1 h 328"/>
                <a:gd name="T110" fmla="*/ 84 w 176"/>
                <a:gd name="T111" fmla="*/ 0 h 328"/>
                <a:gd name="T112" fmla="*/ 88 w 176"/>
                <a:gd name="T113" fmla="*/ 1 h 3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6" h="328">
                  <a:moveTo>
                    <a:pt x="176" y="2"/>
                  </a:moveTo>
                  <a:lnTo>
                    <a:pt x="174" y="9"/>
                  </a:lnTo>
                  <a:lnTo>
                    <a:pt x="174" y="15"/>
                  </a:lnTo>
                  <a:lnTo>
                    <a:pt x="172" y="22"/>
                  </a:lnTo>
                  <a:lnTo>
                    <a:pt x="169" y="27"/>
                  </a:lnTo>
                  <a:lnTo>
                    <a:pt x="161" y="41"/>
                  </a:lnTo>
                  <a:lnTo>
                    <a:pt x="153" y="56"/>
                  </a:lnTo>
                  <a:lnTo>
                    <a:pt x="144" y="70"/>
                  </a:lnTo>
                  <a:lnTo>
                    <a:pt x="138" y="85"/>
                  </a:lnTo>
                  <a:lnTo>
                    <a:pt x="130" y="100"/>
                  </a:lnTo>
                  <a:lnTo>
                    <a:pt x="123" y="116"/>
                  </a:lnTo>
                  <a:lnTo>
                    <a:pt x="118" y="131"/>
                  </a:lnTo>
                  <a:lnTo>
                    <a:pt x="112" y="146"/>
                  </a:lnTo>
                  <a:lnTo>
                    <a:pt x="103" y="165"/>
                  </a:lnTo>
                  <a:lnTo>
                    <a:pt x="97" y="183"/>
                  </a:lnTo>
                  <a:lnTo>
                    <a:pt x="89" y="202"/>
                  </a:lnTo>
                  <a:lnTo>
                    <a:pt x="81" y="221"/>
                  </a:lnTo>
                  <a:lnTo>
                    <a:pt x="74" y="234"/>
                  </a:lnTo>
                  <a:lnTo>
                    <a:pt x="67" y="246"/>
                  </a:lnTo>
                  <a:lnTo>
                    <a:pt x="61" y="258"/>
                  </a:lnTo>
                  <a:lnTo>
                    <a:pt x="56" y="271"/>
                  </a:lnTo>
                  <a:lnTo>
                    <a:pt x="48" y="283"/>
                  </a:lnTo>
                  <a:lnTo>
                    <a:pt x="41" y="295"/>
                  </a:lnTo>
                  <a:lnTo>
                    <a:pt x="33" y="308"/>
                  </a:lnTo>
                  <a:lnTo>
                    <a:pt x="25" y="319"/>
                  </a:lnTo>
                  <a:lnTo>
                    <a:pt x="25" y="323"/>
                  </a:lnTo>
                  <a:lnTo>
                    <a:pt x="23" y="325"/>
                  </a:lnTo>
                  <a:lnTo>
                    <a:pt x="20" y="327"/>
                  </a:lnTo>
                  <a:lnTo>
                    <a:pt x="15" y="328"/>
                  </a:lnTo>
                  <a:lnTo>
                    <a:pt x="12" y="328"/>
                  </a:lnTo>
                  <a:lnTo>
                    <a:pt x="7" y="327"/>
                  </a:lnTo>
                  <a:lnTo>
                    <a:pt x="3" y="325"/>
                  </a:lnTo>
                  <a:lnTo>
                    <a:pt x="2" y="323"/>
                  </a:lnTo>
                  <a:lnTo>
                    <a:pt x="0" y="314"/>
                  </a:lnTo>
                  <a:lnTo>
                    <a:pt x="3" y="309"/>
                  </a:lnTo>
                  <a:lnTo>
                    <a:pt x="10" y="305"/>
                  </a:lnTo>
                  <a:lnTo>
                    <a:pt x="13" y="299"/>
                  </a:lnTo>
                  <a:lnTo>
                    <a:pt x="21" y="286"/>
                  </a:lnTo>
                  <a:lnTo>
                    <a:pt x="28" y="272"/>
                  </a:lnTo>
                  <a:lnTo>
                    <a:pt x="35" y="258"/>
                  </a:lnTo>
                  <a:lnTo>
                    <a:pt x="40" y="243"/>
                  </a:lnTo>
                  <a:lnTo>
                    <a:pt x="44" y="230"/>
                  </a:lnTo>
                  <a:lnTo>
                    <a:pt x="51" y="215"/>
                  </a:lnTo>
                  <a:lnTo>
                    <a:pt x="56" y="201"/>
                  </a:lnTo>
                  <a:lnTo>
                    <a:pt x="62" y="186"/>
                  </a:lnTo>
                  <a:lnTo>
                    <a:pt x="71" y="164"/>
                  </a:lnTo>
                  <a:lnTo>
                    <a:pt x="79" y="141"/>
                  </a:lnTo>
                  <a:lnTo>
                    <a:pt x="85" y="119"/>
                  </a:lnTo>
                  <a:lnTo>
                    <a:pt x="94" y="96"/>
                  </a:lnTo>
                  <a:lnTo>
                    <a:pt x="103" y="74"/>
                  </a:lnTo>
                  <a:lnTo>
                    <a:pt x="113" y="52"/>
                  </a:lnTo>
                  <a:lnTo>
                    <a:pt x="128" y="31"/>
                  </a:lnTo>
                  <a:lnTo>
                    <a:pt x="146" y="13"/>
                  </a:lnTo>
                  <a:lnTo>
                    <a:pt x="153" y="8"/>
                  </a:lnTo>
                  <a:lnTo>
                    <a:pt x="159" y="2"/>
                  </a:lnTo>
                  <a:lnTo>
                    <a:pt x="167" y="0"/>
                  </a:lnTo>
                  <a:lnTo>
                    <a:pt x="176"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1" name="Freeform 156"/>
            <p:cNvSpPr>
              <a:spLocks/>
            </p:cNvSpPr>
            <p:nvPr/>
          </p:nvSpPr>
          <p:spPr bwMode="auto">
            <a:xfrm>
              <a:off x="2879" y="2156"/>
              <a:ext cx="49" cy="169"/>
            </a:xfrm>
            <a:custGeom>
              <a:avLst/>
              <a:gdLst>
                <a:gd name="T0" fmla="*/ 8 w 97"/>
                <a:gd name="T1" fmla="*/ 4 h 338"/>
                <a:gd name="T2" fmla="*/ 10 w 97"/>
                <a:gd name="T3" fmla="*/ 8 h 338"/>
                <a:gd name="T4" fmla="*/ 11 w 97"/>
                <a:gd name="T5" fmla="*/ 12 h 338"/>
                <a:gd name="T6" fmla="*/ 12 w 97"/>
                <a:gd name="T7" fmla="*/ 17 h 338"/>
                <a:gd name="T8" fmla="*/ 14 w 97"/>
                <a:gd name="T9" fmla="*/ 21 h 338"/>
                <a:gd name="T10" fmla="*/ 17 w 97"/>
                <a:gd name="T11" fmla="*/ 26 h 338"/>
                <a:gd name="T12" fmla="*/ 19 w 97"/>
                <a:gd name="T13" fmla="*/ 32 h 338"/>
                <a:gd name="T14" fmla="*/ 21 w 97"/>
                <a:gd name="T15" fmla="*/ 38 h 338"/>
                <a:gd name="T16" fmla="*/ 23 w 97"/>
                <a:gd name="T17" fmla="*/ 44 h 338"/>
                <a:gd name="T18" fmla="*/ 26 w 97"/>
                <a:gd name="T19" fmla="*/ 53 h 338"/>
                <a:gd name="T20" fmla="*/ 29 w 97"/>
                <a:gd name="T21" fmla="*/ 62 h 338"/>
                <a:gd name="T22" fmla="*/ 31 w 97"/>
                <a:gd name="T23" fmla="*/ 71 h 338"/>
                <a:gd name="T24" fmla="*/ 33 w 97"/>
                <a:gd name="T25" fmla="*/ 80 h 338"/>
                <a:gd name="T26" fmla="*/ 36 w 97"/>
                <a:gd name="T27" fmla="*/ 90 h 338"/>
                <a:gd name="T28" fmla="*/ 39 w 97"/>
                <a:gd name="T29" fmla="*/ 102 h 338"/>
                <a:gd name="T30" fmla="*/ 41 w 97"/>
                <a:gd name="T31" fmla="*/ 113 h 338"/>
                <a:gd name="T32" fmla="*/ 45 w 97"/>
                <a:gd name="T33" fmla="*/ 124 h 338"/>
                <a:gd name="T34" fmla="*/ 47 w 97"/>
                <a:gd name="T35" fmla="*/ 135 h 338"/>
                <a:gd name="T36" fmla="*/ 48 w 97"/>
                <a:gd name="T37" fmla="*/ 146 h 338"/>
                <a:gd name="T38" fmla="*/ 49 w 97"/>
                <a:gd name="T39" fmla="*/ 157 h 338"/>
                <a:gd name="T40" fmla="*/ 48 w 97"/>
                <a:gd name="T41" fmla="*/ 169 h 338"/>
                <a:gd name="T42" fmla="*/ 44 w 97"/>
                <a:gd name="T43" fmla="*/ 169 h 338"/>
                <a:gd name="T44" fmla="*/ 41 w 97"/>
                <a:gd name="T45" fmla="*/ 168 h 338"/>
                <a:gd name="T46" fmla="*/ 39 w 97"/>
                <a:gd name="T47" fmla="*/ 165 h 338"/>
                <a:gd name="T48" fmla="*/ 39 w 97"/>
                <a:gd name="T49" fmla="*/ 162 h 338"/>
                <a:gd name="T50" fmla="*/ 34 w 97"/>
                <a:gd name="T51" fmla="*/ 144 h 338"/>
                <a:gd name="T52" fmla="*/ 29 w 97"/>
                <a:gd name="T53" fmla="*/ 126 h 338"/>
                <a:gd name="T54" fmla="*/ 23 w 97"/>
                <a:gd name="T55" fmla="*/ 108 h 338"/>
                <a:gd name="T56" fmla="*/ 17 w 97"/>
                <a:gd name="T57" fmla="*/ 90 h 338"/>
                <a:gd name="T58" fmla="*/ 11 w 97"/>
                <a:gd name="T59" fmla="*/ 69 h 338"/>
                <a:gd name="T60" fmla="*/ 4 w 97"/>
                <a:gd name="T61" fmla="*/ 47 h 338"/>
                <a:gd name="T62" fmla="*/ 0 w 97"/>
                <a:gd name="T63" fmla="*/ 25 h 338"/>
                <a:gd name="T64" fmla="*/ 1 w 97"/>
                <a:gd name="T65" fmla="*/ 1 h 338"/>
                <a:gd name="T66" fmla="*/ 3 w 97"/>
                <a:gd name="T67" fmla="*/ 0 h 338"/>
                <a:gd name="T68" fmla="*/ 6 w 97"/>
                <a:gd name="T69" fmla="*/ 0 h 338"/>
                <a:gd name="T70" fmla="*/ 7 w 97"/>
                <a:gd name="T71" fmla="*/ 1 h 338"/>
                <a:gd name="T72" fmla="*/ 8 w 97"/>
                <a:gd name="T73" fmla="*/ 4 h 33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7" h="338">
                  <a:moveTo>
                    <a:pt x="16" y="7"/>
                  </a:moveTo>
                  <a:lnTo>
                    <a:pt x="19" y="15"/>
                  </a:lnTo>
                  <a:lnTo>
                    <a:pt x="21" y="23"/>
                  </a:lnTo>
                  <a:lnTo>
                    <a:pt x="24" y="33"/>
                  </a:lnTo>
                  <a:lnTo>
                    <a:pt x="28" y="41"/>
                  </a:lnTo>
                  <a:lnTo>
                    <a:pt x="33" y="52"/>
                  </a:lnTo>
                  <a:lnTo>
                    <a:pt x="37" y="64"/>
                  </a:lnTo>
                  <a:lnTo>
                    <a:pt x="41" y="76"/>
                  </a:lnTo>
                  <a:lnTo>
                    <a:pt x="46" y="87"/>
                  </a:lnTo>
                  <a:lnTo>
                    <a:pt x="51" y="105"/>
                  </a:lnTo>
                  <a:lnTo>
                    <a:pt x="57" y="123"/>
                  </a:lnTo>
                  <a:lnTo>
                    <a:pt x="62" y="141"/>
                  </a:lnTo>
                  <a:lnTo>
                    <a:pt x="65" y="160"/>
                  </a:lnTo>
                  <a:lnTo>
                    <a:pt x="72" y="180"/>
                  </a:lnTo>
                  <a:lnTo>
                    <a:pt x="77" y="204"/>
                  </a:lnTo>
                  <a:lnTo>
                    <a:pt x="82" y="225"/>
                  </a:lnTo>
                  <a:lnTo>
                    <a:pt x="90" y="247"/>
                  </a:lnTo>
                  <a:lnTo>
                    <a:pt x="93" y="269"/>
                  </a:lnTo>
                  <a:lnTo>
                    <a:pt x="95" y="291"/>
                  </a:lnTo>
                  <a:lnTo>
                    <a:pt x="97" y="314"/>
                  </a:lnTo>
                  <a:lnTo>
                    <a:pt x="95" y="338"/>
                  </a:lnTo>
                  <a:lnTo>
                    <a:pt x="87" y="338"/>
                  </a:lnTo>
                  <a:lnTo>
                    <a:pt x="82" y="335"/>
                  </a:lnTo>
                  <a:lnTo>
                    <a:pt x="78" y="329"/>
                  </a:lnTo>
                  <a:lnTo>
                    <a:pt x="77" y="324"/>
                  </a:lnTo>
                  <a:lnTo>
                    <a:pt x="67" y="287"/>
                  </a:lnTo>
                  <a:lnTo>
                    <a:pt x="57" y="251"/>
                  </a:lnTo>
                  <a:lnTo>
                    <a:pt x="46" y="215"/>
                  </a:lnTo>
                  <a:lnTo>
                    <a:pt x="33" y="180"/>
                  </a:lnTo>
                  <a:lnTo>
                    <a:pt x="21" y="137"/>
                  </a:lnTo>
                  <a:lnTo>
                    <a:pt x="8" y="93"/>
                  </a:lnTo>
                  <a:lnTo>
                    <a:pt x="0" y="49"/>
                  </a:lnTo>
                  <a:lnTo>
                    <a:pt x="1" y="2"/>
                  </a:lnTo>
                  <a:lnTo>
                    <a:pt x="5" y="0"/>
                  </a:lnTo>
                  <a:lnTo>
                    <a:pt x="11" y="0"/>
                  </a:lnTo>
                  <a:lnTo>
                    <a:pt x="14" y="2"/>
                  </a:lnTo>
                  <a:lnTo>
                    <a:pt x="1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2" name="Freeform 157"/>
            <p:cNvSpPr>
              <a:spLocks/>
            </p:cNvSpPr>
            <p:nvPr/>
          </p:nvSpPr>
          <p:spPr bwMode="auto">
            <a:xfrm>
              <a:off x="2594" y="2165"/>
              <a:ext cx="120" cy="150"/>
            </a:xfrm>
            <a:custGeom>
              <a:avLst/>
              <a:gdLst>
                <a:gd name="T0" fmla="*/ 119 w 239"/>
                <a:gd name="T1" fmla="*/ 17 h 300"/>
                <a:gd name="T2" fmla="*/ 115 w 239"/>
                <a:gd name="T3" fmla="*/ 29 h 300"/>
                <a:gd name="T4" fmla="*/ 111 w 239"/>
                <a:gd name="T5" fmla="*/ 39 h 300"/>
                <a:gd name="T6" fmla="*/ 106 w 239"/>
                <a:gd name="T7" fmla="*/ 50 h 300"/>
                <a:gd name="T8" fmla="*/ 99 w 239"/>
                <a:gd name="T9" fmla="*/ 60 h 300"/>
                <a:gd name="T10" fmla="*/ 93 w 239"/>
                <a:gd name="T11" fmla="*/ 68 h 300"/>
                <a:gd name="T12" fmla="*/ 87 w 239"/>
                <a:gd name="T13" fmla="*/ 76 h 300"/>
                <a:gd name="T14" fmla="*/ 81 w 239"/>
                <a:gd name="T15" fmla="*/ 83 h 300"/>
                <a:gd name="T16" fmla="*/ 75 w 239"/>
                <a:gd name="T17" fmla="*/ 91 h 300"/>
                <a:gd name="T18" fmla="*/ 67 w 239"/>
                <a:gd name="T19" fmla="*/ 98 h 300"/>
                <a:gd name="T20" fmla="*/ 61 w 239"/>
                <a:gd name="T21" fmla="*/ 105 h 300"/>
                <a:gd name="T22" fmla="*/ 54 w 239"/>
                <a:gd name="T23" fmla="*/ 112 h 300"/>
                <a:gd name="T24" fmla="*/ 46 w 239"/>
                <a:gd name="T25" fmla="*/ 119 h 300"/>
                <a:gd name="T26" fmla="*/ 42 w 239"/>
                <a:gd name="T27" fmla="*/ 123 h 300"/>
                <a:gd name="T28" fmla="*/ 37 w 239"/>
                <a:gd name="T29" fmla="*/ 127 h 300"/>
                <a:gd name="T30" fmla="*/ 32 w 239"/>
                <a:gd name="T31" fmla="*/ 131 h 300"/>
                <a:gd name="T32" fmla="*/ 27 w 239"/>
                <a:gd name="T33" fmla="*/ 135 h 300"/>
                <a:gd name="T34" fmla="*/ 22 w 239"/>
                <a:gd name="T35" fmla="*/ 139 h 300"/>
                <a:gd name="T36" fmla="*/ 17 w 239"/>
                <a:gd name="T37" fmla="*/ 143 h 300"/>
                <a:gd name="T38" fmla="*/ 13 w 239"/>
                <a:gd name="T39" fmla="*/ 146 h 300"/>
                <a:gd name="T40" fmla="*/ 8 w 239"/>
                <a:gd name="T41" fmla="*/ 150 h 300"/>
                <a:gd name="T42" fmla="*/ 6 w 239"/>
                <a:gd name="T43" fmla="*/ 150 h 300"/>
                <a:gd name="T44" fmla="*/ 4 w 239"/>
                <a:gd name="T45" fmla="*/ 150 h 300"/>
                <a:gd name="T46" fmla="*/ 2 w 239"/>
                <a:gd name="T47" fmla="*/ 150 h 300"/>
                <a:gd name="T48" fmla="*/ 0 w 239"/>
                <a:gd name="T49" fmla="*/ 150 h 300"/>
                <a:gd name="T50" fmla="*/ 0 w 239"/>
                <a:gd name="T51" fmla="*/ 146 h 300"/>
                <a:gd name="T52" fmla="*/ 14 w 239"/>
                <a:gd name="T53" fmla="*/ 133 h 300"/>
                <a:gd name="T54" fmla="*/ 27 w 239"/>
                <a:gd name="T55" fmla="*/ 121 h 300"/>
                <a:gd name="T56" fmla="*/ 40 w 239"/>
                <a:gd name="T57" fmla="*/ 108 h 300"/>
                <a:gd name="T58" fmla="*/ 53 w 239"/>
                <a:gd name="T59" fmla="*/ 95 h 300"/>
                <a:gd name="T60" fmla="*/ 64 w 239"/>
                <a:gd name="T61" fmla="*/ 82 h 300"/>
                <a:gd name="T62" fmla="*/ 76 w 239"/>
                <a:gd name="T63" fmla="*/ 68 h 300"/>
                <a:gd name="T64" fmla="*/ 85 w 239"/>
                <a:gd name="T65" fmla="*/ 53 h 300"/>
                <a:gd name="T66" fmla="*/ 94 w 239"/>
                <a:gd name="T67" fmla="*/ 38 h 300"/>
                <a:gd name="T68" fmla="*/ 99 w 239"/>
                <a:gd name="T69" fmla="*/ 31 h 300"/>
                <a:gd name="T70" fmla="*/ 103 w 239"/>
                <a:gd name="T71" fmla="*/ 22 h 300"/>
                <a:gd name="T72" fmla="*/ 107 w 239"/>
                <a:gd name="T73" fmla="*/ 14 h 300"/>
                <a:gd name="T74" fmla="*/ 111 w 239"/>
                <a:gd name="T75" fmla="*/ 6 h 300"/>
                <a:gd name="T76" fmla="*/ 112 w 239"/>
                <a:gd name="T77" fmla="*/ 5 h 300"/>
                <a:gd name="T78" fmla="*/ 113 w 239"/>
                <a:gd name="T79" fmla="*/ 3 h 300"/>
                <a:gd name="T80" fmla="*/ 114 w 239"/>
                <a:gd name="T81" fmla="*/ 1 h 300"/>
                <a:gd name="T82" fmla="*/ 116 w 239"/>
                <a:gd name="T83" fmla="*/ 0 h 300"/>
                <a:gd name="T84" fmla="*/ 119 w 239"/>
                <a:gd name="T85" fmla="*/ 3 h 300"/>
                <a:gd name="T86" fmla="*/ 120 w 239"/>
                <a:gd name="T87" fmla="*/ 7 h 300"/>
                <a:gd name="T88" fmla="*/ 119 w 239"/>
                <a:gd name="T89" fmla="*/ 12 h 300"/>
                <a:gd name="T90" fmla="*/ 119 w 239"/>
                <a:gd name="T91" fmla="*/ 17 h 30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39" h="300">
                  <a:moveTo>
                    <a:pt x="238" y="33"/>
                  </a:moveTo>
                  <a:lnTo>
                    <a:pt x="230" y="57"/>
                  </a:lnTo>
                  <a:lnTo>
                    <a:pt x="221" y="78"/>
                  </a:lnTo>
                  <a:lnTo>
                    <a:pt x="212" y="100"/>
                  </a:lnTo>
                  <a:lnTo>
                    <a:pt x="197" y="120"/>
                  </a:lnTo>
                  <a:lnTo>
                    <a:pt x="185" y="136"/>
                  </a:lnTo>
                  <a:lnTo>
                    <a:pt x="174" y="151"/>
                  </a:lnTo>
                  <a:lnTo>
                    <a:pt x="162" y="166"/>
                  </a:lnTo>
                  <a:lnTo>
                    <a:pt x="149" y="181"/>
                  </a:lnTo>
                  <a:lnTo>
                    <a:pt x="134" y="195"/>
                  </a:lnTo>
                  <a:lnTo>
                    <a:pt x="121" y="210"/>
                  </a:lnTo>
                  <a:lnTo>
                    <a:pt x="107" y="224"/>
                  </a:lnTo>
                  <a:lnTo>
                    <a:pt x="92" y="237"/>
                  </a:lnTo>
                  <a:lnTo>
                    <a:pt x="84" y="245"/>
                  </a:lnTo>
                  <a:lnTo>
                    <a:pt x="74" y="254"/>
                  </a:lnTo>
                  <a:lnTo>
                    <a:pt x="64" y="262"/>
                  </a:lnTo>
                  <a:lnTo>
                    <a:pt x="54" y="270"/>
                  </a:lnTo>
                  <a:lnTo>
                    <a:pt x="44" y="277"/>
                  </a:lnTo>
                  <a:lnTo>
                    <a:pt x="34" y="285"/>
                  </a:lnTo>
                  <a:lnTo>
                    <a:pt x="25" y="292"/>
                  </a:lnTo>
                  <a:lnTo>
                    <a:pt x="15" y="299"/>
                  </a:lnTo>
                  <a:lnTo>
                    <a:pt x="11" y="300"/>
                  </a:lnTo>
                  <a:lnTo>
                    <a:pt x="7" y="300"/>
                  </a:lnTo>
                  <a:lnTo>
                    <a:pt x="3" y="300"/>
                  </a:lnTo>
                  <a:lnTo>
                    <a:pt x="0" y="299"/>
                  </a:lnTo>
                  <a:lnTo>
                    <a:pt x="0" y="291"/>
                  </a:lnTo>
                  <a:lnTo>
                    <a:pt x="28" y="266"/>
                  </a:lnTo>
                  <a:lnTo>
                    <a:pt x="54" y="241"/>
                  </a:lnTo>
                  <a:lnTo>
                    <a:pt x="80" y="215"/>
                  </a:lnTo>
                  <a:lnTo>
                    <a:pt x="105" y="189"/>
                  </a:lnTo>
                  <a:lnTo>
                    <a:pt x="128" y="163"/>
                  </a:lnTo>
                  <a:lnTo>
                    <a:pt x="151" y="135"/>
                  </a:lnTo>
                  <a:lnTo>
                    <a:pt x="169" y="106"/>
                  </a:lnTo>
                  <a:lnTo>
                    <a:pt x="187" y="76"/>
                  </a:lnTo>
                  <a:lnTo>
                    <a:pt x="197" y="61"/>
                  </a:lnTo>
                  <a:lnTo>
                    <a:pt x="205" y="44"/>
                  </a:lnTo>
                  <a:lnTo>
                    <a:pt x="213" y="28"/>
                  </a:lnTo>
                  <a:lnTo>
                    <a:pt x="221" y="11"/>
                  </a:lnTo>
                  <a:lnTo>
                    <a:pt x="223" y="9"/>
                  </a:lnTo>
                  <a:lnTo>
                    <a:pt x="225" y="6"/>
                  </a:lnTo>
                  <a:lnTo>
                    <a:pt x="228" y="2"/>
                  </a:lnTo>
                  <a:lnTo>
                    <a:pt x="231" y="0"/>
                  </a:lnTo>
                  <a:lnTo>
                    <a:pt x="238" y="6"/>
                  </a:lnTo>
                  <a:lnTo>
                    <a:pt x="239" y="14"/>
                  </a:lnTo>
                  <a:lnTo>
                    <a:pt x="238" y="24"/>
                  </a:lnTo>
                  <a:lnTo>
                    <a:pt x="238"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3" name="Freeform 158"/>
            <p:cNvSpPr>
              <a:spLocks/>
            </p:cNvSpPr>
            <p:nvPr/>
          </p:nvSpPr>
          <p:spPr bwMode="auto">
            <a:xfrm>
              <a:off x="2295" y="2166"/>
              <a:ext cx="55" cy="137"/>
            </a:xfrm>
            <a:custGeom>
              <a:avLst/>
              <a:gdLst>
                <a:gd name="T0" fmla="*/ 14 w 110"/>
                <a:gd name="T1" fmla="*/ 11 h 274"/>
                <a:gd name="T2" fmla="*/ 20 w 110"/>
                <a:gd name="T3" fmla="*/ 22 h 274"/>
                <a:gd name="T4" fmla="*/ 23 w 110"/>
                <a:gd name="T5" fmla="*/ 33 h 274"/>
                <a:gd name="T6" fmla="*/ 25 w 110"/>
                <a:gd name="T7" fmla="*/ 46 h 274"/>
                <a:gd name="T8" fmla="*/ 29 w 110"/>
                <a:gd name="T9" fmla="*/ 57 h 274"/>
                <a:gd name="T10" fmla="*/ 34 w 110"/>
                <a:gd name="T11" fmla="*/ 69 h 274"/>
                <a:gd name="T12" fmla="*/ 40 w 110"/>
                <a:gd name="T13" fmla="*/ 82 h 274"/>
                <a:gd name="T14" fmla="*/ 44 w 110"/>
                <a:gd name="T15" fmla="*/ 94 h 274"/>
                <a:gd name="T16" fmla="*/ 48 w 110"/>
                <a:gd name="T17" fmla="*/ 107 h 274"/>
                <a:gd name="T18" fmla="*/ 50 w 110"/>
                <a:gd name="T19" fmla="*/ 114 h 274"/>
                <a:gd name="T20" fmla="*/ 53 w 110"/>
                <a:gd name="T21" fmla="*/ 121 h 274"/>
                <a:gd name="T22" fmla="*/ 55 w 110"/>
                <a:gd name="T23" fmla="*/ 128 h 274"/>
                <a:gd name="T24" fmla="*/ 55 w 110"/>
                <a:gd name="T25" fmla="*/ 135 h 274"/>
                <a:gd name="T26" fmla="*/ 55 w 110"/>
                <a:gd name="T27" fmla="*/ 137 h 274"/>
                <a:gd name="T28" fmla="*/ 53 w 110"/>
                <a:gd name="T29" fmla="*/ 137 h 274"/>
                <a:gd name="T30" fmla="*/ 52 w 110"/>
                <a:gd name="T31" fmla="*/ 137 h 274"/>
                <a:gd name="T32" fmla="*/ 50 w 110"/>
                <a:gd name="T33" fmla="*/ 137 h 274"/>
                <a:gd name="T34" fmla="*/ 43 w 110"/>
                <a:gd name="T35" fmla="*/ 132 h 274"/>
                <a:gd name="T36" fmla="*/ 40 w 110"/>
                <a:gd name="T37" fmla="*/ 124 h 274"/>
                <a:gd name="T38" fmla="*/ 37 w 110"/>
                <a:gd name="T39" fmla="*/ 117 h 274"/>
                <a:gd name="T40" fmla="*/ 35 w 110"/>
                <a:gd name="T41" fmla="*/ 109 h 274"/>
                <a:gd name="T42" fmla="*/ 28 w 110"/>
                <a:gd name="T43" fmla="*/ 91 h 274"/>
                <a:gd name="T44" fmla="*/ 22 w 110"/>
                <a:gd name="T45" fmla="*/ 74 h 274"/>
                <a:gd name="T46" fmla="*/ 16 w 110"/>
                <a:gd name="T47" fmla="*/ 56 h 274"/>
                <a:gd name="T48" fmla="*/ 13 w 110"/>
                <a:gd name="T49" fmla="*/ 38 h 274"/>
                <a:gd name="T50" fmla="*/ 11 w 110"/>
                <a:gd name="T51" fmla="*/ 31 h 274"/>
                <a:gd name="T52" fmla="*/ 9 w 110"/>
                <a:gd name="T53" fmla="*/ 24 h 274"/>
                <a:gd name="T54" fmla="*/ 7 w 110"/>
                <a:gd name="T55" fmla="*/ 17 h 274"/>
                <a:gd name="T56" fmla="*/ 3 w 110"/>
                <a:gd name="T57" fmla="*/ 11 h 274"/>
                <a:gd name="T58" fmla="*/ 2 w 110"/>
                <a:gd name="T59" fmla="*/ 9 h 274"/>
                <a:gd name="T60" fmla="*/ 1 w 110"/>
                <a:gd name="T61" fmla="*/ 7 h 274"/>
                <a:gd name="T62" fmla="*/ 0 w 110"/>
                <a:gd name="T63" fmla="*/ 4 h 274"/>
                <a:gd name="T64" fmla="*/ 1 w 110"/>
                <a:gd name="T65" fmla="*/ 2 h 274"/>
                <a:gd name="T66" fmla="*/ 3 w 110"/>
                <a:gd name="T67" fmla="*/ 2 h 274"/>
                <a:gd name="T68" fmla="*/ 4 w 110"/>
                <a:gd name="T69" fmla="*/ 0 h 274"/>
                <a:gd name="T70" fmla="*/ 5 w 110"/>
                <a:gd name="T71" fmla="*/ 0 h 274"/>
                <a:gd name="T72" fmla="*/ 8 w 110"/>
                <a:gd name="T73" fmla="*/ 0 h 274"/>
                <a:gd name="T74" fmla="*/ 10 w 110"/>
                <a:gd name="T75" fmla="*/ 2 h 274"/>
                <a:gd name="T76" fmla="*/ 12 w 110"/>
                <a:gd name="T77" fmla="*/ 5 h 274"/>
                <a:gd name="T78" fmla="*/ 14 w 110"/>
                <a:gd name="T79" fmla="*/ 8 h 274"/>
                <a:gd name="T80" fmla="*/ 14 w 110"/>
                <a:gd name="T81" fmla="*/ 11 h 27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10" h="274">
                  <a:moveTo>
                    <a:pt x="28" y="21"/>
                  </a:moveTo>
                  <a:lnTo>
                    <a:pt x="40" y="43"/>
                  </a:lnTo>
                  <a:lnTo>
                    <a:pt x="46" y="66"/>
                  </a:lnTo>
                  <a:lnTo>
                    <a:pt x="50" y="91"/>
                  </a:lnTo>
                  <a:lnTo>
                    <a:pt x="58" y="114"/>
                  </a:lnTo>
                  <a:lnTo>
                    <a:pt x="68" y="138"/>
                  </a:lnTo>
                  <a:lnTo>
                    <a:pt x="79" y="163"/>
                  </a:lnTo>
                  <a:lnTo>
                    <a:pt x="87" y="188"/>
                  </a:lnTo>
                  <a:lnTo>
                    <a:pt x="95" y="214"/>
                  </a:lnTo>
                  <a:lnTo>
                    <a:pt x="100" y="227"/>
                  </a:lnTo>
                  <a:lnTo>
                    <a:pt x="105" y="241"/>
                  </a:lnTo>
                  <a:lnTo>
                    <a:pt x="109" y="256"/>
                  </a:lnTo>
                  <a:lnTo>
                    <a:pt x="110" y="270"/>
                  </a:lnTo>
                  <a:lnTo>
                    <a:pt x="109" y="273"/>
                  </a:lnTo>
                  <a:lnTo>
                    <a:pt x="105" y="273"/>
                  </a:lnTo>
                  <a:lnTo>
                    <a:pt x="104" y="274"/>
                  </a:lnTo>
                  <a:lnTo>
                    <a:pt x="100" y="273"/>
                  </a:lnTo>
                  <a:lnTo>
                    <a:pt x="86" y="263"/>
                  </a:lnTo>
                  <a:lnTo>
                    <a:pt x="79" y="248"/>
                  </a:lnTo>
                  <a:lnTo>
                    <a:pt x="74" y="233"/>
                  </a:lnTo>
                  <a:lnTo>
                    <a:pt x="69" y="218"/>
                  </a:lnTo>
                  <a:lnTo>
                    <a:pt x="56" y="182"/>
                  </a:lnTo>
                  <a:lnTo>
                    <a:pt x="43" y="148"/>
                  </a:lnTo>
                  <a:lnTo>
                    <a:pt x="31" y="112"/>
                  </a:lnTo>
                  <a:lnTo>
                    <a:pt x="25" y="75"/>
                  </a:lnTo>
                  <a:lnTo>
                    <a:pt x="22" y="62"/>
                  </a:lnTo>
                  <a:lnTo>
                    <a:pt x="18" y="47"/>
                  </a:lnTo>
                  <a:lnTo>
                    <a:pt x="13" y="33"/>
                  </a:lnTo>
                  <a:lnTo>
                    <a:pt x="5" y="21"/>
                  </a:lnTo>
                  <a:lnTo>
                    <a:pt x="4" y="17"/>
                  </a:lnTo>
                  <a:lnTo>
                    <a:pt x="2" y="13"/>
                  </a:lnTo>
                  <a:lnTo>
                    <a:pt x="0" y="8"/>
                  </a:lnTo>
                  <a:lnTo>
                    <a:pt x="2" y="4"/>
                  </a:lnTo>
                  <a:lnTo>
                    <a:pt x="5" y="3"/>
                  </a:lnTo>
                  <a:lnTo>
                    <a:pt x="7" y="0"/>
                  </a:lnTo>
                  <a:lnTo>
                    <a:pt x="10" y="0"/>
                  </a:lnTo>
                  <a:lnTo>
                    <a:pt x="15" y="0"/>
                  </a:lnTo>
                  <a:lnTo>
                    <a:pt x="20" y="4"/>
                  </a:lnTo>
                  <a:lnTo>
                    <a:pt x="23" y="10"/>
                  </a:lnTo>
                  <a:lnTo>
                    <a:pt x="27" y="15"/>
                  </a:lnTo>
                  <a:lnTo>
                    <a:pt x="28"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4" name="Freeform 159"/>
            <p:cNvSpPr>
              <a:spLocks/>
            </p:cNvSpPr>
            <p:nvPr/>
          </p:nvSpPr>
          <p:spPr bwMode="auto">
            <a:xfrm>
              <a:off x="2241" y="2174"/>
              <a:ext cx="78" cy="141"/>
            </a:xfrm>
            <a:custGeom>
              <a:avLst/>
              <a:gdLst>
                <a:gd name="T0" fmla="*/ 21 w 156"/>
                <a:gd name="T1" fmla="*/ 16 h 282"/>
                <a:gd name="T2" fmla="*/ 25 w 156"/>
                <a:gd name="T3" fmla="*/ 25 h 282"/>
                <a:gd name="T4" fmla="*/ 28 w 156"/>
                <a:gd name="T5" fmla="*/ 34 h 282"/>
                <a:gd name="T6" fmla="*/ 30 w 156"/>
                <a:gd name="T7" fmla="*/ 44 h 282"/>
                <a:gd name="T8" fmla="*/ 34 w 156"/>
                <a:gd name="T9" fmla="*/ 53 h 282"/>
                <a:gd name="T10" fmla="*/ 37 w 156"/>
                <a:gd name="T11" fmla="*/ 64 h 282"/>
                <a:gd name="T12" fmla="*/ 41 w 156"/>
                <a:gd name="T13" fmla="*/ 75 h 282"/>
                <a:gd name="T14" fmla="*/ 46 w 156"/>
                <a:gd name="T15" fmla="*/ 86 h 282"/>
                <a:gd name="T16" fmla="*/ 52 w 156"/>
                <a:gd name="T17" fmla="*/ 96 h 282"/>
                <a:gd name="T18" fmla="*/ 58 w 156"/>
                <a:gd name="T19" fmla="*/ 105 h 282"/>
                <a:gd name="T20" fmla="*/ 65 w 156"/>
                <a:gd name="T21" fmla="*/ 116 h 282"/>
                <a:gd name="T22" fmla="*/ 71 w 156"/>
                <a:gd name="T23" fmla="*/ 125 h 282"/>
                <a:gd name="T24" fmla="*/ 77 w 156"/>
                <a:gd name="T25" fmla="*/ 136 h 282"/>
                <a:gd name="T26" fmla="*/ 78 w 156"/>
                <a:gd name="T27" fmla="*/ 137 h 282"/>
                <a:gd name="T28" fmla="*/ 78 w 156"/>
                <a:gd name="T29" fmla="*/ 139 h 282"/>
                <a:gd name="T30" fmla="*/ 77 w 156"/>
                <a:gd name="T31" fmla="*/ 140 h 282"/>
                <a:gd name="T32" fmla="*/ 76 w 156"/>
                <a:gd name="T33" fmla="*/ 141 h 282"/>
                <a:gd name="T34" fmla="*/ 72 w 156"/>
                <a:gd name="T35" fmla="*/ 140 h 282"/>
                <a:gd name="T36" fmla="*/ 69 w 156"/>
                <a:gd name="T37" fmla="*/ 140 h 282"/>
                <a:gd name="T38" fmla="*/ 66 w 156"/>
                <a:gd name="T39" fmla="*/ 138 h 282"/>
                <a:gd name="T40" fmla="*/ 63 w 156"/>
                <a:gd name="T41" fmla="*/ 135 h 282"/>
                <a:gd name="T42" fmla="*/ 58 w 156"/>
                <a:gd name="T43" fmla="*/ 127 h 282"/>
                <a:gd name="T44" fmla="*/ 53 w 156"/>
                <a:gd name="T45" fmla="*/ 118 h 282"/>
                <a:gd name="T46" fmla="*/ 48 w 156"/>
                <a:gd name="T47" fmla="*/ 110 h 282"/>
                <a:gd name="T48" fmla="*/ 42 w 156"/>
                <a:gd name="T49" fmla="*/ 102 h 282"/>
                <a:gd name="T50" fmla="*/ 36 w 156"/>
                <a:gd name="T51" fmla="*/ 94 h 282"/>
                <a:gd name="T52" fmla="*/ 31 w 156"/>
                <a:gd name="T53" fmla="*/ 86 h 282"/>
                <a:gd name="T54" fmla="*/ 26 w 156"/>
                <a:gd name="T55" fmla="*/ 77 h 282"/>
                <a:gd name="T56" fmla="*/ 22 w 156"/>
                <a:gd name="T57" fmla="*/ 69 h 282"/>
                <a:gd name="T58" fmla="*/ 17 w 156"/>
                <a:gd name="T59" fmla="*/ 58 h 282"/>
                <a:gd name="T60" fmla="*/ 16 w 156"/>
                <a:gd name="T61" fmla="*/ 47 h 282"/>
                <a:gd name="T62" fmla="*/ 14 w 156"/>
                <a:gd name="T63" fmla="*/ 34 h 282"/>
                <a:gd name="T64" fmla="*/ 12 w 156"/>
                <a:gd name="T65" fmla="*/ 23 h 282"/>
                <a:gd name="T66" fmla="*/ 9 w 156"/>
                <a:gd name="T67" fmla="*/ 18 h 282"/>
                <a:gd name="T68" fmla="*/ 7 w 156"/>
                <a:gd name="T69" fmla="*/ 13 h 282"/>
                <a:gd name="T70" fmla="*/ 4 w 156"/>
                <a:gd name="T71" fmla="*/ 8 h 282"/>
                <a:gd name="T72" fmla="*/ 0 w 156"/>
                <a:gd name="T73" fmla="*/ 3 h 282"/>
                <a:gd name="T74" fmla="*/ 0 w 156"/>
                <a:gd name="T75" fmla="*/ 3 h 282"/>
                <a:gd name="T76" fmla="*/ 1 w 156"/>
                <a:gd name="T77" fmla="*/ 1 h 282"/>
                <a:gd name="T78" fmla="*/ 1 w 156"/>
                <a:gd name="T79" fmla="*/ 1 h 282"/>
                <a:gd name="T80" fmla="*/ 2 w 156"/>
                <a:gd name="T81" fmla="*/ 0 h 282"/>
                <a:gd name="T82" fmla="*/ 9 w 156"/>
                <a:gd name="T83" fmla="*/ 1 h 282"/>
                <a:gd name="T84" fmla="*/ 14 w 156"/>
                <a:gd name="T85" fmla="*/ 6 h 282"/>
                <a:gd name="T86" fmla="*/ 17 w 156"/>
                <a:gd name="T87" fmla="*/ 11 h 282"/>
                <a:gd name="T88" fmla="*/ 21 w 156"/>
                <a:gd name="T89" fmla="*/ 16 h 2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6" h="282">
                  <a:moveTo>
                    <a:pt x="41" y="32"/>
                  </a:moveTo>
                  <a:lnTo>
                    <a:pt x="49" y="50"/>
                  </a:lnTo>
                  <a:lnTo>
                    <a:pt x="55" y="68"/>
                  </a:lnTo>
                  <a:lnTo>
                    <a:pt x="60" y="87"/>
                  </a:lnTo>
                  <a:lnTo>
                    <a:pt x="67" y="106"/>
                  </a:lnTo>
                  <a:lnTo>
                    <a:pt x="74" y="128"/>
                  </a:lnTo>
                  <a:lnTo>
                    <a:pt x="82" y="150"/>
                  </a:lnTo>
                  <a:lnTo>
                    <a:pt x="92" y="171"/>
                  </a:lnTo>
                  <a:lnTo>
                    <a:pt x="103" y="191"/>
                  </a:lnTo>
                  <a:lnTo>
                    <a:pt x="116" y="210"/>
                  </a:lnTo>
                  <a:lnTo>
                    <a:pt x="129" y="231"/>
                  </a:lnTo>
                  <a:lnTo>
                    <a:pt x="142" y="250"/>
                  </a:lnTo>
                  <a:lnTo>
                    <a:pt x="154" y="271"/>
                  </a:lnTo>
                  <a:lnTo>
                    <a:pt x="156" y="273"/>
                  </a:lnTo>
                  <a:lnTo>
                    <a:pt x="156" y="277"/>
                  </a:lnTo>
                  <a:lnTo>
                    <a:pt x="154" y="280"/>
                  </a:lnTo>
                  <a:lnTo>
                    <a:pt x="151" y="282"/>
                  </a:lnTo>
                  <a:lnTo>
                    <a:pt x="144" y="280"/>
                  </a:lnTo>
                  <a:lnTo>
                    <a:pt x="137" y="279"/>
                  </a:lnTo>
                  <a:lnTo>
                    <a:pt x="131" y="276"/>
                  </a:lnTo>
                  <a:lnTo>
                    <a:pt x="126" y="269"/>
                  </a:lnTo>
                  <a:lnTo>
                    <a:pt x="116" y="253"/>
                  </a:lnTo>
                  <a:lnTo>
                    <a:pt x="106" y="236"/>
                  </a:lnTo>
                  <a:lnTo>
                    <a:pt x="95" y="220"/>
                  </a:lnTo>
                  <a:lnTo>
                    <a:pt x="83" y="204"/>
                  </a:lnTo>
                  <a:lnTo>
                    <a:pt x="72" y="187"/>
                  </a:lnTo>
                  <a:lnTo>
                    <a:pt x="62" y="171"/>
                  </a:lnTo>
                  <a:lnTo>
                    <a:pt x="52" y="154"/>
                  </a:lnTo>
                  <a:lnTo>
                    <a:pt x="44" y="138"/>
                  </a:lnTo>
                  <a:lnTo>
                    <a:pt x="34" y="116"/>
                  </a:lnTo>
                  <a:lnTo>
                    <a:pt x="31" y="93"/>
                  </a:lnTo>
                  <a:lnTo>
                    <a:pt x="28" y="68"/>
                  </a:lnTo>
                  <a:lnTo>
                    <a:pt x="23" y="45"/>
                  </a:lnTo>
                  <a:lnTo>
                    <a:pt x="18" y="35"/>
                  </a:lnTo>
                  <a:lnTo>
                    <a:pt x="13" y="26"/>
                  </a:lnTo>
                  <a:lnTo>
                    <a:pt x="8" y="15"/>
                  </a:lnTo>
                  <a:lnTo>
                    <a:pt x="0" y="6"/>
                  </a:lnTo>
                  <a:lnTo>
                    <a:pt x="0" y="5"/>
                  </a:lnTo>
                  <a:lnTo>
                    <a:pt x="1" y="2"/>
                  </a:lnTo>
                  <a:lnTo>
                    <a:pt x="1" y="1"/>
                  </a:lnTo>
                  <a:lnTo>
                    <a:pt x="3" y="0"/>
                  </a:lnTo>
                  <a:lnTo>
                    <a:pt x="18" y="2"/>
                  </a:lnTo>
                  <a:lnTo>
                    <a:pt x="28" y="11"/>
                  </a:lnTo>
                  <a:lnTo>
                    <a:pt x="34" y="22"/>
                  </a:lnTo>
                  <a:lnTo>
                    <a:pt x="41" y="3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5" name="Freeform 160"/>
            <p:cNvSpPr>
              <a:spLocks/>
            </p:cNvSpPr>
            <p:nvPr/>
          </p:nvSpPr>
          <p:spPr bwMode="auto">
            <a:xfrm>
              <a:off x="1831" y="2177"/>
              <a:ext cx="32" cy="35"/>
            </a:xfrm>
            <a:custGeom>
              <a:avLst/>
              <a:gdLst>
                <a:gd name="T0" fmla="*/ 18 w 64"/>
                <a:gd name="T1" fmla="*/ 8 h 70"/>
                <a:gd name="T2" fmla="*/ 19 w 64"/>
                <a:gd name="T3" fmla="*/ 13 h 70"/>
                <a:gd name="T4" fmla="*/ 17 w 64"/>
                <a:gd name="T5" fmla="*/ 18 h 70"/>
                <a:gd name="T6" fmla="*/ 17 w 64"/>
                <a:gd name="T7" fmla="*/ 23 h 70"/>
                <a:gd name="T8" fmla="*/ 22 w 64"/>
                <a:gd name="T9" fmla="*/ 27 h 70"/>
                <a:gd name="T10" fmla="*/ 25 w 64"/>
                <a:gd name="T11" fmla="*/ 28 h 70"/>
                <a:gd name="T12" fmla="*/ 30 w 64"/>
                <a:gd name="T13" fmla="*/ 30 h 70"/>
                <a:gd name="T14" fmla="*/ 32 w 64"/>
                <a:gd name="T15" fmla="*/ 31 h 70"/>
                <a:gd name="T16" fmla="*/ 32 w 64"/>
                <a:gd name="T17" fmla="*/ 35 h 70"/>
                <a:gd name="T18" fmla="*/ 28 w 64"/>
                <a:gd name="T19" fmla="*/ 35 h 70"/>
                <a:gd name="T20" fmla="*/ 25 w 64"/>
                <a:gd name="T21" fmla="*/ 35 h 70"/>
                <a:gd name="T22" fmla="*/ 21 w 64"/>
                <a:gd name="T23" fmla="*/ 35 h 70"/>
                <a:gd name="T24" fmla="*/ 17 w 64"/>
                <a:gd name="T25" fmla="*/ 34 h 70"/>
                <a:gd name="T26" fmla="*/ 13 w 64"/>
                <a:gd name="T27" fmla="*/ 32 h 70"/>
                <a:gd name="T28" fmla="*/ 10 w 64"/>
                <a:gd name="T29" fmla="*/ 31 h 70"/>
                <a:gd name="T30" fmla="*/ 6 w 64"/>
                <a:gd name="T31" fmla="*/ 30 h 70"/>
                <a:gd name="T32" fmla="*/ 3 w 64"/>
                <a:gd name="T33" fmla="*/ 29 h 70"/>
                <a:gd name="T34" fmla="*/ 2 w 64"/>
                <a:gd name="T35" fmla="*/ 28 h 70"/>
                <a:gd name="T36" fmla="*/ 0 w 64"/>
                <a:gd name="T37" fmla="*/ 27 h 70"/>
                <a:gd name="T38" fmla="*/ 0 w 64"/>
                <a:gd name="T39" fmla="*/ 26 h 70"/>
                <a:gd name="T40" fmla="*/ 0 w 64"/>
                <a:gd name="T41" fmla="*/ 24 h 70"/>
                <a:gd name="T42" fmla="*/ 3 w 64"/>
                <a:gd name="T43" fmla="*/ 18 h 70"/>
                <a:gd name="T44" fmla="*/ 6 w 64"/>
                <a:gd name="T45" fmla="*/ 12 h 70"/>
                <a:gd name="T46" fmla="*/ 8 w 64"/>
                <a:gd name="T47" fmla="*/ 6 h 70"/>
                <a:gd name="T48" fmla="*/ 12 w 64"/>
                <a:gd name="T49" fmla="*/ 0 h 70"/>
                <a:gd name="T50" fmla="*/ 15 w 64"/>
                <a:gd name="T51" fmla="*/ 0 h 70"/>
                <a:gd name="T52" fmla="*/ 16 w 64"/>
                <a:gd name="T53" fmla="*/ 2 h 70"/>
                <a:gd name="T54" fmla="*/ 17 w 64"/>
                <a:gd name="T55" fmla="*/ 5 h 70"/>
                <a:gd name="T56" fmla="*/ 18 w 64"/>
                <a:gd name="T57" fmla="*/ 8 h 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4" h="70">
                  <a:moveTo>
                    <a:pt x="36" y="15"/>
                  </a:moveTo>
                  <a:lnTo>
                    <a:pt x="37" y="26"/>
                  </a:lnTo>
                  <a:lnTo>
                    <a:pt x="34" y="36"/>
                  </a:lnTo>
                  <a:lnTo>
                    <a:pt x="34" y="45"/>
                  </a:lnTo>
                  <a:lnTo>
                    <a:pt x="44" y="53"/>
                  </a:lnTo>
                  <a:lnTo>
                    <a:pt x="50" y="56"/>
                  </a:lnTo>
                  <a:lnTo>
                    <a:pt x="59" y="59"/>
                  </a:lnTo>
                  <a:lnTo>
                    <a:pt x="64" y="62"/>
                  </a:lnTo>
                  <a:lnTo>
                    <a:pt x="64" y="69"/>
                  </a:lnTo>
                  <a:lnTo>
                    <a:pt x="55" y="70"/>
                  </a:lnTo>
                  <a:lnTo>
                    <a:pt x="49" y="70"/>
                  </a:lnTo>
                  <a:lnTo>
                    <a:pt x="41" y="69"/>
                  </a:lnTo>
                  <a:lnTo>
                    <a:pt x="34" y="67"/>
                  </a:lnTo>
                  <a:lnTo>
                    <a:pt x="26" y="64"/>
                  </a:lnTo>
                  <a:lnTo>
                    <a:pt x="19" y="62"/>
                  </a:lnTo>
                  <a:lnTo>
                    <a:pt x="11" y="60"/>
                  </a:lnTo>
                  <a:lnTo>
                    <a:pt x="5" y="58"/>
                  </a:lnTo>
                  <a:lnTo>
                    <a:pt x="3" y="55"/>
                  </a:lnTo>
                  <a:lnTo>
                    <a:pt x="0" y="53"/>
                  </a:lnTo>
                  <a:lnTo>
                    <a:pt x="0" y="51"/>
                  </a:lnTo>
                  <a:lnTo>
                    <a:pt x="0" y="47"/>
                  </a:lnTo>
                  <a:lnTo>
                    <a:pt x="6" y="36"/>
                  </a:lnTo>
                  <a:lnTo>
                    <a:pt x="11" y="23"/>
                  </a:lnTo>
                  <a:lnTo>
                    <a:pt x="16" y="11"/>
                  </a:lnTo>
                  <a:lnTo>
                    <a:pt x="23" y="0"/>
                  </a:lnTo>
                  <a:lnTo>
                    <a:pt x="29" y="0"/>
                  </a:lnTo>
                  <a:lnTo>
                    <a:pt x="32" y="4"/>
                  </a:lnTo>
                  <a:lnTo>
                    <a:pt x="34" y="10"/>
                  </a:lnTo>
                  <a:lnTo>
                    <a:pt x="3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6" name="Freeform 161"/>
            <p:cNvSpPr>
              <a:spLocks/>
            </p:cNvSpPr>
            <p:nvPr/>
          </p:nvSpPr>
          <p:spPr bwMode="auto">
            <a:xfrm>
              <a:off x="3152" y="2182"/>
              <a:ext cx="32" cy="98"/>
            </a:xfrm>
            <a:custGeom>
              <a:avLst/>
              <a:gdLst>
                <a:gd name="T0" fmla="*/ 10 w 66"/>
                <a:gd name="T1" fmla="*/ 5 h 197"/>
                <a:gd name="T2" fmla="*/ 15 w 66"/>
                <a:gd name="T3" fmla="*/ 10 h 197"/>
                <a:gd name="T4" fmla="*/ 19 w 66"/>
                <a:gd name="T5" fmla="*/ 16 h 197"/>
                <a:gd name="T6" fmla="*/ 22 w 66"/>
                <a:gd name="T7" fmla="*/ 23 h 197"/>
                <a:gd name="T8" fmla="*/ 26 w 66"/>
                <a:gd name="T9" fmla="*/ 30 h 197"/>
                <a:gd name="T10" fmla="*/ 31 w 66"/>
                <a:gd name="T11" fmla="*/ 45 h 197"/>
                <a:gd name="T12" fmla="*/ 32 w 66"/>
                <a:gd name="T13" fmla="*/ 63 h 197"/>
                <a:gd name="T14" fmla="*/ 31 w 66"/>
                <a:gd name="T15" fmla="*/ 80 h 197"/>
                <a:gd name="T16" fmla="*/ 26 w 66"/>
                <a:gd name="T17" fmla="*/ 97 h 197"/>
                <a:gd name="T18" fmla="*/ 26 w 66"/>
                <a:gd name="T19" fmla="*/ 97 h 197"/>
                <a:gd name="T20" fmla="*/ 25 w 66"/>
                <a:gd name="T21" fmla="*/ 98 h 197"/>
                <a:gd name="T22" fmla="*/ 24 w 66"/>
                <a:gd name="T23" fmla="*/ 98 h 197"/>
                <a:gd name="T24" fmla="*/ 22 w 66"/>
                <a:gd name="T25" fmla="*/ 98 h 197"/>
                <a:gd name="T26" fmla="*/ 21 w 66"/>
                <a:gd name="T27" fmla="*/ 95 h 197"/>
                <a:gd name="T28" fmla="*/ 21 w 66"/>
                <a:gd name="T29" fmla="*/ 91 h 197"/>
                <a:gd name="T30" fmla="*/ 20 w 66"/>
                <a:gd name="T31" fmla="*/ 87 h 197"/>
                <a:gd name="T32" fmla="*/ 19 w 66"/>
                <a:gd name="T33" fmla="*/ 84 h 197"/>
                <a:gd name="T34" fmla="*/ 17 w 66"/>
                <a:gd name="T35" fmla="*/ 63 h 197"/>
                <a:gd name="T36" fmla="*/ 14 w 66"/>
                <a:gd name="T37" fmla="*/ 41 h 197"/>
                <a:gd name="T38" fmla="*/ 7 w 66"/>
                <a:gd name="T39" fmla="*/ 21 h 197"/>
                <a:gd name="T40" fmla="*/ 0 w 66"/>
                <a:gd name="T41" fmla="*/ 2 h 197"/>
                <a:gd name="T42" fmla="*/ 2 w 66"/>
                <a:gd name="T43" fmla="*/ 0 h 197"/>
                <a:gd name="T44" fmla="*/ 5 w 66"/>
                <a:gd name="T45" fmla="*/ 1 h 197"/>
                <a:gd name="T46" fmla="*/ 7 w 66"/>
                <a:gd name="T47" fmla="*/ 3 h 197"/>
                <a:gd name="T48" fmla="*/ 10 w 66"/>
                <a:gd name="T49" fmla="*/ 5 h 1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 h="197">
                  <a:moveTo>
                    <a:pt x="20" y="11"/>
                  </a:moveTo>
                  <a:lnTo>
                    <a:pt x="31" y="20"/>
                  </a:lnTo>
                  <a:lnTo>
                    <a:pt x="40" y="33"/>
                  </a:lnTo>
                  <a:lnTo>
                    <a:pt x="46" y="46"/>
                  </a:lnTo>
                  <a:lnTo>
                    <a:pt x="53" y="60"/>
                  </a:lnTo>
                  <a:lnTo>
                    <a:pt x="63" y="91"/>
                  </a:lnTo>
                  <a:lnTo>
                    <a:pt x="66" y="127"/>
                  </a:lnTo>
                  <a:lnTo>
                    <a:pt x="63" y="161"/>
                  </a:lnTo>
                  <a:lnTo>
                    <a:pt x="54" y="194"/>
                  </a:lnTo>
                  <a:lnTo>
                    <a:pt x="53" y="195"/>
                  </a:lnTo>
                  <a:lnTo>
                    <a:pt x="51" y="197"/>
                  </a:lnTo>
                  <a:lnTo>
                    <a:pt x="49" y="197"/>
                  </a:lnTo>
                  <a:lnTo>
                    <a:pt x="46" y="197"/>
                  </a:lnTo>
                  <a:lnTo>
                    <a:pt x="43" y="190"/>
                  </a:lnTo>
                  <a:lnTo>
                    <a:pt x="43" y="183"/>
                  </a:lnTo>
                  <a:lnTo>
                    <a:pt x="41" y="175"/>
                  </a:lnTo>
                  <a:lnTo>
                    <a:pt x="40" y="168"/>
                  </a:lnTo>
                  <a:lnTo>
                    <a:pt x="35" y="126"/>
                  </a:lnTo>
                  <a:lnTo>
                    <a:pt x="28" y="83"/>
                  </a:lnTo>
                  <a:lnTo>
                    <a:pt x="15" y="42"/>
                  </a:lnTo>
                  <a:lnTo>
                    <a:pt x="0" y="4"/>
                  </a:lnTo>
                  <a:lnTo>
                    <a:pt x="5" y="0"/>
                  </a:lnTo>
                  <a:lnTo>
                    <a:pt x="10" y="2"/>
                  </a:lnTo>
                  <a:lnTo>
                    <a:pt x="15" y="7"/>
                  </a:lnTo>
                  <a:lnTo>
                    <a:pt x="2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7" name="Freeform 162"/>
            <p:cNvSpPr>
              <a:spLocks/>
            </p:cNvSpPr>
            <p:nvPr/>
          </p:nvSpPr>
          <p:spPr bwMode="auto">
            <a:xfrm>
              <a:off x="3070" y="2192"/>
              <a:ext cx="29" cy="84"/>
            </a:xfrm>
            <a:custGeom>
              <a:avLst/>
              <a:gdLst>
                <a:gd name="T0" fmla="*/ 15 w 59"/>
                <a:gd name="T1" fmla="*/ 10 h 167"/>
                <a:gd name="T2" fmla="*/ 23 w 59"/>
                <a:gd name="T3" fmla="*/ 21 h 167"/>
                <a:gd name="T4" fmla="*/ 26 w 59"/>
                <a:gd name="T5" fmla="*/ 34 h 167"/>
                <a:gd name="T6" fmla="*/ 28 w 59"/>
                <a:gd name="T7" fmla="*/ 48 h 167"/>
                <a:gd name="T8" fmla="*/ 29 w 59"/>
                <a:gd name="T9" fmla="*/ 61 h 167"/>
                <a:gd name="T10" fmla="*/ 28 w 59"/>
                <a:gd name="T11" fmla="*/ 65 h 167"/>
                <a:gd name="T12" fmla="*/ 27 w 59"/>
                <a:gd name="T13" fmla="*/ 70 h 167"/>
                <a:gd name="T14" fmla="*/ 25 w 59"/>
                <a:gd name="T15" fmla="*/ 75 h 167"/>
                <a:gd name="T16" fmla="*/ 24 w 59"/>
                <a:gd name="T17" fmla="*/ 79 h 167"/>
                <a:gd name="T18" fmla="*/ 24 w 59"/>
                <a:gd name="T19" fmla="*/ 80 h 167"/>
                <a:gd name="T20" fmla="*/ 22 w 59"/>
                <a:gd name="T21" fmla="*/ 82 h 167"/>
                <a:gd name="T22" fmla="*/ 20 w 59"/>
                <a:gd name="T23" fmla="*/ 82 h 167"/>
                <a:gd name="T24" fmla="*/ 19 w 59"/>
                <a:gd name="T25" fmla="*/ 83 h 167"/>
                <a:gd name="T26" fmla="*/ 15 w 59"/>
                <a:gd name="T27" fmla="*/ 84 h 167"/>
                <a:gd name="T28" fmla="*/ 14 w 59"/>
                <a:gd name="T29" fmla="*/ 82 h 167"/>
                <a:gd name="T30" fmla="*/ 14 w 59"/>
                <a:gd name="T31" fmla="*/ 79 h 167"/>
                <a:gd name="T32" fmla="*/ 12 w 59"/>
                <a:gd name="T33" fmla="*/ 76 h 167"/>
                <a:gd name="T34" fmla="*/ 12 w 59"/>
                <a:gd name="T35" fmla="*/ 59 h 167"/>
                <a:gd name="T36" fmla="*/ 11 w 59"/>
                <a:gd name="T37" fmla="*/ 43 h 167"/>
                <a:gd name="T38" fmla="*/ 6 w 59"/>
                <a:gd name="T39" fmla="*/ 27 h 167"/>
                <a:gd name="T40" fmla="*/ 1 w 59"/>
                <a:gd name="T41" fmla="*/ 11 h 167"/>
                <a:gd name="T42" fmla="*/ 1 w 59"/>
                <a:gd name="T43" fmla="*/ 8 h 167"/>
                <a:gd name="T44" fmla="*/ 0 w 59"/>
                <a:gd name="T45" fmla="*/ 5 h 167"/>
                <a:gd name="T46" fmla="*/ 1 w 59"/>
                <a:gd name="T47" fmla="*/ 3 h 167"/>
                <a:gd name="T48" fmla="*/ 2 w 59"/>
                <a:gd name="T49" fmla="*/ 0 h 167"/>
                <a:gd name="T50" fmla="*/ 7 w 59"/>
                <a:gd name="T51" fmla="*/ 1 h 167"/>
                <a:gd name="T52" fmla="*/ 11 w 59"/>
                <a:gd name="T53" fmla="*/ 4 h 167"/>
                <a:gd name="T54" fmla="*/ 12 w 59"/>
                <a:gd name="T55" fmla="*/ 7 h 167"/>
                <a:gd name="T56" fmla="*/ 15 w 59"/>
                <a:gd name="T57" fmla="*/ 10 h 16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9" h="167">
                  <a:moveTo>
                    <a:pt x="31" y="19"/>
                  </a:moveTo>
                  <a:lnTo>
                    <a:pt x="46" y="41"/>
                  </a:lnTo>
                  <a:lnTo>
                    <a:pt x="53" y="67"/>
                  </a:lnTo>
                  <a:lnTo>
                    <a:pt x="56" y="95"/>
                  </a:lnTo>
                  <a:lnTo>
                    <a:pt x="59" y="122"/>
                  </a:lnTo>
                  <a:lnTo>
                    <a:pt x="56" y="130"/>
                  </a:lnTo>
                  <a:lnTo>
                    <a:pt x="54" y="140"/>
                  </a:lnTo>
                  <a:lnTo>
                    <a:pt x="51" y="149"/>
                  </a:lnTo>
                  <a:lnTo>
                    <a:pt x="48" y="158"/>
                  </a:lnTo>
                  <a:lnTo>
                    <a:pt x="48" y="160"/>
                  </a:lnTo>
                  <a:lnTo>
                    <a:pt x="45" y="163"/>
                  </a:lnTo>
                  <a:lnTo>
                    <a:pt x="41" y="164"/>
                  </a:lnTo>
                  <a:lnTo>
                    <a:pt x="38" y="166"/>
                  </a:lnTo>
                  <a:lnTo>
                    <a:pt x="31" y="167"/>
                  </a:lnTo>
                  <a:lnTo>
                    <a:pt x="28" y="163"/>
                  </a:lnTo>
                  <a:lnTo>
                    <a:pt x="28" y="158"/>
                  </a:lnTo>
                  <a:lnTo>
                    <a:pt x="25" y="152"/>
                  </a:lnTo>
                  <a:lnTo>
                    <a:pt x="25" y="118"/>
                  </a:lnTo>
                  <a:lnTo>
                    <a:pt x="22" y="85"/>
                  </a:lnTo>
                  <a:lnTo>
                    <a:pt x="13" y="54"/>
                  </a:lnTo>
                  <a:lnTo>
                    <a:pt x="2" y="21"/>
                  </a:lnTo>
                  <a:lnTo>
                    <a:pt x="2" y="15"/>
                  </a:lnTo>
                  <a:lnTo>
                    <a:pt x="0" y="10"/>
                  </a:lnTo>
                  <a:lnTo>
                    <a:pt x="2" y="6"/>
                  </a:lnTo>
                  <a:lnTo>
                    <a:pt x="5" y="0"/>
                  </a:lnTo>
                  <a:lnTo>
                    <a:pt x="15" y="2"/>
                  </a:lnTo>
                  <a:lnTo>
                    <a:pt x="22" y="7"/>
                  </a:lnTo>
                  <a:lnTo>
                    <a:pt x="25" y="14"/>
                  </a:lnTo>
                  <a:lnTo>
                    <a:pt x="31"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8" name="Freeform 163"/>
            <p:cNvSpPr>
              <a:spLocks/>
            </p:cNvSpPr>
            <p:nvPr/>
          </p:nvSpPr>
          <p:spPr bwMode="auto">
            <a:xfrm>
              <a:off x="3103" y="2193"/>
              <a:ext cx="36" cy="84"/>
            </a:xfrm>
            <a:custGeom>
              <a:avLst/>
              <a:gdLst>
                <a:gd name="T0" fmla="*/ 13 w 73"/>
                <a:gd name="T1" fmla="*/ 6 h 168"/>
                <a:gd name="T2" fmla="*/ 15 w 73"/>
                <a:gd name="T3" fmla="*/ 19 h 168"/>
                <a:gd name="T4" fmla="*/ 16 w 73"/>
                <a:gd name="T5" fmla="*/ 31 h 168"/>
                <a:gd name="T6" fmla="*/ 20 w 73"/>
                <a:gd name="T7" fmla="*/ 43 h 168"/>
                <a:gd name="T8" fmla="*/ 25 w 73"/>
                <a:gd name="T9" fmla="*/ 55 h 168"/>
                <a:gd name="T10" fmla="*/ 27 w 73"/>
                <a:gd name="T11" fmla="*/ 60 h 168"/>
                <a:gd name="T12" fmla="*/ 29 w 73"/>
                <a:gd name="T13" fmla="*/ 65 h 168"/>
                <a:gd name="T14" fmla="*/ 31 w 73"/>
                <a:gd name="T15" fmla="*/ 70 h 168"/>
                <a:gd name="T16" fmla="*/ 34 w 73"/>
                <a:gd name="T17" fmla="*/ 75 h 168"/>
                <a:gd name="T18" fmla="*/ 35 w 73"/>
                <a:gd name="T19" fmla="*/ 77 h 168"/>
                <a:gd name="T20" fmla="*/ 36 w 73"/>
                <a:gd name="T21" fmla="*/ 79 h 168"/>
                <a:gd name="T22" fmla="*/ 36 w 73"/>
                <a:gd name="T23" fmla="*/ 81 h 168"/>
                <a:gd name="T24" fmla="*/ 34 w 73"/>
                <a:gd name="T25" fmla="*/ 84 h 168"/>
                <a:gd name="T26" fmla="*/ 33 w 73"/>
                <a:gd name="T27" fmla="*/ 84 h 168"/>
                <a:gd name="T28" fmla="*/ 31 w 73"/>
                <a:gd name="T29" fmla="*/ 84 h 168"/>
                <a:gd name="T30" fmla="*/ 29 w 73"/>
                <a:gd name="T31" fmla="*/ 84 h 168"/>
                <a:gd name="T32" fmla="*/ 27 w 73"/>
                <a:gd name="T33" fmla="*/ 82 h 168"/>
                <a:gd name="T34" fmla="*/ 23 w 73"/>
                <a:gd name="T35" fmla="*/ 77 h 168"/>
                <a:gd name="T36" fmla="*/ 20 w 73"/>
                <a:gd name="T37" fmla="*/ 71 h 168"/>
                <a:gd name="T38" fmla="*/ 16 w 73"/>
                <a:gd name="T39" fmla="*/ 66 h 168"/>
                <a:gd name="T40" fmla="*/ 14 w 73"/>
                <a:gd name="T41" fmla="*/ 60 h 168"/>
                <a:gd name="T42" fmla="*/ 10 w 73"/>
                <a:gd name="T43" fmla="*/ 53 h 168"/>
                <a:gd name="T44" fmla="*/ 6 w 73"/>
                <a:gd name="T45" fmla="*/ 45 h 168"/>
                <a:gd name="T46" fmla="*/ 3 w 73"/>
                <a:gd name="T47" fmla="*/ 38 h 168"/>
                <a:gd name="T48" fmla="*/ 2 w 73"/>
                <a:gd name="T49" fmla="*/ 30 h 168"/>
                <a:gd name="T50" fmla="*/ 1 w 73"/>
                <a:gd name="T51" fmla="*/ 22 h 168"/>
                <a:gd name="T52" fmla="*/ 0 w 73"/>
                <a:gd name="T53" fmla="*/ 13 h 168"/>
                <a:gd name="T54" fmla="*/ 1 w 73"/>
                <a:gd name="T55" fmla="*/ 6 h 168"/>
                <a:gd name="T56" fmla="*/ 7 w 73"/>
                <a:gd name="T57" fmla="*/ 0 h 168"/>
                <a:gd name="T58" fmla="*/ 10 w 73"/>
                <a:gd name="T59" fmla="*/ 1 h 168"/>
                <a:gd name="T60" fmla="*/ 11 w 73"/>
                <a:gd name="T61" fmla="*/ 2 h 168"/>
                <a:gd name="T62" fmla="*/ 12 w 73"/>
                <a:gd name="T63" fmla="*/ 3 h 168"/>
                <a:gd name="T64" fmla="*/ 13 w 73"/>
                <a:gd name="T65" fmla="*/ 6 h 1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 h="168">
                  <a:moveTo>
                    <a:pt x="27" y="11"/>
                  </a:moveTo>
                  <a:lnTo>
                    <a:pt x="30" y="37"/>
                  </a:lnTo>
                  <a:lnTo>
                    <a:pt x="33" y="61"/>
                  </a:lnTo>
                  <a:lnTo>
                    <a:pt x="40" y="86"/>
                  </a:lnTo>
                  <a:lnTo>
                    <a:pt x="50" y="109"/>
                  </a:lnTo>
                  <a:lnTo>
                    <a:pt x="55" y="119"/>
                  </a:lnTo>
                  <a:lnTo>
                    <a:pt x="58" y="130"/>
                  </a:lnTo>
                  <a:lnTo>
                    <a:pt x="63" y="139"/>
                  </a:lnTo>
                  <a:lnTo>
                    <a:pt x="69" y="149"/>
                  </a:lnTo>
                  <a:lnTo>
                    <a:pt x="71" y="154"/>
                  </a:lnTo>
                  <a:lnTo>
                    <a:pt x="73" y="158"/>
                  </a:lnTo>
                  <a:lnTo>
                    <a:pt x="73" y="162"/>
                  </a:lnTo>
                  <a:lnTo>
                    <a:pt x="69" y="167"/>
                  </a:lnTo>
                  <a:lnTo>
                    <a:pt x="66" y="168"/>
                  </a:lnTo>
                  <a:lnTo>
                    <a:pt x="63" y="168"/>
                  </a:lnTo>
                  <a:lnTo>
                    <a:pt x="58" y="167"/>
                  </a:lnTo>
                  <a:lnTo>
                    <a:pt x="55" y="164"/>
                  </a:lnTo>
                  <a:lnTo>
                    <a:pt x="46" y="153"/>
                  </a:lnTo>
                  <a:lnTo>
                    <a:pt x="40" y="142"/>
                  </a:lnTo>
                  <a:lnTo>
                    <a:pt x="33" y="131"/>
                  </a:lnTo>
                  <a:lnTo>
                    <a:pt x="28" y="119"/>
                  </a:lnTo>
                  <a:lnTo>
                    <a:pt x="20" y="105"/>
                  </a:lnTo>
                  <a:lnTo>
                    <a:pt x="12" y="90"/>
                  </a:lnTo>
                  <a:lnTo>
                    <a:pt x="7" y="75"/>
                  </a:lnTo>
                  <a:lnTo>
                    <a:pt x="4" y="60"/>
                  </a:lnTo>
                  <a:lnTo>
                    <a:pt x="2" y="43"/>
                  </a:lnTo>
                  <a:lnTo>
                    <a:pt x="0" y="26"/>
                  </a:lnTo>
                  <a:lnTo>
                    <a:pt x="2" y="11"/>
                  </a:lnTo>
                  <a:lnTo>
                    <a:pt x="15" y="0"/>
                  </a:lnTo>
                  <a:lnTo>
                    <a:pt x="20" y="1"/>
                  </a:lnTo>
                  <a:lnTo>
                    <a:pt x="23" y="4"/>
                  </a:lnTo>
                  <a:lnTo>
                    <a:pt x="25" y="6"/>
                  </a:lnTo>
                  <a:lnTo>
                    <a:pt x="27"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79" name="Freeform 164"/>
            <p:cNvSpPr>
              <a:spLocks/>
            </p:cNvSpPr>
            <p:nvPr/>
          </p:nvSpPr>
          <p:spPr bwMode="auto">
            <a:xfrm>
              <a:off x="3014" y="2199"/>
              <a:ext cx="29" cy="71"/>
            </a:xfrm>
            <a:custGeom>
              <a:avLst/>
              <a:gdLst>
                <a:gd name="T0" fmla="*/ 12 w 59"/>
                <a:gd name="T1" fmla="*/ 10 h 142"/>
                <a:gd name="T2" fmla="*/ 16 w 59"/>
                <a:gd name="T3" fmla="*/ 25 h 142"/>
                <a:gd name="T4" fmla="*/ 20 w 59"/>
                <a:gd name="T5" fmla="*/ 39 h 142"/>
                <a:gd name="T6" fmla="*/ 24 w 59"/>
                <a:gd name="T7" fmla="*/ 53 h 142"/>
                <a:gd name="T8" fmla="*/ 29 w 59"/>
                <a:gd name="T9" fmla="*/ 67 h 142"/>
                <a:gd name="T10" fmla="*/ 28 w 59"/>
                <a:gd name="T11" fmla="*/ 69 h 142"/>
                <a:gd name="T12" fmla="*/ 27 w 59"/>
                <a:gd name="T13" fmla="*/ 71 h 142"/>
                <a:gd name="T14" fmla="*/ 25 w 59"/>
                <a:gd name="T15" fmla="*/ 71 h 142"/>
                <a:gd name="T16" fmla="*/ 23 w 59"/>
                <a:gd name="T17" fmla="*/ 71 h 142"/>
                <a:gd name="T18" fmla="*/ 16 w 59"/>
                <a:gd name="T19" fmla="*/ 60 h 142"/>
                <a:gd name="T20" fmla="*/ 11 w 59"/>
                <a:gd name="T21" fmla="*/ 48 h 142"/>
                <a:gd name="T22" fmla="*/ 6 w 59"/>
                <a:gd name="T23" fmla="*/ 36 h 142"/>
                <a:gd name="T24" fmla="*/ 2 w 59"/>
                <a:gd name="T25" fmla="*/ 24 h 142"/>
                <a:gd name="T26" fmla="*/ 1 w 59"/>
                <a:gd name="T27" fmla="*/ 18 h 142"/>
                <a:gd name="T28" fmla="*/ 0 w 59"/>
                <a:gd name="T29" fmla="*/ 12 h 142"/>
                <a:gd name="T30" fmla="*/ 0 w 59"/>
                <a:gd name="T31" fmla="*/ 6 h 142"/>
                <a:gd name="T32" fmla="*/ 2 w 59"/>
                <a:gd name="T33" fmla="*/ 0 h 142"/>
                <a:gd name="T34" fmla="*/ 4 w 59"/>
                <a:gd name="T35" fmla="*/ 0 h 142"/>
                <a:gd name="T36" fmla="*/ 5 w 59"/>
                <a:gd name="T37" fmla="*/ 0 h 142"/>
                <a:gd name="T38" fmla="*/ 6 w 59"/>
                <a:gd name="T39" fmla="*/ 1 h 142"/>
                <a:gd name="T40" fmla="*/ 8 w 59"/>
                <a:gd name="T41" fmla="*/ 1 h 142"/>
                <a:gd name="T42" fmla="*/ 9 w 59"/>
                <a:gd name="T43" fmla="*/ 4 h 142"/>
                <a:gd name="T44" fmla="*/ 10 w 59"/>
                <a:gd name="T45" fmla="*/ 6 h 142"/>
                <a:gd name="T46" fmla="*/ 11 w 59"/>
                <a:gd name="T47" fmla="*/ 8 h 142"/>
                <a:gd name="T48" fmla="*/ 12 w 59"/>
                <a:gd name="T49" fmla="*/ 10 h 1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 h="142">
                  <a:moveTo>
                    <a:pt x="24" y="20"/>
                  </a:moveTo>
                  <a:lnTo>
                    <a:pt x="33" y="49"/>
                  </a:lnTo>
                  <a:lnTo>
                    <a:pt x="41" y="78"/>
                  </a:lnTo>
                  <a:lnTo>
                    <a:pt x="49" y="105"/>
                  </a:lnTo>
                  <a:lnTo>
                    <a:pt x="59" y="133"/>
                  </a:lnTo>
                  <a:lnTo>
                    <a:pt x="57" y="137"/>
                  </a:lnTo>
                  <a:lnTo>
                    <a:pt x="55" y="141"/>
                  </a:lnTo>
                  <a:lnTo>
                    <a:pt x="51" y="142"/>
                  </a:lnTo>
                  <a:lnTo>
                    <a:pt x="46" y="141"/>
                  </a:lnTo>
                  <a:lnTo>
                    <a:pt x="33" y="120"/>
                  </a:lnTo>
                  <a:lnTo>
                    <a:pt x="23" y="96"/>
                  </a:lnTo>
                  <a:lnTo>
                    <a:pt x="13" y="72"/>
                  </a:lnTo>
                  <a:lnTo>
                    <a:pt x="5" y="48"/>
                  </a:lnTo>
                  <a:lnTo>
                    <a:pt x="3" y="35"/>
                  </a:lnTo>
                  <a:lnTo>
                    <a:pt x="0" y="23"/>
                  </a:lnTo>
                  <a:lnTo>
                    <a:pt x="0" y="11"/>
                  </a:lnTo>
                  <a:lnTo>
                    <a:pt x="5" y="0"/>
                  </a:lnTo>
                  <a:lnTo>
                    <a:pt x="8" y="0"/>
                  </a:lnTo>
                  <a:lnTo>
                    <a:pt x="10" y="0"/>
                  </a:lnTo>
                  <a:lnTo>
                    <a:pt x="13" y="1"/>
                  </a:lnTo>
                  <a:lnTo>
                    <a:pt x="16" y="1"/>
                  </a:lnTo>
                  <a:lnTo>
                    <a:pt x="18" y="7"/>
                  </a:lnTo>
                  <a:lnTo>
                    <a:pt x="21" y="11"/>
                  </a:lnTo>
                  <a:lnTo>
                    <a:pt x="23" y="15"/>
                  </a:lnTo>
                  <a:lnTo>
                    <a:pt x="24"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0" name="Freeform 165"/>
            <p:cNvSpPr>
              <a:spLocks/>
            </p:cNvSpPr>
            <p:nvPr/>
          </p:nvSpPr>
          <p:spPr bwMode="auto">
            <a:xfrm>
              <a:off x="2198" y="2200"/>
              <a:ext cx="47" cy="70"/>
            </a:xfrm>
            <a:custGeom>
              <a:avLst/>
              <a:gdLst>
                <a:gd name="T0" fmla="*/ 47 w 93"/>
                <a:gd name="T1" fmla="*/ 3 h 139"/>
                <a:gd name="T2" fmla="*/ 46 w 93"/>
                <a:gd name="T3" fmla="*/ 7 h 139"/>
                <a:gd name="T4" fmla="*/ 44 w 93"/>
                <a:gd name="T5" fmla="*/ 10 h 139"/>
                <a:gd name="T6" fmla="*/ 43 w 93"/>
                <a:gd name="T7" fmla="*/ 13 h 139"/>
                <a:gd name="T8" fmla="*/ 43 w 93"/>
                <a:gd name="T9" fmla="*/ 16 h 139"/>
                <a:gd name="T10" fmla="*/ 37 w 93"/>
                <a:gd name="T11" fmla="*/ 23 h 139"/>
                <a:gd name="T12" fmla="*/ 33 w 93"/>
                <a:gd name="T13" fmla="*/ 29 h 139"/>
                <a:gd name="T14" fmla="*/ 28 w 93"/>
                <a:gd name="T15" fmla="*/ 35 h 139"/>
                <a:gd name="T16" fmla="*/ 25 w 93"/>
                <a:gd name="T17" fmla="*/ 42 h 139"/>
                <a:gd name="T18" fmla="*/ 21 w 93"/>
                <a:gd name="T19" fmla="*/ 49 h 139"/>
                <a:gd name="T20" fmla="*/ 17 w 93"/>
                <a:gd name="T21" fmla="*/ 56 h 139"/>
                <a:gd name="T22" fmla="*/ 12 w 93"/>
                <a:gd name="T23" fmla="*/ 62 h 139"/>
                <a:gd name="T24" fmla="*/ 8 w 93"/>
                <a:gd name="T25" fmla="*/ 69 h 139"/>
                <a:gd name="T26" fmla="*/ 7 w 93"/>
                <a:gd name="T27" fmla="*/ 70 h 139"/>
                <a:gd name="T28" fmla="*/ 5 w 93"/>
                <a:gd name="T29" fmla="*/ 70 h 139"/>
                <a:gd name="T30" fmla="*/ 3 w 93"/>
                <a:gd name="T31" fmla="*/ 70 h 139"/>
                <a:gd name="T32" fmla="*/ 2 w 93"/>
                <a:gd name="T33" fmla="*/ 70 h 139"/>
                <a:gd name="T34" fmla="*/ 0 w 93"/>
                <a:gd name="T35" fmla="*/ 68 h 139"/>
                <a:gd name="T36" fmla="*/ 0 w 93"/>
                <a:gd name="T37" fmla="*/ 66 h 139"/>
                <a:gd name="T38" fmla="*/ 0 w 93"/>
                <a:gd name="T39" fmla="*/ 65 h 139"/>
                <a:gd name="T40" fmla="*/ 1 w 93"/>
                <a:gd name="T41" fmla="*/ 64 h 139"/>
                <a:gd name="T42" fmla="*/ 5 w 93"/>
                <a:gd name="T43" fmla="*/ 55 h 139"/>
                <a:gd name="T44" fmla="*/ 8 w 93"/>
                <a:gd name="T45" fmla="*/ 46 h 139"/>
                <a:gd name="T46" fmla="*/ 11 w 93"/>
                <a:gd name="T47" fmla="*/ 37 h 139"/>
                <a:gd name="T48" fmla="*/ 15 w 93"/>
                <a:gd name="T49" fmla="*/ 28 h 139"/>
                <a:gd name="T50" fmla="*/ 19 w 93"/>
                <a:gd name="T51" fmla="*/ 20 h 139"/>
                <a:gd name="T52" fmla="*/ 24 w 93"/>
                <a:gd name="T53" fmla="*/ 12 h 139"/>
                <a:gd name="T54" fmla="*/ 31 w 93"/>
                <a:gd name="T55" fmla="*/ 6 h 139"/>
                <a:gd name="T56" fmla="*/ 40 w 93"/>
                <a:gd name="T57" fmla="*/ 0 h 139"/>
                <a:gd name="T58" fmla="*/ 43 w 93"/>
                <a:gd name="T59" fmla="*/ 0 h 139"/>
                <a:gd name="T60" fmla="*/ 45 w 93"/>
                <a:gd name="T61" fmla="*/ 1 h 139"/>
                <a:gd name="T62" fmla="*/ 46 w 93"/>
                <a:gd name="T63" fmla="*/ 2 h 139"/>
                <a:gd name="T64" fmla="*/ 47 w 93"/>
                <a:gd name="T65" fmla="*/ 3 h 13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93" h="139">
                  <a:moveTo>
                    <a:pt x="93" y="6"/>
                  </a:moveTo>
                  <a:lnTo>
                    <a:pt x="92" y="13"/>
                  </a:lnTo>
                  <a:lnTo>
                    <a:pt x="88" y="20"/>
                  </a:lnTo>
                  <a:lnTo>
                    <a:pt x="85" y="26"/>
                  </a:lnTo>
                  <a:lnTo>
                    <a:pt x="85" y="32"/>
                  </a:lnTo>
                  <a:lnTo>
                    <a:pt x="74" y="45"/>
                  </a:lnTo>
                  <a:lnTo>
                    <a:pt x="65" y="57"/>
                  </a:lnTo>
                  <a:lnTo>
                    <a:pt x="56" y="69"/>
                  </a:lnTo>
                  <a:lnTo>
                    <a:pt x="49" y="83"/>
                  </a:lnTo>
                  <a:lnTo>
                    <a:pt x="41" y="97"/>
                  </a:lnTo>
                  <a:lnTo>
                    <a:pt x="33" y="112"/>
                  </a:lnTo>
                  <a:lnTo>
                    <a:pt x="24" y="124"/>
                  </a:lnTo>
                  <a:lnTo>
                    <a:pt x="16" y="138"/>
                  </a:lnTo>
                  <a:lnTo>
                    <a:pt x="13" y="139"/>
                  </a:lnTo>
                  <a:lnTo>
                    <a:pt x="10" y="139"/>
                  </a:lnTo>
                  <a:lnTo>
                    <a:pt x="6" y="139"/>
                  </a:lnTo>
                  <a:lnTo>
                    <a:pt x="3" y="139"/>
                  </a:lnTo>
                  <a:lnTo>
                    <a:pt x="0" y="136"/>
                  </a:lnTo>
                  <a:lnTo>
                    <a:pt x="0" y="132"/>
                  </a:lnTo>
                  <a:lnTo>
                    <a:pt x="0" y="130"/>
                  </a:lnTo>
                  <a:lnTo>
                    <a:pt x="1" y="127"/>
                  </a:lnTo>
                  <a:lnTo>
                    <a:pt x="10" y="109"/>
                  </a:lnTo>
                  <a:lnTo>
                    <a:pt x="16" y="91"/>
                  </a:lnTo>
                  <a:lnTo>
                    <a:pt x="21" y="74"/>
                  </a:lnTo>
                  <a:lnTo>
                    <a:pt x="29" y="56"/>
                  </a:lnTo>
                  <a:lnTo>
                    <a:pt x="38" y="39"/>
                  </a:lnTo>
                  <a:lnTo>
                    <a:pt x="47" y="23"/>
                  </a:lnTo>
                  <a:lnTo>
                    <a:pt x="62" y="11"/>
                  </a:lnTo>
                  <a:lnTo>
                    <a:pt x="80" y="0"/>
                  </a:lnTo>
                  <a:lnTo>
                    <a:pt x="85" y="0"/>
                  </a:lnTo>
                  <a:lnTo>
                    <a:pt x="90" y="1"/>
                  </a:lnTo>
                  <a:lnTo>
                    <a:pt x="92" y="4"/>
                  </a:lnTo>
                  <a:lnTo>
                    <a:pt x="93"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1" name="Freeform 166"/>
            <p:cNvSpPr>
              <a:spLocks/>
            </p:cNvSpPr>
            <p:nvPr/>
          </p:nvSpPr>
          <p:spPr bwMode="auto">
            <a:xfrm>
              <a:off x="1909" y="2206"/>
              <a:ext cx="77" cy="131"/>
            </a:xfrm>
            <a:custGeom>
              <a:avLst/>
              <a:gdLst>
                <a:gd name="T0" fmla="*/ 10 w 155"/>
                <a:gd name="T1" fmla="*/ 6 h 262"/>
                <a:gd name="T2" fmla="*/ 13 w 155"/>
                <a:gd name="T3" fmla="*/ 16 h 262"/>
                <a:gd name="T4" fmla="*/ 17 w 155"/>
                <a:gd name="T5" fmla="*/ 25 h 262"/>
                <a:gd name="T6" fmla="*/ 20 w 155"/>
                <a:gd name="T7" fmla="*/ 35 h 262"/>
                <a:gd name="T8" fmla="*/ 25 w 155"/>
                <a:gd name="T9" fmla="*/ 45 h 262"/>
                <a:gd name="T10" fmla="*/ 30 w 155"/>
                <a:gd name="T11" fmla="*/ 54 h 262"/>
                <a:gd name="T12" fmla="*/ 34 w 155"/>
                <a:gd name="T13" fmla="*/ 63 h 262"/>
                <a:gd name="T14" fmla="*/ 39 w 155"/>
                <a:gd name="T15" fmla="*/ 72 h 262"/>
                <a:gd name="T16" fmla="*/ 44 w 155"/>
                <a:gd name="T17" fmla="*/ 81 h 262"/>
                <a:gd name="T18" fmla="*/ 48 w 155"/>
                <a:gd name="T19" fmla="*/ 87 h 262"/>
                <a:gd name="T20" fmla="*/ 51 w 155"/>
                <a:gd name="T21" fmla="*/ 93 h 262"/>
                <a:gd name="T22" fmla="*/ 55 w 155"/>
                <a:gd name="T23" fmla="*/ 99 h 262"/>
                <a:gd name="T24" fmla="*/ 59 w 155"/>
                <a:gd name="T25" fmla="*/ 105 h 262"/>
                <a:gd name="T26" fmla="*/ 63 w 155"/>
                <a:gd name="T27" fmla="*/ 110 h 262"/>
                <a:gd name="T28" fmla="*/ 67 w 155"/>
                <a:gd name="T29" fmla="*/ 116 h 262"/>
                <a:gd name="T30" fmla="*/ 72 w 155"/>
                <a:gd name="T31" fmla="*/ 122 h 262"/>
                <a:gd name="T32" fmla="*/ 77 w 155"/>
                <a:gd name="T33" fmla="*/ 128 h 262"/>
                <a:gd name="T34" fmla="*/ 77 w 155"/>
                <a:gd name="T35" fmla="*/ 128 h 262"/>
                <a:gd name="T36" fmla="*/ 77 w 155"/>
                <a:gd name="T37" fmla="*/ 129 h 262"/>
                <a:gd name="T38" fmla="*/ 77 w 155"/>
                <a:gd name="T39" fmla="*/ 130 h 262"/>
                <a:gd name="T40" fmla="*/ 77 w 155"/>
                <a:gd name="T41" fmla="*/ 131 h 262"/>
                <a:gd name="T42" fmla="*/ 75 w 155"/>
                <a:gd name="T43" fmla="*/ 131 h 262"/>
                <a:gd name="T44" fmla="*/ 72 w 155"/>
                <a:gd name="T45" fmla="*/ 131 h 262"/>
                <a:gd name="T46" fmla="*/ 70 w 155"/>
                <a:gd name="T47" fmla="*/ 131 h 262"/>
                <a:gd name="T48" fmla="*/ 67 w 155"/>
                <a:gd name="T49" fmla="*/ 131 h 262"/>
                <a:gd name="T50" fmla="*/ 62 w 155"/>
                <a:gd name="T51" fmla="*/ 127 h 262"/>
                <a:gd name="T52" fmla="*/ 57 w 155"/>
                <a:gd name="T53" fmla="*/ 122 h 262"/>
                <a:gd name="T54" fmla="*/ 53 w 155"/>
                <a:gd name="T55" fmla="*/ 118 h 262"/>
                <a:gd name="T56" fmla="*/ 49 w 155"/>
                <a:gd name="T57" fmla="*/ 112 h 262"/>
                <a:gd name="T58" fmla="*/ 43 w 155"/>
                <a:gd name="T59" fmla="*/ 107 h 262"/>
                <a:gd name="T60" fmla="*/ 39 w 155"/>
                <a:gd name="T61" fmla="*/ 100 h 262"/>
                <a:gd name="T62" fmla="*/ 34 w 155"/>
                <a:gd name="T63" fmla="*/ 93 h 262"/>
                <a:gd name="T64" fmla="*/ 30 w 155"/>
                <a:gd name="T65" fmla="*/ 86 h 262"/>
                <a:gd name="T66" fmla="*/ 24 w 155"/>
                <a:gd name="T67" fmla="*/ 77 h 262"/>
                <a:gd name="T68" fmla="*/ 18 w 155"/>
                <a:gd name="T69" fmla="*/ 68 h 262"/>
                <a:gd name="T70" fmla="*/ 13 w 155"/>
                <a:gd name="T71" fmla="*/ 59 h 262"/>
                <a:gd name="T72" fmla="*/ 9 w 155"/>
                <a:gd name="T73" fmla="*/ 49 h 262"/>
                <a:gd name="T74" fmla="*/ 6 w 155"/>
                <a:gd name="T75" fmla="*/ 40 h 262"/>
                <a:gd name="T76" fmla="*/ 2 w 155"/>
                <a:gd name="T77" fmla="*/ 30 h 262"/>
                <a:gd name="T78" fmla="*/ 1 w 155"/>
                <a:gd name="T79" fmla="*/ 21 h 262"/>
                <a:gd name="T80" fmla="*/ 0 w 155"/>
                <a:gd name="T81" fmla="*/ 10 h 262"/>
                <a:gd name="T82" fmla="*/ 0 w 155"/>
                <a:gd name="T83" fmla="*/ 8 h 262"/>
                <a:gd name="T84" fmla="*/ 1 w 155"/>
                <a:gd name="T85" fmla="*/ 4 h 262"/>
                <a:gd name="T86" fmla="*/ 1 w 155"/>
                <a:gd name="T87" fmla="*/ 1 h 262"/>
                <a:gd name="T88" fmla="*/ 3 w 155"/>
                <a:gd name="T89" fmla="*/ 0 h 262"/>
                <a:gd name="T90" fmla="*/ 6 w 155"/>
                <a:gd name="T91" fmla="*/ 1 h 262"/>
                <a:gd name="T92" fmla="*/ 7 w 155"/>
                <a:gd name="T93" fmla="*/ 2 h 262"/>
                <a:gd name="T94" fmla="*/ 8 w 155"/>
                <a:gd name="T95" fmla="*/ 4 h 262"/>
                <a:gd name="T96" fmla="*/ 10 w 155"/>
                <a:gd name="T97" fmla="*/ 6 h 26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5" h="262">
                  <a:moveTo>
                    <a:pt x="20" y="12"/>
                  </a:moveTo>
                  <a:lnTo>
                    <a:pt x="27" y="31"/>
                  </a:lnTo>
                  <a:lnTo>
                    <a:pt x="35" y="50"/>
                  </a:lnTo>
                  <a:lnTo>
                    <a:pt x="41" y="69"/>
                  </a:lnTo>
                  <a:lnTo>
                    <a:pt x="50" y="89"/>
                  </a:lnTo>
                  <a:lnTo>
                    <a:pt x="60" y="108"/>
                  </a:lnTo>
                  <a:lnTo>
                    <a:pt x="68" y="125"/>
                  </a:lnTo>
                  <a:lnTo>
                    <a:pt x="78" y="143"/>
                  </a:lnTo>
                  <a:lnTo>
                    <a:pt x="89" y="161"/>
                  </a:lnTo>
                  <a:lnTo>
                    <a:pt x="96" y="173"/>
                  </a:lnTo>
                  <a:lnTo>
                    <a:pt x="102" y="186"/>
                  </a:lnTo>
                  <a:lnTo>
                    <a:pt x="110" y="197"/>
                  </a:lnTo>
                  <a:lnTo>
                    <a:pt x="119" y="209"/>
                  </a:lnTo>
                  <a:lnTo>
                    <a:pt x="127" y="220"/>
                  </a:lnTo>
                  <a:lnTo>
                    <a:pt x="135" y="232"/>
                  </a:lnTo>
                  <a:lnTo>
                    <a:pt x="145" y="243"/>
                  </a:lnTo>
                  <a:lnTo>
                    <a:pt x="155" y="255"/>
                  </a:lnTo>
                  <a:lnTo>
                    <a:pt x="155" y="257"/>
                  </a:lnTo>
                  <a:lnTo>
                    <a:pt x="155" y="260"/>
                  </a:lnTo>
                  <a:lnTo>
                    <a:pt x="155" y="261"/>
                  </a:lnTo>
                  <a:lnTo>
                    <a:pt x="150" y="262"/>
                  </a:lnTo>
                  <a:lnTo>
                    <a:pt x="145" y="262"/>
                  </a:lnTo>
                  <a:lnTo>
                    <a:pt x="140" y="261"/>
                  </a:lnTo>
                  <a:lnTo>
                    <a:pt x="135" y="261"/>
                  </a:lnTo>
                  <a:lnTo>
                    <a:pt x="125" y="253"/>
                  </a:lnTo>
                  <a:lnTo>
                    <a:pt x="115" y="243"/>
                  </a:lnTo>
                  <a:lnTo>
                    <a:pt x="107" y="235"/>
                  </a:lnTo>
                  <a:lnTo>
                    <a:pt x="99" y="224"/>
                  </a:lnTo>
                  <a:lnTo>
                    <a:pt x="87" y="213"/>
                  </a:lnTo>
                  <a:lnTo>
                    <a:pt x="78" y="199"/>
                  </a:lnTo>
                  <a:lnTo>
                    <a:pt x="69" y="186"/>
                  </a:lnTo>
                  <a:lnTo>
                    <a:pt x="60" y="172"/>
                  </a:lnTo>
                  <a:lnTo>
                    <a:pt x="48" y="154"/>
                  </a:lnTo>
                  <a:lnTo>
                    <a:pt x="37" y="136"/>
                  </a:lnTo>
                  <a:lnTo>
                    <a:pt x="27" y="117"/>
                  </a:lnTo>
                  <a:lnTo>
                    <a:pt x="19" y="98"/>
                  </a:lnTo>
                  <a:lnTo>
                    <a:pt x="12" y="79"/>
                  </a:lnTo>
                  <a:lnTo>
                    <a:pt x="5" y="60"/>
                  </a:lnTo>
                  <a:lnTo>
                    <a:pt x="2" y="41"/>
                  </a:lnTo>
                  <a:lnTo>
                    <a:pt x="0" y="20"/>
                  </a:lnTo>
                  <a:lnTo>
                    <a:pt x="0" y="15"/>
                  </a:lnTo>
                  <a:lnTo>
                    <a:pt x="2" y="8"/>
                  </a:lnTo>
                  <a:lnTo>
                    <a:pt x="2" y="2"/>
                  </a:lnTo>
                  <a:lnTo>
                    <a:pt x="7" y="0"/>
                  </a:lnTo>
                  <a:lnTo>
                    <a:pt x="12" y="1"/>
                  </a:lnTo>
                  <a:lnTo>
                    <a:pt x="15" y="4"/>
                  </a:lnTo>
                  <a:lnTo>
                    <a:pt x="17" y="8"/>
                  </a:lnTo>
                  <a:lnTo>
                    <a:pt x="2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2" name="Freeform 167"/>
            <p:cNvSpPr>
              <a:spLocks/>
            </p:cNvSpPr>
            <p:nvPr/>
          </p:nvSpPr>
          <p:spPr bwMode="auto">
            <a:xfrm>
              <a:off x="1963" y="2206"/>
              <a:ext cx="50" cy="115"/>
            </a:xfrm>
            <a:custGeom>
              <a:avLst/>
              <a:gdLst>
                <a:gd name="T0" fmla="*/ 7 w 100"/>
                <a:gd name="T1" fmla="*/ 4 h 228"/>
                <a:gd name="T2" fmla="*/ 10 w 100"/>
                <a:gd name="T3" fmla="*/ 11 h 228"/>
                <a:gd name="T4" fmla="*/ 13 w 100"/>
                <a:gd name="T5" fmla="*/ 19 h 228"/>
                <a:gd name="T6" fmla="*/ 17 w 100"/>
                <a:gd name="T7" fmla="*/ 26 h 228"/>
                <a:gd name="T8" fmla="*/ 19 w 100"/>
                <a:gd name="T9" fmla="*/ 34 h 228"/>
                <a:gd name="T10" fmla="*/ 22 w 100"/>
                <a:gd name="T11" fmla="*/ 42 h 228"/>
                <a:gd name="T12" fmla="*/ 26 w 100"/>
                <a:gd name="T13" fmla="*/ 49 h 228"/>
                <a:gd name="T14" fmla="*/ 28 w 100"/>
                <a:gd name="T15" fmla="*/ 58 h 228"/>
                <a:gd name="T16" fmla="*/ 31 w 100"/>
                <a:gd name="T17" fmla="*/ 66 h 228"/>
                <a:gd name="T18" fmla="*/ 36 w 100"/>
                <a:gd name="T19" fmla="*/ 78 h 228"/>
                <a:gd name="T20" fmla="*/ 41 w 100"/>
                <a:gd name="T21" fmla="*/ 90 h 228"/>
                <a:gd name="T22" fmla="*/ 46 w 100"/>
                <a:gd name="T23" fmla="*/ 101 h 228"/>
                <a:gd name="T24" fmla="*/ 50 w 100"/>
                <a:gd name="T25" fmla="*/ 114 h 228"/>
                <a:gd name="T26" fmla="*/ 49 w 100"/>
                <a:gd name="T27" fmla="*/ 115 h 228"/>
                <a:gd name="T28" fmla="*/ 48 w 100"/>
                <a:gd name="T29" fmla="*/ 115 h 228"/>
                <a:gd name="T30" fmla="*/ 46 w 100"/>
                <a:gd name="T31" fmla="*/ 114 h 228"/>
                <a:gd name="T32" fmla="*/ 44 w 100"/>
                <a:gd name="T33" fmla="*/ 114 h 228"/>
                <a:gd name="T34" fmla="*/ 39 w 100"/>
                <a:gd name="T35" fmla="*/ 107 h 228"/>
                <a:gd name="T36" fmla="*/ 35 w 100"/>
                <a:gd name="T37" fmla="*/ 99 h 228"/>
                <a:gd name="T38" fmla="*/ 30 w 100"/>
                <a:gd name="T39" fmla="*/ 92 h 228"/>
                <a:gd name="T40" fmla="*/ 27 w 100"/>
                <a:gd name="T41" fmla="*/ 84 h 228"/>
                <a:gd name="T42" fmla="*/ 23 w 100"/>
                <a:gd name="T43" fmla="*/ 76 h 228"/>
                <a:gd name="T44" fmla="*/ 20 w 100"/>
                <a:gd name="T45" fmla="*/ 68 h 228"/>
                <a:gd name="T46" fmla="*/ 17 w 100"/>
                <a:gd name="T47" fmla="*/ 60 h 228"/>
                <a:gd name="T48" fmla="*/ 15 w 100"/>
                <a:gd name="T49" fmla="*/ 52 h 228"/>
                <a:gd name="T50" fmla="*/ 12 w 100"/>
                <a:gd name="T51" fmla="*/ 43 h 228"/>
                <a:gd name="T52" fmla="*/ 9 w 100"/>
                <a:gd name="T53" fmla="*/ 34 h 228"/>
                <a:gd name="T54" fmla="*/ 6 w 100"/>
                <a:gd name="T55" fmla="*/ 26 h 228"/>
                <a:gd name="T56" fmla="*/ 2 w 100"/>
                <a:gd name="T57" fmla="*/ 17 h 228"/>
                <a:gd name="T58" fmla="*/ 1 w 100"/>
                <a:gd name="T59" fmla="*/ 13 h 228"/>
                <a:gd name="T60" fmla="*/ 0 w 100"/>
                <a:gd name="T61" fmla="*/ 8 h 228"/>
                <a:gd name="T62" fmla="*/ 0 w 100"/>
                <a:gd name="T63" fmla="*/ 4 h 228"/>
                <a:gd name="T64" fmla="*/ 1 w 100"/>
                <a:gd name="T65" fmla="*/ 0 h 228"/>
                <a:gd name="T66" fmla="*/ 3 w 100"/>
                <a:gd name="T67" fmla="*/ 0 h 228"/>
                <a:gd name="T68" fmla="*/ 4 w 100"/>
                <a:gd name="T69" fmla="*/ 1 h 228"/>
                <a:gd name="T70" fmla="*/ 6 w 100"/>
                <a:gd name="T71" fmla="*/ 2 h 228"/>
                <a:gd name="T72" fmla="*/ 7 w 100"/>
                <a:gd name="T73" fmla="*/ 4 h 2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0" h="228">
                  <a:moveTo>
                    <a:pt x="13" y="7"/>
                  </a:moveTo>
                  <a:lnTo>
                    <a:pt x="19" y="22"/>
                  </a:lnTo>
                  <a:lnTo>
                    <a:pt x="26" y="37"/>
                  </a:lnTo>
                  <a:lnTo>
                    <a:pt x="33" y="52"/>
                  </a:lnTo>
                  <a:lnTo>
                    <a:pt x="37" y="68"/>
                  </a:lnTo>
                  <a:lnTo>
                    <a:pt x="44" y="83"/>
                  </a:lnTo>
                  <a:lnTo>
                    <a:pt x="51" y="98"/>
                  </a:lnTo>
                  <a:lnTo>
                    <a:pt x="55" y="114"/>
                  </a:lnTo>
                  <a:lnTo>
                    <a:pt x="62" y="130"/>
                  </a:lnTo>
                  <a:lnTo>
                    <a:pt x="72" y="155"/>
                  </a:lnTo>
                  <a:lnTo>
                    <a:pt x="82" y="178"/>
                  </a:lnTo>
                  <a:lnTo>
                    <a:pt x="92" y="201"/>
                  </a:lnTo>
                  <a:lnTo>
                    <a:pt x="100" y="226"/>
                  </a:lnTo>
                  <a:lnTo>
                    <a:pt x="98" y="228"/>
                  </a:lnTo>
                  <a:lnTo>
                    <a:pt x="95" y="228"/>
                  </a:lnTo>
                  <a:lnTo>
                    <a:pt x="92" y="227"/>
                  </a:lnTo>
                  <a:lnTo>
                    <a:pt x="88" y="227"/>
                  </a:lnTo>
                  <a:lnTo>
                    <a:pt x="78" y="212"/>
                  </a:lnTo>
                  <a:lnTo>
                    <a:pt x="70" y="197"/>
                  </a:lnTo>
                  <a:lnTo>
                    <a:pt x="60" y="182"/>
                  </a:lnTo>
                  <a:lnTo>
                    <a:pt x="54" y="167"/>
                  </a:lnTo>
                  <a:lnTo>
                    <a:pt x="46" y="150"/>
                  </a:lnTo>
                  <a:lnTo>
                    <a:pt x="39" y="135"/>
                  </a:lnTo>
                  <a:lnTo>
                    <a:pt x="34" y="119"/>
                  </a:lnTo>
                  <a:lnTo>
                    <a:pt x="29" y="103"/>
                  </a:lnTo>
                  <a:lnTo>
                    <a:pt x="23" y="85"/>
                  </a:lnTo>
                  <a:lnTo>
                    <a:pt x="18" y="68"/>
                  </a:lnTo>
                  <a:lnTo>
                    <a:pt x="11" y="51"/>
                  </a:lnTo>
                  <a:lnTo>
                    <a:pt x="3" y="34"/>
                  </a:lnTo>
                  <a:lnTo>
                    <a:pt x="1" y="26"/>
                  </a:lnTo>
                  <a:lnTo>
                    <a:pt x="0" y="16"/>
                  </a:lnTo>
                  <a:lnTo>
                    <a:pt x="0" y="8"/>
                  </a:lnTo>
                  <a:lnTo>
                    <a:pt x="1" y="0"/>
                  </a:lnTo>
                  <a:lnTo>
                    <a:pt x="6" y="0"/>
                  </a:lnTo>
                  <a:lnTo>
                    <a:pt x="8" y="1"/>
                  </a:lnTo>
                  <a:lnTo>
                    <a:pt x="11" y="4"/>
                  </a:lnTo>
                  <a:lnTo>
                    <a:pt x="1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3" name="Freeform 168"/>
            <p:cNvSpPr>
              <a:spLocks/>
            </p:cNvSpPr>
            <p:nvPr/>
          </p:nvSpPr>
          <p:spPr bwMode="auto">
            <a:xfrm>
              <a:off x="1814" y="2225"/>
              <a:ext cx="64" cy="92"/>
            </a:xfrm>
            <a:custGeom>
              <a:avLst/>
              <a:gdLst>
                <a:gd name="T0" fmla="*/ 64 w 128"/>
                <a:gd name="T1" fmla="*/ 1 h 185"/>
                <a:gd name="T2" fmla="*/ 64 w 128"/>
                <a:gd name="T3" fmla="*/ 2 h 185"/>
                <a:gd name="T4" fmla="*/ 64 w 128"/>
                <a:gd name="T5" fmla="*/ 4 h 185"/>
                <a:gd name="T6" fmla="*/ 63 w 128"/>
                <a:gd name="T7" fmla="*/ 4 h 185"/>
                <a:gd name="T8" fmla="*/ 62 w 128"/>
                <a:gd name="T9" fmla="*/ 6 h 185"/>
                <a:gd name="T10" fmla="*/ 51 w 128"/>
                <a:gd name="T11" fmla="*/ 14 h 185"/>
                <a:gd name="T12" fmla="*/ 42 w 128"/>
                <a:gd name="T13" fmla="*/ 23 h 185"/>
                <a:gd name="T14" fmla="*/ 35 w 128"/>
                <a:gd name="T15" fmla="*/ 33 h 185"/>
                <a:gd name="T16" fmla="*/ 28 w 128"/>
                <a:gd name="T17" fmla="*/ 41 h 185"/>
                <a:gd name="T18" fmla="*/ 22 w 128"/>
                <a:gd name="T19" fmla="*/ 52 h 185"/>
                <a:gd name="T20" fmla="*/ 18 w 128"/>
                <a:gd name="T21" fmla="*/ 62 h 185"/>
                <a:gd name="T22" fmla="*/ 14 w 128"/>
                <a:gd name="T23" fmla="*/ 73 h 185"/>
                <a:gd name="T24" fmla="*/ 12 w 128"/>
                <a:gd name="T25" fmla="*/ 84 h 185"/>
                <a:gd name="T26" fmla="*/ 11 w 128"/>
                <a:gd name="T27" fmla="*/ 86 h 185"/>
                <a:gd name="T28" fmla="*/ 10 w 128"/>
                <a:gd name="T29" fmla="*/ 89 h 185"/>
                <a:gd name="T30" fmla="*/ 9 w 128"/>
                <a:gd name="T31" fmla="*/ 91 h 185"/>
                <a:gd name="T32" fmla="*/ 7 w 128"/>
                <a:gd name="T33" fmla="*/ 92 h 185"/>
                <a:gd name="T34" fmla="*/ 5 w 128"/>
                <a:gd name="T35" fmla="*/ 91 h 185"/>
                <a:gd name="T36" fmla="*/ 4 w 128"/>
                <a:gd name="T37" fmla="*/ 91 h 185"/>
                <a:gd name="T38" fmla="*/ 2 w 128"/>
                <a:gd name="T39" fmla="*/ 90 h 185"/>
                <a:gd name="T40" fmla="*/ 0 w 128"/>
                <a:gd name="T41" fmla="*/ 89 h 185"/>
                <a:gd name="T42" fmla="*/ 0 w 128"/>
                <a:gd name="T43" fmla="*/ 76 h 185"/>
                <a:gd name="T44" fmla="*/ 4 w 128"/>
                <a:gd name="T45" fmla="*/ 65 h 185"/>
                <a:gd name="T46" fmla="*/ 9 w 128"/>
                <a:gd name="T47" fmla="*/ 54 h 185"/>
                <a:gd name="T48" fmla="*/ 13 w 128"/>
                <a:gd name="T49" fmla="*/ 43 h 185"/>
                <a:gd name="T50" fmla="*/ 16 w 128"/>
                <a:gd name="T51" fmla="*/ 37 h 185"/>
                <a:gd name="T52" fmla="*/ 19 w 128"/>
                <a:gd name="T53" fmla="*/ 31 h 185"/>
                <a:gd name="T54" fmla="*/ 24 w 128"/>
                <a:gd name="T55" fmla="*/ 25 h 185"/>
                <a:gd name="T56" fmla="*/ 29 w 128"/>
                <a:gd name="T57" fmla="*/ 20 h 185"/>
                <a:gd name="T58" fmla="*/ 35 w 128"/>
                <a:gd name="T59" fmla="*/ 14 h 185"/>
                <a:gd name="T60" fmla="*/ 41 w 128"/>
                <a:gd name="T61" fmla="*/ 9 h 185"/>
                <a:gd name="T62" fmla="*/ 47 w 128"/>
                <a:gd name="T63" fmla="*/ 4 h 185"/>
                <a:gd name="T64" fmla="*/ 54 w 128"/>
                <a:gd name="T65" fmla="*/ 0 h 185"/>
                <a:gd name="T66" fmla="*/ 57 w 128"/>
                <a:gd name="T67" fmla="*/ 0 h 185"/>
                <a:gd name="T68" fmla="*/ 59 w 128"/>
                <a:gd name="T69" fmla="*/ 0 h 185"/>
                <a:gd name="T70" fmla="*/ 62 w 128"/>
                <a:gd name="T71" fmla="*/ 0 h 185"/>
                <a:gd name="T72" fmla="*/ 64 w 128"/>
                <a:gd name="T73" fmla="*/ 1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28" h="185">
                  <a:moveTo>
                    <a:pt x="128" y="3"/>
                  </a:moveTo>
                  <a:lnTo>
                    <a:pt x="128" y="5"/>
                  </a:lnTo>
                  <a:lnTo>
                    <a:pt x="127" y="8"/>
                  </a:lnTo>
                  <a:lnTo>
                    <a:pt x="125" y="9"/>
                  </a:lnTo>
                  <a:lnTo>
                    <a:pt x="123" y="12"/>
                  </a:lnTo>
                  <a:lnTo>
                    <a:pt x="102" y="29"/>
                  </a:lnTo>
                  <a:lnTo>
                    <a:pt x="84" y="46"/>
                  </a:lnTo>
                  <a:lnTo>
                    <a:pt x="69" y="66"/>
                  </a:lnTo>
                  <a:lnTo>
                    <a:pt x="56" y="83"/>
                  </a:lnTo>
                  <a:lnTo>
                    <a:pt x="44" y="104"/>
                  </a:lnTo>
                  <a:lnTo>
                    <a:pt x="36" y="124"/>
                  </a:lnTo>
                  <a:lnTo>
                    <a:pt x="28" y="146"/>
                  </a:lnTo>
                  <a:lnTo>
                    <a:pt x="23" y="168"/>
                  </a:lnTo>
                  <a:lnTo>
                    <a:pt x="22" y="172"/>
                  </a:lnTo>
                  <a:lnTo>
                    <a:pt x="20" y="178"/>
                  </a:lnTo>
                  <a:lnTo>
                    <a:pt x="18" y="182"/>
                  </a:lnTo>
                  <a:lnTo>
                    <a:pt x="13" y="185"/>
                  </a:lnTo>
                  <a:lnTo>
                    <a:pt x="10" y="183"/>
                  </a:lnTo>
                  <a:lnTo>
                    <a:pt x="7" y="182"/>
                  </a:lnTo>
                  <a:lnTo>
                    <a:pt x="3" y="181"/>
                  </a:lnTo>
                  <a:lnTo>
                    <a:pt x="0" y="178"/>
                  </a:lnTo>
                  <a:lnTo>
                    <a:pt x="0" y="153"/>
                  </a:lnTo>
                  <a:lnTo>
                    <a:pt x="8" y="131"/>
                  </a:lnTo>
                  <a:lnTo>
                    <a:pt x="17" y="109"/>
                  </a:lnTo>
                  <a:lnTo>
                    <a:pt x="25" y="87"/>
                  </a:lnTo>
                  <a:lnTo>
                    <a:pt x="31" y="75"/>
                  </a:lnTo>
                  <a:lnTo>
                    <a:pt x="38" y="63"/>
                  </a:lnTo>
                  <a:lnTo>
                    <a:pt x="48" y="51"/>
                  </a:lnTo>
                  <a:lnTo>
                    <a:pt x="58" y="40"/>
                  </a:lnTo>
                  <a:lnTo>
                    <a:pt x="69" y="29"/>
                  </a:lnTo>
                  <a:lnTo>
                    <a:pt x="81" y="19"/>
                  </a:lnTo>
                  <a:lnTo>
                    <a:pt x="94" y="9"/>
                  </a:lnTo>
                  <a:lnTo>
                    <a:pt x="107" y="1"/>
                  </a:lnTo>
                  <a:lnTo>
                    <a:pt x="113" y="1"/>
                  </a:lnTo>
                  <a:lnTo>
                    <a:pt x="118" y="0"/>
                  </a:lnTo>
                  <a:lnTo>
                    <a:pt x="123" y="0"/>
                  </a:lnTo>
                  <a:lnTo>
                    <a:pt x="12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4" name="Freeform 169"/>
            <p:cNvSpPr>
              <a:spLocks/>
            </p:cNvSpPr>
            <p:nvPr/>
          </p:nvSpPr>
          <p:spPr bwMode="auto">
            <a:xfrm>
              <a:off x="2222" y="2258"/>
              <a:ext cx="42" cy="40"/>
            </a:xfrm>
            <a:custGeom>
              <a:avLst/>
              <a:gdLst>
                <a:gd name="T0" fmla="*/ 42 w 84"/>
                <a:gd name="T1" fmla="*/ 1 h 79"/>
                <a:gd name="T2" fmla="*/ 41 w 84"/>
                <a:gd name="T3" fmla="*/ 8 h 79"/>
                <a:gd name="T4" fmla="*/ 40 w 84"/>
                <a:gd name="T5" fmla="*/ 13 h 79"/>
                <a:gd name="T6" fmla="*/ 36 w 84"/>
                <a:gd name="T7" fmla="*/ 18 h 79"/>
                <a:gd name="T8" fmla="*/ 31 w 84"/>
                <a:gd name="T9" fmla="*/ 23 h 79"/>
                <a:gd name="T10" fmla="*/ 25 w 84"/>
                <a:gd name="T11" fmla="*/ 27 h 79"/>
                <a:gd name="T12" fmla="*/ 19 w 84"/>
                <a:gd name="T13" fmla="*/ 30 h 79"/>
                <a:gd name="T14" fmla="*/ 13 w 84"/>
                <a:gd name="T15" fmla="*/ 34 h 79"/>
                <a:gd name="T16" fmla="*/ 7 w 84"/>
                <a:gd name="T17" fmla="*/ 38 h 79"/>
                <a:gd name="T18" fmla="*/ 5 w 84"/>
                <a:gd name="T19" fmla="*/ 39 h 79"/>
                <a:gd name="T20" fmla="*/ 4 w 84"/>
                <a:gd name="T21" fmla="*/ 39 h 79"/>
                <a:gd name="T22" fmla="*/ 3 w 84"/>
                <a:gd name="T23" fmla="*/ 40 h 79"/>
                <a:gd name="T24" fmla="*/ 1 w 84"/>
                <a:gd name="T25" fmla="*/ 40 h 79"/>
                <a:gd name="T26" fmla="*/ 0 w 84"/>
                <a:gd name="T27" fmla="*/ 39 h 79"/>
                <a:gd name="T28" fmla="*/ 0 w 84"/>
                <a:gd name="T29" fmla="*/ 36 h 79"/>
                <a:gd name="T30" fmla="*/ 0 w 84"/>
                <a:gd name="T31" fmla="*/ 35 h 79"/>
                <a:gd name="T32" fmla="*/ 1 w 84"/>
                <a:gd name="T33" fmla="*/ 34 h 79"/>
                <a:gd name="T34" fmla="*/ 8 w 84"/>
                <a:gd name="T35" fmla="*/ 28 h 79"/>
                <a:gd name="T36" fmla="*/ 13 w 84"/>
                <a:gd name="T37" fmla="*/ 22 h 79"/>
                <a:gd name="T38" fmla="*/ 19 w 84"/>
                <a:gd name="T39" fmla="*/ 16 h 79"/>
                <a:gd name="T40" fmla="*/ 24 w 84"/>
                <a:gd name="T41" fmla="*/ 10 h 79"/>
                <a:gd name="T42" fmla="*/ 27 w 84"/>
                <a:gd name="T43" fmla="*/ 6 h 79"/>
                <a:gd name="T44" fmla="*/ 31 w 84"/>
                <a:gd name="T45" fmla="*/ 2 h 79"/>
                <a:gd name="T46" fmla="*/ 36 w 84"/>
                <a:gd name="T47" fmla="*/ 0 h 79"/>
                <a:gd name="T48" fmla="*/ 42 w 84"/>
                <a:gd name="T49" fmla="*/ 1 h 7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4" h="79">
                  <a:moveTo>
                    <a:pt x="84" y="1"/>
                  </a:moveTo>
                  <a:lnTo>
                    <a:pt x="82" y="15"/>
                  </a:lnTo>
                  <a:lnTo>
                    <a:pt x="79" y="26"/>
                  </a:lnTo>
                  <a:lnTo>
                    <a:pt x="71" y="36"/>
                  </a:lnTo>
                  <a:lnTo>
                    <a:pt x="61" y="45"/>
                  </a:lnTo>
                  <a:lnTo>
                    <a:pt x="49" y="53"/>
                  </a:lnTo>
                  <a:lnTo>
                    <a:pt x="38" y="60"/>
                  </a:lnTo>
                  <a:lnTo>
                    <a:pt x="25" y="68"/>
                  </a:lnTo>
                  <a:lnTo>
                    <a:pt x="13" y="75"/>
                  </a:lnTo>
                  <a:lnTo>
                    <a:pt x="10" y="77"/>
                  </a:lnTo>
                  <a:lnTo>
                    <a:pt x="8" y="78"/>
                  </a:lnTo>
                  <a:lnTo>
                    <a:pt x="5" y="79"/>
                  </a:lnTo>
                  <a:lnTo>
                    <a:pt x="2" y="79"/>
                  </a:lnTo>
                  <a:lnTo>
                    <a:pt x="0" y="77"/>
                  </a:lnTo>
                  <a:lnTo>
                    <a:pt x="0" y="72"/>
                  </a:lnTo>
                  <a:lnTo>
                    <a:pt x="0" y="70"/>
                  </a:lnTo>
                  <a:lnTo>
                    <a:pt x="2" y="67"/>
                  </a:lnTo>
                  <a:lnTo>
                    <a:pt x="15" y="56"/>
                  </a:lnTo>
                  <a:lnTo>
                    <a:pt x="26" y="44"/>
                  </a:lnTo>
                  <a:lnTo>
                    <a:pt x="38" y="31"/>
                  </a:lnTo>
                  <a:lnTo>
                    <a:pt x="48" y="19"/>
                  </a:lnTo>
                  <a:lnTo>
                    <a:pt x="54" y="12"/>
                  </a:lnTo>
                  <a:lnTo>
                    <a:pt x="62" y="4"/>
                  </a:lnTo>
                  <a:lnTo>
                    <a:pt x="72" y="0"/>
                  </a:lnTo>
                  <a:lnTo>
                    <a:pt x="84"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5" name="Freeform 170"/>
            <p:cNvSpPr>
              <a:spLocks/>
            </p:cNvSpPr>
            <p:nvPr/>
          </p:nvSpPr>
          <p:spPr bwMode="auto">
            <a:xfrm>
              <a:off x="1853" y="2263"/>
              <a:ext cx="60" cy="73"/>
            </a:xfrm>
            <a:custGeom>
              <a:avLst/>
              <a:gdLst>
                <a:gd name="T0" fmla="*/ 60 w 118"/>
                <a:gd name="T1" fmla="*/ 2 h 145"/>
                <a:gd name="T2" fmla="*/ 59 w 118"/>
                <a:gd name="T3" fmla="*/ 4 h 145"/>
                <a:gd name="T4" fmla="*/ 58 w 118"/>
                <a:gd name="T5" fmla="*/ 6 h 145"/>
                <a:gd name="T6" fmla="*/ 56 w 118"/>
                <a:gd name="T7" fmla="*/ 8 h 145"/>
                <a:gd name="T8" fmla="*/ 56 w 118"/>
                <a:gd name="T9" fmla="*/ 10 h 145"/>
                <a:gd name="T10" fmla="*/ 50 w 118"/>
                <a:gd name="T11" fmla="*/ 18 h 145"/>
                <a:gd name="T12" fmla="*/ 43 w 118"/>
                <a:gd name="T13" fmla="*/ 26 h 145"/>
                <a:gd name="T14" fmla="*/ 38 w 118"/>
                <a:gd name="T15" fmla="*/ 34 h 145"/>
                <a:gd name="T16" fmla="*/ 31 w 118"/>
                <a:gd name="T17" fmla="*/ 42 h 145"/>
                <a:gd name="T18" fmla="*/ 24 w 118"/>
                <a:gd name="T19" fmla="*/ 49 h 145"/>
                <a:gd name="T20" fmla="*/ 17 w 118"/>
                <a:gd name="T21" fmla="*/ 57 h 145"/>
                <a:gd name="T22" fmla="*/ 11 w 118"/>
                <a:gd name="T23" fmla="*/ 65 h 145"/>
                <a:gd name="T24" fmla="*/ 4 w 118"/>
                <a:gd name="T25" fmla="*/ 73 h 145"/>
                <a:gd name="T26" fmla="*/ 3 w 118"/>
                <a:gd name="T27" fmla="*/ 73 h 145"/>
                <a:gd name="T28" fmla="*/ 2 w 118"/>
                <a:gd name="T29" fmla="*/ 72 h 145"/>
                <a:gd name="T30" fmla="*/ 1 w 118"/>
                <a:gd name="T31" fmla="*/ 71 h 145"/>
                <a:gd name="T32" fmla="*/ 0 w 118"/>
                <a:gd name="T33" fmla="*/ 70 h 145"/>
                <a:gd name="T34" fmla="*/ 0 w 118"/>
                <a:gd name="T35" fmla="*/ 69 h 145"/>
                <a:gd name="T36" fmla="*/ 1 w 118"/>
                <a:gd name="T37" fmla="*/ 68 h 145"/>
                <a:gd name="T38" fmla="*/ 1 w 118"/>
                <a:gd name="T39" fmla="*/ 66 h 145"/>
                <a:gd name="T40" fmla="*/ 3 w 118"/>
                <a:gd name="T41" fmla="*/ 66 h 145"/>
                <a:gd name="T42" fmla="*/ 7 w 118"/>
                <a:gd name="T43" fmla="*/ 57 h 145"/>
                <a:gd name="T44" fmla="*/ 12 w 118"/>
                <a:gd name="T45" fmla="*/ 50 h 145"/>
                <a:gd name="T46" fmla="*/ 17 w 118"/>
                <a:gd name="T47" fmla="*/ 42 h 145"/>
                <a:gd name="T48" fmla="*/ 22 w 118"/>
                <a:gd name="T49" fmla="*/ 34 h 145"/>
                <a:gd name="T50" fmla="*/ 28 w 118"/>
                <a:gd name="T51" fmla="*/ 27 h 145"/>
                <a:gd name="T52" fmla="*/ 34 w 118"/>
                <a:gd name="T53" fmla="*/ 19 h 145"/>
                <a:gd name="T54" fmla="*/ 41 w 118"/>
                <a:gd name="T55" fmla="*/ 12 h 145"/>
                <a:gd name="T56" fmla="*/ 47 w 118"/>
                <a:gd name="T57" fmla="*/ 5 h 145"/>
                <a:gd name="T58" fmla="*/ 49 w 118"/>
                <a:gd name="T59" fmla="*/ 3 h 145"/>
                <a:gd name="T60" fmla="*/ 53 w 118"/>
                <a:gd name="T61" fmla="*/ 1 h 145"/>
                <a:gd name="T62" fmla="*/ 56 w 118"/>
                <a:gd name="T63" fmla="*/ 0 h 145"/>
                <a:gd name="T64" fmla="*/ 60 w 118"/>
                <a:gd name="T65" fmla="*/ 2 h 1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8" h="145">
                  <a:moveTo>
                    <a:pt x="118" y="4"/>
                  </a:moveTo>
                  <a:lnTo>
                    <a:pt x="116" y="8"/>
                  </a:lnTo>
                  <a:lnTo>
                    <a:pt x="115" y="12"/>
                  </a:lnTo>
                  <a:lnTo>
                    <a:pt x="111" y="16"/>
                  </a:lnTo>
                  <a:lnTo>
                    <a:pt x="110" y="20"/>
                  </a:lnTo>
                  <a:lnTo>
                    <a:pt x="98" y="36"/>
                  </a:lnTo>
                  <a:lnTo>
                    <a:pt x="85" y="52"/>
                  </a:lnTo>
                  <a:lnTo>
                    <a:pt x="74" y="68"/>
                  </a:lnTo>
                  <a:lnTo>
                    <a:pt x="61" y="83"/>
                  </a:lnTo>
                  <a:lnTo>
                    <a:pt x="48" y="98"/>
                  </a:lnTo>
                  <a:lnTo>
                    <a:pt x="34" y="113"/>
                  </a:lnTo>
                  <a:lnTo>
                    <a:pt x="21" y="130"/>
                  </a:lnTo>
                  <a:lnTo>
                    <a:pt x="8" y="145"/>
                  </a:lnTo>
                  <a:lnTo>
                    <a:pt x="5" y="145"/>
                  </a:lnTo>
                  <a:lnTo>
                    <a:pt x="3" y="143"/>
                  </a:lnTo>
                  <a:lnTo>
                    <a:pt x="2" y="142"/>
                  </a:lnTo>
                  <a:lnTo>
                    <a:pt x="0" y="140"/>
                  </a:lnTo>
                  <a:lnTo>
                    <a:pt x="0" y="138"/>
                  </a:lnTo>
                  <a:lnTo>
                    <a:pt x="2" y="135"/>
                  </a:lnTo>
                  <a:lnTo>
                    <a:pt x="2" y="132"/>
                  </a:lnTo>
                  <a:lnTo>
                    <a:pt x="5" y="131"/>
                  </a:lnTo>
                  <a:lnTo>
                    <a:pt x="13" y="114"/>
                  </a:lnTo>
                  <a:lnTo>
                    <a:pt x="23" y="99"/>
                  </a:lnTo>
                  <a:lnTo>
                    <a:pt x="33" y="83"/>
                  </a:lnTo>
                  <a:lnTo>
                    <a:pt x="44" y="68"/>
                  </a:lnTo>
                  <a:lnTo>
                    <a:pt x="56" y="53"/>
                  </a:lnTo>
                  <a:lnTo>
                    <a:pt x="67" y="38"/>
                  </a:lnTo>
                  <a:lnTo>
                    <a:pt x="80" y="24"/>
                  </a:lnTo>
                  <a:lnTo>
                    <a:pt x="92" y="9"/>
                  </a:lnTo>
                  <a:lnTo>
                    <a:pt x="97" y="5"/>
                  </a:lnTo>
                  <a:lnTo>
                    <a:pt x="105" y="1"/>
                  </a:lnTo>
                  <a:lnTo>
                    <a:pt x="111" y="0"/>
                  </a:lnTo>
                  <a:lnTo>
                    <a:pt x="11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6" name="Freeform 171"/>
            <p:cNvSpPr>
              <a:spLocks/>
            </p:cNvSpPr>
            <p:nvPr/>
          </p:nvSpPr>
          <p:spPr bwMode="auto">
            <a:xfrm>
              <a:off x="2144" y="2267"/>
              <a:ext cx="63" cy="58"/>
            </a:xfrm>
            <a:custGeom>
              <a:avLst/>
              <a:gdLst>
                <a:gd name="T0" fmla="*/ 50 w 126"/>
                <a:gd name="T1" fmla="*/ 7 h 117"/>
                <a:gd name="T2" fmla="*/ 54 w 126"/>
                <a:gd name="T3" fmla="*/ 16 h 117"/>
                <a:gd name="T4" fmla="*/ 60 w 126"/>
                <a:gd name="T5" fmla="*/ 23 h 117"/>
                <a:gd name="T6" fmla="*/ 63 w 126"/>
                <a:gd name="T7" fmla="*/ 29 h 117"/>
                <a:gd name="T8" fmla="*/ 59 w 126"/>
                <a:gd name="T9" fmla="*/ 32 h 117"/>
                <a:gd name="T10" fmla="*/ 54 w 126"/>
                <a:gd name="T11" fmla="*/ 29 h 117"/>
                <a:gd name="T12" fmla="*/ 47 w 126"/>
                <a:gd name="T13" fmla="*/ 25 h 117"/>
                <a:gd name="T14" fmla="*/ 39 w 126"/>
                <a:gd name="T15" fmla="*/ 18 h 117"/>
                <a:gd name="T16" fmla="*/ 33 w 126"/>
                <a:gd name="T17" fmla="*/ 17 h 117"/>
                <a:gd name="T18" fmla="*/ 27 w 126"/>
                <a:gd name="T19" fmla="*/ 27 h 117"/>
                <a:gd name="T20" fmla="*/ 25 w 126"/>
                <a:gd name="T21" fmla="*/ 35 h 117"/>
                <a:gd name="T22" fmla="*/ 21 w 126"/>
                <a:gd name="T23" fmla="*/ 37 h 117"/>
                <a:gd name="T24" fmla="*/ 18 w 126"/>
                <a:gd name="T25" fmla="*/ 38 h 117"/>
                <a:gd name="T26" fmla="*/ 16 w 126"/>
                <a:gd name="T27" fmla="*/ 38 h 117"/>
                <a:gd name="T28" fmla="*/ 18 w 126"/>
                <a:gd name="T29" fmla="*/ 42 h 117"/>
                <a:gd name="T30" fmla="*/ 25 w 126"/>
                <a:gd name="T31" fmla="*/ 49 h 117"/>
                <a:gd name="T32" fmla="*/ 32 w 126"/>
                <a:gd name="T33" fmla="*/ 52 h 117"/>
                <a:gd name="T34" fmla="*/ 37 w 126"/>
                <a:gd name="T35" fmla="*/ 52 h 117"/>
                <a:gd name="T36" fmla="*/ 37 w 126"/>
                <a:gd name="T37" fmla="*/ 56 h 117"/>
                <a:gd name="T38" fmla="*/ 32 w 126"/>
                <a:gd name="T39" fmla="*/ 57 h 117"/>
                <a:gd name="T40" fmla="*/ 25 w 126"/>
                <a:gd name="T41" fmla="*/ 57 h 117"/>
                <a:gd name="T42" fmla="*/ 16 w 126"/>
                <a:gd name="T43" fmla="*/ 55 h 117"/>
                <a:gd name="T44" fmla="*/ 8 w 126"/>
                <a:gd name="T45" fmla="*/ 52 h 117"/>
                <a:gd name="T46" fmla="*/ 4 w 126"/>
                <a:gd name="T47" fmla="*/ 47 h 117"/>
                <a:gd name="T48" fmla="*/ 1 w 126"/>
                <a:gd name="T49" fmla="*/ 42 h 117"/>
                <a:gd name="T50" fmla="*/ 1 w 126"/>
                <a:gd name="T51" fmla="*/ 36 h 117"/>
                <a:gd name="T52" fmla="*/ 2 w 126"/>
                <a:gd name="T53" fmla="*/ 31 h 117"/>
                <a:gd name="T54" fmla="*/ 8 w 126"/>
                <a:gd name="T55" fmla="*/ 29 h 117"/>
                <a:gd name="T56" fmla="*/ 13 w 126"/>
                <a:gd name="T57" fmla="*/ 27 h 117"/>
                <a:gd name="T58" fmla="*/ 14 w 126"/>
                <a:gd name="T59" fmla="*/ 22 h 117"/>
                <a:gd name="T60" fmla="*/ 19 w 126"/>
                <a:gd name="T61" fmla="*/ 14 h 117"/>
                <a:gd name="T62" fmla="*/ 30 w 126"/>
                <a:gd name="T63" fmla="*/ 4 h 117"/>
                <a:gd name="T64" fmla="*/ 40 w 126"/>
                <a:gd name="T65" fmla="*/ 0 h 117"/>
                <a:gd name="T66" fmla="*/ 47 w 126"/>
                <a:gd name="T67" fmla="*/ 1 h 1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26" h="117">
                  <a:moveTo>
                    <a:pt x="100" y="3"/>
                  </a:moveTo>
                  <a:lnTo>
                    <a:pt x="100" y="14"/>
                  </a:lnTo>
                  <a:lnTo>
                    <a:pt x="103" y="24"/>
                  </a:lnTo>
                  <a:lnTo>
                    <a:pt x="108" y="33"/>
                  </a:lnTo>
                  <a:lnTo>
                    <a:pt x="114" y="40"/>
                  </a:lnTo>
                  <a:lnTo>
                    <a:pt x="119" y="46"/>
                  </a:lnTo>
                  <a:lnTo>
                    <a:pt x="124" y="52"/>
                  </a:lnTo>
                  <a:lnTo>
                    <a:pt x="126" y="58"/>
                  </a:lnTo>
                  <a:lnTo>
                    <a:pt x="123" y="65"/>
                  </a:lnTo>
                  <a:lnTo>
                    <a:pt x="118" y="65"/>
                  </a:lnTo>
                  <a:lnTo>
                    <a:pt x="113" y="62"/>
                  </a:lnTo>
                  <a:lnTo>
                    <a:pt x="108" y="59"/>
                  </a:lnTo>
                  <a:lnTo>
                    <a:pt x="103" y="56"/>
                  </a:lnTo>
                  <a:lnTo>
                    <a:pt x="93" y="51"/>
                  </a:lnTo>
                  <a:lnTo>
                    <a:pt x="85" y="44"/>
                  </a:lnTo>
                  <a:lnTo>
                    <a:pt x="78" y="36"/>
                  </a:lnTo>
                  <a:lnTo>
                    <a:pt x="75" y="26"/>
                  </a:lnTo>
                  <a:lnTo>
                    <a:pt x="65" y="35"/>
                  </a:lnTo>
                  <a:lnTo>
                    <a:pt x="57" y="44"/>
                  </a:lnTo>
                  <a:lnTo>
                    <a:pt x="54" y="55"/>
                  </a:lnTo>
                  <a:lnTo>
                    <a:pt x="52" y="66"/>
                  </a:lnTo>
                  <a:lnTo>
                    <a:pt x="49" y="70"/>
                  </a:lnTo>
                  <a:lnTo>
                    <a:pt x="45" y="72"/>
                  </a:lnTo>
                  <a:lnTo>
                    <a:pt x="42" y="74"/>
                  </a:lnTo>
                  <a:lnTo>
                    <a:pt x="37" y="77"/>
                  </a:lnTo>
                  <a:lnTo>
                    <a:pt x="36" y="77"/>
                  </a:lnTo>
                  <a:lnTo>
                    <a:pt x="34" y="77"/>
                  </a:lnTo>
                  <a:lnTo>
                    <a:pt x="32" y="77"/>
                  </a:lnTo>
                  <a:lnTo>
                    <a:pt x="31" y="78"/>
                  </a:lnTo>
                  <a:lnTo>
                    <a:pt x="36" y="85"/>
                  </a:lnTo>
                  <a:lnTo>
                    <a:pt x="42" y="92"/>
                  </a:lnTo>
                  <a:lnTo>
                    <a:pt x="50" y="98"/>
                  </a:lnTo>
                  <a:lnTo>
                    <a:pt x="59" y="103"/>
                  </a:lnTo>
                  <a:lnTo>
                    <a:pt x="64" y="104"/>
                  </a:lnTo>
                  <a:lnTo>
                    <a:pt x="70" y="104"/>
                  </a:lnTo>
                  <a:lnTo>
                    <a:pt x="73" y="104"/>
                  </a:lnTo>
                  <a:lnTo>
                    <a:pt x="77" y="108"/>
                  </a:lnTo>
                  <a:lnTo>
                    <a:pt x="73" y="113"/>
                  </a:lnTo>
                  <a:lnTo>
                    <a:pt x="68" y="114"/>
                  </a:lnTo>
                  <a:lnTo>
                    <a:pt x="64" y="115"/>
                  </a:lnTo>
                  <a:lnTo>
                    <a:pt x="59" y="117"/>
                  </a:lnTo>
                  <a:lnTo>
                    <a:pt x="49" y="115"/>
                  </a:lnTo>
                  <a:lnTo>
                    <a:pt x="41" y="114"/>
                  </a:lnTo>
                  <a:lnTo>
                    <a:pt x="31" y="111"/>
                  </a:lnTo>
                  <a:lnTo>
                    <a:pt x="23" y="107"/>
                  </a:lnTo>
                  <a:lnTo>
                    <a:pt x="16" y="104"/>
                  </a:lnTo>
                  <a:lnTo>
                    <a:pt x="11" y="100"/>
                  </a:lnTo>
                  <a:lnTo>
                    <a:pt x="8" y="95"/>
                  </a:lnTo>
                  <a:lnTo>
                    <a:pt x="4" y="91"/>
                  </a:lnTo>
                  <a:lnTo>
                    <a:pt x="1" y="85"/>
                  </a:lnTo>
                  <a:lnTo>
                    <a:pt x="0" y="80"/>
                  </a:lnTo>
                  <a:lnTo>
                    <a:pt x="1" y="73"/>
                  </a:lnTo>
                  <a:lnTo>
                    <a:pt x="1" y="66"/>
                  </a:lnTo>
                  <a:lnTo>
                    <a:pt x="4" y="62"/>
                  </a:lnTo>
                  <a:lnTo>
                    <a:pt x="9" y="59"/>
                  </a:lnTo>
                  <a:lnTo>
                    <a:pt x="16" y="58"/>
                  </a:lnTo>
                  <a:lnTo>
                    <a:pt x="23" y="56"/>
                  </a:lnTo>
                  <a:lnTo>
                    <a:pt x="26" y="54"/>
                  </a:lnTo>
                  <a:lnTo>
                    <a:pt x="27" y="50"/>
                  </a:lnTo>
                  <a:lnTo>
                    <a:pt x="27" y="44"/>
                  </a:lnTo>
                  <a:lnTo>
                    <a:pt x="29" y="40"/>
                  </a:lnTo>
                  <a:lnTo>
                    <a:pt x="37" y="28"/>
                  </a:lnTo>
                  <a:lnTo>
                    <a:pt x="47" y="17"/>
                  </a:lnTo>
                  <a:lnTo>
                    <a:pt x="59" y="9"/>
                  </a:lnTo>
                  <a:lnTo>
                    <a:pt x="73" y="2"/>
                  </a:lnTo>
                  <a:lnTo>
                    <a:pt x="80" y="0"/>
                  </a:lnTo>
                  <a:lnTo>
                    <a:pt x="86" y="0"/>
                  </a:lnTo>
                  <a:lnTo>
                    <a:pt x="93" y="2"/>
                  </a:lnTo>
                  <a:lnTo>
                    <a:pt x="100"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7" name="Freeform 172"/>
            <p:cNvSpPr>
              <a:spLocks/>
            </p:cNvSpPr>
            <p:nvPr/>
          </p:nvSpPr>
          <p:spPr bwMode="auto">
            <a:xfrm>
              <a:off x="3022" y="2274"/>
              <a:ext cx="58" cy="53"/>
            </a:xfrm>
            <a:custGeom>
              <a:avLst/>
              <a:gdLst>
                <a:gd name="T0" fmla="*/ 33 w 117"/>
                <a:gd name="T1" fmla="*/ 8 h 106"/>
                <a:gd name="T2" fmla="*/ 43 w 117"/>
                <a:gd name="T3" fmla="*/ 10 h 106"/>
                <a:gd name="T4" fmla="*/ 51 w 117"/>
                <a:gd name="T5" fmla="*/ 9 h 106"/>
                <a:gd name="T6" fmla="*/ 54 w 117"/>
                <a:gd name="T7" fmla="*/ 11 h 106"/>
                <a:gd name="T8" fmla="*/ 51 w 117"/>
                <a:gd name="T9" fmla="*/ 16 h 106"/>
                <a:gd name="T10" fmla="*/ 43 w 117"/>
                <a:gd name="T11" fmla="*/ 20 h 106"/>
                <a:gd name="T12" fmla="*/ 32 w 117"/>
                <a:gd name="T13" fmla="*/ 22 h 106"/>
                <a:gd name="T14" fmla="*/ 20 w 117"/>
                <a:gd name="T15" fmla="*/ 19 h 106"/>
                <a:gd name="T16" fmla="*/ 16 w 117"/>
                <a:gd name="T17" fmla="*/ 21 h 106"/>
                <a:gd name="T18" fmla="*/ 23 w 117"/>
                <a:gd name="T19" fmla="*/ 24 h 106"/>
                <a:gd name="T20" fmla="*/ 21 w 117"/>
                <a:gd name="T21" fmla="*/ 29 h 106"/>
                <a:gd name="T22" fmla="*/ 16 w 117"/>
                <a:gd name="T23" fmla="*/ 32 h 106"/>
                <a:gd name="T24" fmla="*/ 21 w 117"/>
                <a:gd name="T25" fmla="*/ 38 h 106"/>
                <a:gd name="T26" fmla="*/ 30 w 117"/>
                <a:gd name="T27" fmla="*/ 43 h 106"/>
                <a:gd name="T28" fmla="*/ 41 w 117"/>
                <a:gd name="T29" fmla="*/ 44 h 106"/>
                <a:gd name="T30" fmla="*/ 51 w 117"/>
                <a:gd name="T31" fmla="*/ 45 h 106"/>
                <a:gd name="T32" fmla="*/ 58 w 117"/>
                <a:gd name="T33" fmla="*/ 44 h 106"/>
                <a:gd name="T34" fmla="*/ 58 w 117"/>
                <a:gd name="T35" fmla="*/ 46 h 106"/>
                <a:gd name="T36" fmla="*/ 56 w 117"/>
                <a:gd name="T37" fmla="*/ 49 h 106"/>
                <a:gd name="T38" fmla="*/ 50 w 117"/>
                <a:gd name="T39" fmla="*/ 52 h 106"/>
                <a:gd name="T40" fmla="*/ 43 w 117"/>
                <a:gd name="T41" fmla="*/ 53 h 106"/>
                <a:gd name="T42" fmla="*/ 36 w 117"/>
                <a:gd name="T43" fmla="*/ 52 h 106"/>
                <a:gd name="T44" fmla="*/ 28 w 117"/>
                <a:gd name="T45" fmla="*/ 51 h 106"/>
                <a:gd name="T46" fmla="*/ 19 w 117"/>
                <a:gd name="T47" fmla="*/ 49 h 106"/>
                <a:gd name="T48" fmla="*/ 10 w 117"/>
                <a:gd name="T49" fmla="*/ 46 h 106"/>
                <a:gd name="T50" fmla="*/ 4 w 117"/>
                <a:gd name="T51" fmla="*/ 40 h 106"/>
                <a:gd name="T52" fmla="*/ 1 w 117"/>
                <a:gd name="T53" fmla="*/ 33 h 106"/>
                <a:gd name="T54" fmla="*/ 3 w 117"/>
                <a:gd name="T55" fmla="*/ 27 h 106"/>
                <a:gd name="T56" fmla="*/ 4 w 117"/>
                <a:gd name="T57" fmla="*/ 23 h 106"/>
                <a:gd name="T58" fmla="*/ 1 w 117"/>
                <a:gd name="T59" fmla="*/ 19 h 106"/>
                <a:gd name="T60" fmla="*/ 1 w 117"/>
                <a:gd name="T61" fmla="*/ 13 h 106"/>
                <a:gd name="T62" fmla="*/ 1 w 117"/>
                <a:gd name="T63" fmla="*/ 4 h 106"/>
                <a:gd name="T64" fmla="*/ 10 w 117"/>
                <a:gd name="T65" fmla="*/ 0 h 106"/>
                <a:gd name="T66" fmla="*/ 19 w 117"/>
                <a:gd name="T67" fmla="*/ 3 h 106"/>
                <a:gd name="T68" fmla="*/ 28 w 117"/>
                <a:gd name="T69" fmla="*/ 6 h 10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7" h="106">
                  <a:moveTo>
                    <a:pt x="56" y="11"/>
                  </a:moveTo>
                  <a:lnTo>
                    <a:pt x="66" y="15"/>
                  </a:lnTo>
                  <a:lnTo>
                    <a:pt x="77" y="18"/>
                  </a:lnTo>
                  <a:lnTo>
                    <a:pt x="87" y="20"/>
                  </a:lnTo>
                  <a:lnTo>
                    <a:pt x="99" y="17"/>
                  </a:lnTo>
                  <a:lnTo>
                    <a:pt x="103" y="17"/>
                  </a:lnTo>
                  <a:lnTo>
                    <a:pt x="107" y="18"/>
                  </a:lnTo>
                  <a:lnTo>
                    <a:pt x="108" y="21"/>
                  </a:lnTo>
                  <a:lnTo>
                    <a:pt x="110" y="25"/>
                  </a:lnTo>
                  <a:lnTo>
                    <a:pt x="103" y="31"/>
                  </a:lnTo>
                  <a:lnTo>
                    <a:pt x="97" y="36"/>
                  </a:lnTo>
                  <a:lnTo>
                    <a:pt x="87" y="40"/>
                  </a:lnTo>
                  <a:lnTo>
                    <a:pt x="77" y="43"/>
                  </a:lnTo>
                  <a:lnTo>
                    <a:pt x="64" y="43"/>
                  </a:lnTo>
                  <a:lnTo>
                    <a:pt x="53" y="40"/>
                  </a:lnTo>
                  <a:lnTo>
                    <a:pt x="41" y="37"/>
                  </a:lnTo>
                  <a:lnTo>
                    <a:pt x="30" y="36"/>
                  </a:lnTo>
                  <a:lnTo>
                    <a:pt x="33" y="41"/>
                  </a:lnTo>
                  <a:lnTo>
                    <a:pt x="41" y="44"/>
                  </a:lnTo>
                  <a:lnTo>
                    <a:pt x="46" y="48"/>
                  </a:lnTo>
                  <a:lnTo>
                    <a:pt x="46" y="55"/>
                  </a:lnTo>
                  <a:lnTo>
                    <a:pt x="43" y="58"/>
                  </a:lnTo>
                  <a:lnTo>
                    <a:pt x="36" y="59"/>
                  </a:lnTo>
                  <a:lnTo>
                    <a:pt x="33" y="63"/>
                  </a:lnTo>
                  <a:lnTo>
                    <a:pt x="35" y="69"/>
                  </a:lnTo>
                  <a:lnTo>
                    <a:pt x="43" y="76"/>
                  </a:lnTo>
                  <a:lnTo>
                    <a:pt x="51" y="81"/>
                  </a:lnTo>
                  <a:lnTo>
                    <a:pt x="61" y="85"/>
                  </a:lnTo>
                  <a:lnTo>
                    <a:pt x="71" y="87"/>
                  </a:lnTo>
                  <a:lnTo>
                    <a:pt x="82" y="88"/>
                  </a:lnTo>
                  <a:lnTo>
                    <a:pt x="94" y="89"/>
                  </a:lnTo>
                  <a:lnTo>
                    <a:pt x="103" y="89"/>
                  </a:lnTo>
                  <a:lnTo>
                    <a:pt x="115" y="88"/>
                  </a:lnTo>
                  <a:lnTo>
                    <a:pt x="117" y="88"/>
                  </a:lnTo>
                  <a:lnTo>
                    <a:pt x="117" y="91"/>
                  </a:lnTo>
                  <a:lnTo>
                    <a:pt x="117" y="92"/>
                  </a:lnTo>
                  <a:lnTo>
                    <a:pt x="117" y="93"/>
                  </a:lnTo>
                  <a:lnTo>
                    <a:pt x="112" y="98"/>
                  </a:lnTo>
                  <a:lnTo>
                    <a:pt x="107" y="102"/>
                  </a:lnTo>
                  <a:lnTo>
                    <a:pt x="100" y="103"/>
                  </a:lnTo>
                  <a:lnTo>
                    <a:pt x="94" y="104"/>
                  </a:lnTo>
                  <a:lnTo>
                    <a:pt x="87" y="106"/>
                  </a:lnTo>
                  <a:lnTo>
                    <a:pt x="79" y="106"/>
                  </a:lnTo>
                  <a:lnTo>
                    <a:pt x="72" y="104"/>
                  </a:lnTo>
                  <a:lnTo>
                    <a:pt x="64" y="104"/>
                  </a:lnTo>
                  <a:lnTo>
                    <a:pt x="56" y="102"/>
                  </a:lnTo>
                  <a:lnTo>
                    <a:pt x="46" y="100"/>
                  </a:lnTo>
                  <a:lnTo>
                    <a:pt x="38" y="98"/>
                  </a:lnTo>
                  <a:lnTo>
                    <a:pt x="30" y="95"/>
                  </a:lnTo>
                  <a:lnTo>
                    <a:pt x="21" y="91"/>
                  </a:lnTo>
                  <a:lnTo>
                    <a:pt x="15" y="85"/>
                  </a:lnTo>
                  <a:lnTo>
                    <a:pt x="8" y="80"/>
                  </a:lnTo>
                  <a:lnTo>
                    <a:pt x="3" y="73"/>
                  </a:lnTo>
                  <a:lnTo>
                    <a:pt x="3" y="66"/>
                  </a:lnTo>
                  <a:lnTo>
                    <a:pt x="5" y="61"/>
                  </a:lnTo>
                  <a:lnTo>
                    <a:pt x="7" y="54"/>
                  </a:lnTo>
                  <a:lnTo>
                    <a:pt x="12" y="50"/>
                  </a:lnTo>
                  <a:lnTo>
                    <a:pt x="8" y="46"/>
                  </a:lnTo>
                  <a:lnTo>
                    <a:pt x="7" y="41"/>
                  </a:lnTo>
                  <a:lnTo>
                    <a:pt x="3" y="37"/>
                  </a:lnTo>
                  <a:lnTo>
                    <a:pt x="2" y="35"/>
                  </a:lnTo>
                  <a:lnTo>
                    <a:pt x="2" y="25"/>
                  </a:lnTo>
                  <a:lnTo>
                    <a:pt x="0" y="15"/>
                  </a:lnTo>
                  <a:lnTo>
                    <a:pt x="2" y="7"/>
                  </a:lnTo>
                  <a:lnTo>
                    <a:pt x="10" y="2"/>
                  </a:lnTo>
                  <a:lnTo>
                    <a:pt x="20" y="0"/>
                  </a:lnTo>
                  <a:lnTo>
                    <a:pt x="30" y="2"/>
                  </a:lnTo>
                  <a:lnTo>
                    <a:pt x="38" y="6"/>
                  </a:lnTo>
                  <a:lnTo>
                    <a:pt x="46" y="9"/>
                  </a:lnTo>
                  <a:lnTo>
                    <a:pt x="56"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8" name="Freeform 173"/>
            <p:cNvSpPr>
              <a:spLocks/>
            </p:cNvSpPr>
            <p:nvPr/>
          </p:nvSpPr>
          <p:spPr bwMode="auto">
            <a:xfrm>
              <a:off x="3088" y="2276"/>
              <a:ext cx="23" cy="41"/>
            </a:xfrm>
            <a:custGeom>
              <a:avLst/>
              <a:gdLst>
                <a:gd name="T0" fmla="*/ 22 w 46"/>
                <a:gd name="T1" fmla="*/ 13 h 82"/>
                <a:gd name="T2" fmla="*/ 22 w 46"/>
                <a:gd name="T3" fmla="*/ 16 h 82"/>
                <a:gd name="T4" fmla="*/ 21 w 46"/>
                <a:gd name="T5" fmla="*/ 18 h 82"/>
                <a:gd name="T6" fmla="*/ 20 w 46"/>
                <a:gd name="T7" fmla="*/ 21 h 82"/>
                <a:gd name="T8" fmla="*/ 19 w 46"/>
                <a:gd name="T9" fmla="*/ 24 h 82"/>
                <a:gd name="T10" fmla="*/ 20 w 46"/>
                <a:gd name="T11" fmla="*/ 26 h 82"/>
                <a:gd name="T12" fmla="*/ 22 w 46"/>
                <a:gd name="T13" fmla="*/ 30 h 82"/>
                <a:gd name="T14" fmla="*/ 22 w 46"/>
                <a:gd name="T15" fmla="*/ 32 h 82"/>
                <a:gd name="T16" fmla="*/ 23 w 46"/>
                <a:gd name="T17" fmla="*/ 36 h 82"/>
                <a:gd name="T18" fmla="*/ 21 w 46"/>
                <a:gd name="T19" fmla="*/ 38 h 82"/>
                <a:gd name="T20" fmla="*/ 19 w 46"/>
                <a:gd name="T21" fmla="*/ 39 h 82"/>
                <a:gd name="T22" fmla="*/ 17 w 46"/>
                <a:gd name="T23" fmla="*/ 41 h 82"/>
                <a:gd name="T24" fmla="*/ 15 w 46"/>
                <a:gd name="T25" fmla="*/ 41 h 82"/>
                <a:gd name="T26" fmla="*/ 2 w 46"/>
                <a:gd name="T27" fmla="*/ 41 h 82"/>
                <a:gd name="T28" fmla="*/ 2 w 46"/>
                <a:gd name="T29" fmla="*/ 38 h 82"/>
                <a:gd name="T30" fmla="*/ 4 w 46"/>
                <a:gd name="T31" fmla="*/ 35 h 82"/>
                <a:gd name="T32" fmla="*/ 7 w 46"/>
                <a:gd name="T33" fmla="*/ 33 h 82"/>
                <a:gd name="T34" fmla="*/ 7 w 46"/>
                <a:gd name="T35" fmla="*/ 30 h 82"/>
                <a:gd name="T36" fmla="*/ 5 w 46"/>
                <a:gd name="T37" fmla="*/ 27 h 82"/>
                <a:gd name="T38" fmla="*/ 3 w 46"/>
                <a:gd name="T39" fmla="*/ 26 h 82"/>
                <a:gd name="T40" fmla="*/ 0 w 46"/>
                <a:gd name="T41" fmla="*/ 24 h 82"/>
                <a:gd name="T42" fmla="*/ 1 w 46"/>
                <a:gd name="T43" fmla="*/ 20 h 82"/>
                <a:gd name="T44" fmla="*/ 4 w 46"/>
                <a:gd name="T45" fmla="*/ 17 h 82"/>
                <a:gd name="T46" fmla="*/ 6 w 46"/>
                <a:gd name="T47" fmla="*/ 14 h 82"/>
                <a:gd name="T48" fmla="*/ 6 w 46"/>
                <a:gd name="T49" fmla="*/ 11 h 82"/>
                <a:gd name="T50" fmla="*/ 5 w 46"/>
                <a:gd name="T51" fmla="*/ 6 h 82"/>
                <a:gd name="T52" fmla="*/ 4 w 46"/>
                <a:gd name="T53" fmla="*/ 5 h 82"/>
                <a:gd name="T54" fmla="*/ 4 w 46"/>
                <a:gd name="T55" fmla="*/ 4 h 82"/>
                <a:gd name="T56" fmla="*/ 4 w 46"/>
                <a:gd name="T57" fmla="*/ 3 h 82"/>
                <a:gd name="T58" fmla="*/ 4 w 46"/>
                <a:gd name="T59" fmla="*/ 2 h 82"/>
                <a:gd name="T60" fmla="*/ 4 w 46"/>
                <a:gd name="T61" fmla="*/ 1 h 82"/>
                <a:gd name="T62" fmla="*/ 6 w 46"/>
                <a:gd name="T63" fmla="*/ 0 h 82"/>
                <a:gd name="T64" fmla="*/ 8 w 46"/>
                <a:gd name="T65" fmla="*/ 0 h 82"/>
                <a:gd name="T66" fmla="*/ 9 w 46"/>
                <a:gd name="T67" fmla="*/ 1 h 82"/>
                <a:gd name="T68" fmla="*/ 14 w 46"/>
                <a:gd name="T69" fmla="*/ 3 h 82"/>
                <a:gd name="T70" fmla="*/ 17 w 46"/>
                <a:gd name="T71" fmla="*/ 6 h 82"/>
                <a:gd name="T72" fmla="*/ 20 w 46"/>
                <a:gd name="T73" fmla="*/ 9 h 82"/>
                <a:gd name="T74" fmla="*/ 22 w 46"/>
                <a:gd name="T75" fmla="*/ 13 h 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6" h="82">
                  <a:moveTo>
                    <a:pt x="43" y="26"/>
                  </a:moveTo>
                  <a:lnTo>
                    <a:pt x="43" y="32"/>
                  </a:lnTo>
                  <a:lnTo>
                    <a:pt x="41" y="36"/>
                  </a:lnTo>
                  <a:lnTo>
                    <a:pt x="39" y="41"/>
                  </a:lnTo>
                  <a:lnTo>
                    <a:pt x="38" y="47"/>
                  </a:lnTo>
                  <a:lnTo>
                    <a:pt x="39" y="52"/>
                  </a:lnTo>
                  <a:lnTo>
                    <a:pt x="43" y="59"/>
                  </a:lnTo>
                  <a:lnTo>
                    <a:pt x="44" y="64"/>
                  </a:lnTo>
                  <a:lnTo>
                    <a:pt x="46" y="71"/>
                  </a:lnTo>
                  <a:lnTo>
                    <a:pt x="41" y="75"/>
                  </a:lnTo>
                  <a:lnTo>
                    <a:pt x="38" y="78"/>
                  </a:lnTo>
                  <a:lnTo>
                    <a:pt x="34" y="81"/>
                  </a:lnTo>
                  <a:lnTo>
                    <a:pt x="29" y="82"/>
                  </a:lnTo>
                  <a:lnTo>
                    <a:pt x="3" y="82"/>
                  </a:lnTo>
                  <a:lnTo>
                    <a:pt x="3" y="75"/>
                  </a:lnTo>
                  <a:lnTo>
                    <a:pt x="8" y="70"/>
                  </a:lnTo>
                  <a:lnTo>
                    <a:pt x="13" y="66"/>
                  </a:lnTo>
                  <a:lnTo>
                    <a:pt x="13" y="59"/>
                  </a:lnTo>
                  <a:lnTo>
                    <a:pt x="10" y="54"/>
                  </a:lnTo>
                  <a:lnTo>
                    <a:pt x="5" y="51"/>
                  </a:lnTo>
                  <a:lnTo>
                    <a:pt x="0" y="47"/>
                  </a:lnTo>
                  <a:lnTo>
                    <a:pt x="2" y="40"/>
                  </a:lnTo>
                  <a:lnTo>
                    <a:pt x="8" y="34"/>
                  </a:lnTo>
                  <a:lnTo>
                    <a:pt x="11" y="28"/>
                  </a:lnTo>
                  <a:lnTo>
                    <a:pt x="11" y="21"/>
                  </a:lnTo>
                  <a:lnTo>
                    <a:pt x="10" y="12"/>
                  </a:lnTo>
                  <a:lnTo>
                    <a:pt x="8" y="10"/>
                  </a:lnTo>
                  <a:lnTo>
                    <a:pt x="8" y="8"/>
                  </a:lnTo>
                  <a:lnTo>
                    <a:pt x="7" y="6"/>
                  </a:lnTo>
                  <a:lnTo>
                    <a:pt x="7" y="4"/>
                  </a:lnTo>
                  <a:lnTo>
                    <a:pt x="8" y="2"/>
                  </a:lnTo>
                  <a:lnTo>
                    <a:pt x="11" y="0"/>
                  </a:lnTo>
                  <a:lnTo>
                    <a:pt x="15" y="0"/>
                  </a:lnTo>
                  <a:lnTo>
                    <a:pt x="18" y="2"/>
                  </a:lnTo>
                  <a:lnTo>
                    <a:pt x="28" y="6"/>
                  </a:lnTo>
                  <a:lnTo>
                    <a:pt x="34" y="11"/>
                  </a:lnTo>
                  <a:lnTo>
                    <a:pt x="39" y="18"/>
                  </a:lnTo>
                  <a:lnTo>
                    <a:pt x="43"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89" name="Freeform 174"/>
            <p:cNvSpPr>
              <a:spLocks/>
            </p:cNvSpPr>
            <p:nvPr/>
          </p:nvSpPr>
          <p:spPr bwMode="auto">
            <a:xfrm>
              <a:off x="3151" y="2280"/>
              <a:ext cx="52" cy="43"/>
            </a:xfrm>
            <a:custGeom>
              <a:avLst/>
              <a:gdLst>
                <a:gd name="T0" fmla="*/ 48 w 105"/>
                <a:gd name="T1" fmla="*/ 10 h 88"/>
                <a:gd name="T2" fmla="*/ 47 w 105"/>
                <a:gd name="T3" fmla="*/ 12 h 88"/>
                <a:gd name="T4" fmla="*/ 47 w 105"/>
                <a:gd name="T5" fmla="*/ 14 h 88"/>
                <a:gd name="T6" fmla="*/ 47 w 105"/>
                <a:gd name="T7" fmla="*/ 17 h 88"/>
                <a:gd name="T8" fmla="*/ 47 w 105"/>
                <a:gd name="T9" fmla="*/ 19 h 88"/>
                <a:gd name="T10" fmla="*/ 50 w 105"/>
                <a:gd name="T11" fmla="*/ 22 h 88"/>
                <a:gd name="T12" fmla="*/ 50 w 105"/>
                <a:gd name="T13" fmla="*/ 25 h 88"/>
                <a:gd name="T14" fmla="*/ 51 w 105"/>
                <a:gd name="T15" fmla="*/ 29 h 88"/>
                <a:gd name="T16" fmla="*/ 52 w 105"/>
                <a:gd name="T17" fmla="*/ 33 h 88"/>
                <a:gd name="T18" fmla="*/ 50 w 105"/>
                <a:gd name="T19" fmla="*/ 37 h 88"/>
                <a:gd name="T20" fmla="*/ 45 w 105"/>
                <a:gd name="T21" fmla="*/ 40 h 88"/>
                <a:gd name="T22" fmla="*/ 41 w 105"/>
                <a:gd name="T23" fmla="*/ 43 h 88"/>
                <a:gd name="T24" fmla="*/ 36 w 105"/>
                <a:gd name="T25" fmla="*/ 43 h 88"/>
                <a:gd name="T26" fmla="*/ 36 w 105"/>
                <a:gd name="T27" fmla="*/ 42 h 88"/>
                <a:gd name="T28" fmla="*/ 35 w 105"/>
                <a:gd name="T29" fmla="*/ 40 h 88"/>
                <a:gd name="T30" fmla="*/ 35 w 105"/>
                <a:gd name="T31" fmla="*/ 40 h 88"/>
                <a:gd name="T32" fmla="*/ 35 w 105"/>
                <a:gd name="T33" fmla="*/ 38 h 88"/>
                <a:gd name="T34" fmla="*/ 36 w 105"/>
                <a:gd name="T35" fmla="*/ 37 h 88"/>
                <a:gd name="T36" fmla="*/ 38 w 105"/>
                <a:gd name="T37" fmla="*/ 36 h 88"/>
                <a:gd name="T38" fmla="*/ 39 w 105"/>
                <a:gd name="T39" fmla="*/ 35 h 88"/>
                <a:gd name="T40" fmla="*/ 39 w 105"/>
                <a:gd name="T41" fmla="*/ 33 h 88"/>
                <a:gd name="T42" fmla="*/ 36 w 105"/>
                <a:gd name="T43" fmla="*/ 32 h 88"/>
                <a:gd name="T44" fmla="*/ 34 w 105"/>
                <a:gd name="T45" fmla="*/ 32 h 88"/>
                <a:gd name="T46" fmla="*/ 32 w 105"/>
                <a:gd name="T47" fmla="*/ 30 h 88"/>
                <a:gd name="T48" fmla="*/ 31 w 105"/>
                <a:gd name="T49" fmla="*/ 29 h 88"/>
                <a:gd name="T50" fmla="*/ 32 w 105"/>
                <a:gd name="T51" fmla="*/ 25 h 88"/>
                <a:gd name="T52" fmla="*/ 33 w 105"/>
                <a:gd name="T53" fmla="*/ 22 h 88"/>
                <a:gd name="T54" fmla="*/ 34 w 105"/>
                <a:gd name="T55" fmla="*/ 20 h 88"/>
                <a:gd name="T56" fmla="*/ 32 w 105"/>
                <a:gd name="T57" fmla="*/ 16 h 88"/>
                <a:gd name="T58" fmla="*/ 28 w 105"/>
                <a:gd name="T59" fmla="*/ 16 h 88"/>
                <a:gd name="T60" fmla="*/ 25 w 105"/>
                <a:gd name="T61" fmla="*/ 17 h 88"/>
                <a:gd name="T62" fmla="*/ 21 w 105"/>
                <a:gd name="T63" fmla="*/ 18 h 88"/>
                <a:gd name="T64" fmla="*/ 18 w 105"/>
                <a:gd name="T65" fmla="*/ 19 h 88"/>
                <a:gd name="T66" fmla="*/ 13 w 105"/>
                <a:gd name="T67" fmla="*/ 20 h 88"/>
                <a:gd name="T68" fmla="*/ 8 w 105"/>
                <a:gd name="T69" fmla="*/ 20 h 88"/>
                <a:gd name="T70" fmla="*/ 3 w 105"/>
                <a:gd name="T71" fmla="*/ 20 h 88"/>
                <a:gd name="T72" fmla="*/ 0 w 105"/>
                <a:gd name="T73" fmla="*/ 17 h 88"/>
                <a:gd name="T74" fmla="*/ 0 w 105"/>
                <a:gd name="T75" fmla="*/ 16 h 88"/>
                <a:gd name="T76" fmla="*/ 4 w 105"/>
                <a:gd name="T77" fmla="*/ 14 h 88"/>
                <a:gd name="T78" fmla="*/ 9 w 105"/>
                <a:gd name="T79" fmla="*/ 14 h 88"/>
                <a:gd name="T80" fmla="*/ 14 w 105"/>
                <a:gd name="T81" fmla="*/ 12 h 88"/>
                <a:gd name="T82" fmla="*/ 19 w 105"/>
                <a:gd name="T83" fmla="*/ 11 h 88"/>
                <a:gd name="T84" fmla="*/ 24 w 105"/>
                <a:gd name="T85" fmla="*/ 10 h 88"/>
                <a:gd name="T86" fmla="*/ 28 w 105"/>
                <a:gd name="T87" fmla="*/ 7 h 88"/>
                <a:gd name="T88" fmla="*/ 32 w 105"/>
                <a:gd name="T89" fmla="*/ 5 h 88"/>
                <a:gd name="T90" fmla="*/ 36 w 105"/>
                <a:gd name="T91" fmla="*/ 1 h 88"/>
                <a:gd name="T92" fmla="*/ 37 w 105"/>
                <a:gd name="T93" fmla="*/ 1 h 88"/>
                <a:gd name="T94" fmla="*/ 39 w 105"/>
                <a:gd name="T95" fmla="*/ 0 h 88"/>
                <a:gd name="T96" fmla="*/ 40 w 105"/>
                <a:gd name="T97" fmla="*/ 1 h 88"/>
                <a:gd name="T98" fmla="*/ 41 w 105"/>
                <a:gd name="T99" fmla="*/ 1 h 88"/>
                <a:gd name="T100" fmla="*/ 43 w 105"/>
                <a:gd name="T101" fmla="*/ 3 h 88"/>
                <a:gd name="T102" fmla="*/ 45 w 105"/>
                <a:gd name="T103" fmla="*/ 5 h 88"/>
                <a:gd name="T104" fmla="*/ 47 w 105"/>
                <a:gd name="T105" fmla="*/ 7 h 88"/>
                <a:gd name="T106" fmla="*/ 48 w 105"/>
                <a:gd name="T107" fmla="*/ 10 h 8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5" h="88">
                  <a:moveTo>
                    <a:pt x="96" y="21"/>
                  </a:moveTo>
                  <a:lnTo>
                    <a:pt x="95" y="25"/>
                  </a:lnTo>
                  <a:lnTo>
                    <a:pt x="95" y="29"/>
                  </a:lnTo>
                  <a:lnTo>
                    <a:pt x="95" y="35"/>
                  </a:lnTo>
                  <a:lnTo>
                    <a:pt x="95" y="39"/>
                  </a:lnTo>
                  <a:lnTo>
                    <a:pt x="100" y="44"/>
                  </a:lnTo>
                  <a:lnTo>
                    <a:pt x="101" y="52"/>
                  </a:lnTo>
                  <a:lnTo>
                    <a:pt x="103" y="59"/>
                  </a:lnTo>
                  <a:lnTo>
                    <a:pt x="105" y="67"/>
                  </a:lnTo>
                  <a:lnTo>
                    <a:pt x="100" y="76"/>
                  </a:lnTo>
                  <a:lnTo>
                    <a:pt x="91" y="81"/>
                  </a:lnTo>
                  <a:lnTo>
                    <a:pt x="83" y="87"/>
                  </a:lnTo>
                  <a:lnTo>
                    <a:pt x="73" y="88"/>
                  </a:lnTo>
                  <a:lnTo>
                    <a:pt x="72" y="85"/>
                  </a:lnTo>
                  <a:lnTo>
                    <a:pt x="70" y="82"/>
                  </a:lnTo>
                  <a:lnTo>
                    <a:pt x="70" y="81"/>
                  </a:lnTo>
                  <a:lnTo>
                    <a:pt x="70" y="78"/>
                  </a:lnTo>
                  <a:lnTo>
                    <a:pt x="73" y="76"/>
                  </a:lnTo>
                  <a:lnTo>
                    <a:pt x="77" y="73"/>
                  </a:lnTo>
                  <a:lnTo>
                    <a:pt x="78" y="72"/>
                  </a:lnTo>
                  <a:lnTo>
                    <a:pt x="78" y="67"/>
                  </a:lnTo>
                  <a:lnTo>
                    <a:pt x="73" y="66"/>
                  </a:lnTo>
                  <a:lnTo>
                    <a:pt x="69" y="65"/>
                  </a:lnTo>
                  <a:lnTo>
                    <a:pt x="65" y="62"/>
                  </a:lnTo>
                  <a:lnTo>
                    <a:pt x="62" y="59"/>
                  </a:lnTo>
                  <a:lnTo>
                    <a:pt x="64" y="52"/>
                  </a:lnTo>
                  <a:lnTo>
                    <a:pt x="67" y="46"/>
                  </a:lnTo>
                  <a:lnTo>
                    <a:pt x="69" y="40"/>
                  </a:lnTo>
                  <a:lnTo>
                    <a:pt x="65" y="33"/>
                  </a:lnTo>
                  <a:lnTo>
                    <a:pt x="57" y="33"/>
                  </a:lnTo>
                  <a:lnTo>
                    <a:pt x="50" y="35"/>
                  </a:lnTo>
                  <a:lnTo>
                    <a:pt x="42" y="37"/>
                  </a:lnTo>
                  <a:lnTo>
                    <a:pt x="36" y="39"/>
                  </a:lnTo>
                  <a:lnTo>
                    <a:pt x="26" y="40"/>
                  </a:lnTo>
                  <a:lnTo>
                    <a:pt x="16" y="41"/>
                  </a:lnTo>
                  <a:lnTo>
                    <a:pt x="6" y="40"/>
                  </a:lnTo>
                  <a:lnTo>
                    <a:pt x="0" y="35"/>
                  </a:lnTo>
                  <a:lnTo>
                    <a:pt x="0" y="32"/>
                  </a:lnTo>
                  <a:lnTo>
                    <a:pt x="9" y="29"/>
                  </a:lnTo>
                  <a:lnTo>
                    <a:pt x="19" y="28"/>
                  </a:lnTo>
                  <a:lnTo>
                    <a:pt x="29" y="25"/>
                  </a:lnTo>
                  <a:lnTo>
                    <a:pt x="39" y="22"/>
                  </a:lnTo>
                  <a:lnTo>
                    <a:pt x="49" y="20"/>
                  </a:lnTo>
                  <a:lnTo>
                    <a:pt x="57" y="15"/>
                  </a:lnTo>
                  <a:lnTo>
                    <a:pt x="65" y="10"/>
                  </a:lnTo>
                  <a:lnTo>
                    <a:pt x="72" y="3"/>
                  </a:lnTo>
                  <a:lnTo>
                    <a:pt x="75" y="2"/>
                  </a:lnTo>
                  <a:lnTo>
                    <a:pt x="78" y="0"/>
                  </a:lnTo>
                  <a:lnTo>
                    <a:pt x="80" y="2"/>
                  </a:lnTo>
                  <a:lnTo>
                    <a:pt x="83" y="3"/>
                  </a:lnTo>
                  <a:lnTo>
                    <a:pt x="87" y="7"/>
                  </a:lnTo>
                  <a:lnTo>
                    <a:pt x="91" y="11"/>
                  </a:lnTo>
                  <a:lnTo>
                    <a:pt x="95" y="15"/>
                  </a:lnTo>
                  <a:lnTo>
                    <a:pt x="96" y="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0" name="Freeform 175"/>
            <p:cNvSpPr>
              <a:spLocks/>
            </p:cNvSpPr>
            <p:nvPr/>
          </p:nvSpPr>
          <p:spPr bwMode="auto">
            <a:xfrm>
              <a:off x="3116" y="2282"/>
              <a:ext cx="62" cy="54"/>
            </a:xfrm>
            <a:custGeom>
              <a:avLst/>
              <a:gdLst>
                <a:gd name="T0" fmla="*/ 25 w 125"/>
                <a:gd name="T1" fmla="*/ 5 h 109"/>
                <a:gd name="T2" fmla="*/ 25 w 125"/>
                <a:gd name="T3" fmla="*/ 7 h 109"/>
                <a:gd name="T4" fmla="*/ 25 w 125"/>
                <a:gd name="T5" fmla="*/ 8 h 109"/>
                <a:gd name="T6" fmla="*/ 24 w 125"/>
                <a:gd name="T7" fmla="*/ 8 h 109"/>
                <a:gd name="T8" fmla="*/ 24 w 125"/>
                <a:gd name="T9" fmla="*/ 9 h 109"/>
                <a:gd name="T10" fmla="*/ 22 w 125"/>
                <a:gd name="T11" fmla="*/ 9 h 109"/>
                <a:gd name="T12" fmla="*/ 20 w 125"/>
                <a:gd name="T13" fmla="*/ 9 h 109"/>
                <a:gd name="T14" fmla="*/ 19 w 125"/>
                <a:gd name="T15" fmla="*/ 10 h 109"/>
                <a:gd name="T16" fmla="*/ 17 w 125"/>
                <a:gd name="T17" fmla="*/ 10 h 109"/>
                <a:gd name="T18" fmla="*/ 19 w 125"/>
                <a:gd name="T19" fmla="*/ 15 h 109"/>
                <a:gd name="T20" fmla="*/ 21 w 125"/>
                <a:gd name="T21" fmla="*/ 19 h 109"/>
                <a:gd name="T22" fmla="*/ 24 w 125"/>
                <a:gd name="T23" fmla="*/ 22 h 109"/>
                <a:gd name="T24" fmla="*/ 29 w 125"/>
                <a:gd name="T25" fmla="*/ 24 h 109"/>
                <a:gd name="T26" fmla="*/ 30 w 125"/>
                <a:gd name="T27" fmla="*/ 28 h 109"/>
                <a:gd name="T28" fmla="*/ 28 w 125"/>
                <a:gd name="T29" fmla="*/ 31 h 109"/>
                <a:gd name="T30" fmla="*/ 28 w 125"/>
                <a:gd name="T31" fmla="*/ 35 h 109"/>
                <a:gd name="T32" fmla="*/ 28 w 125"/>
                <a:gd name="T33" fmla="*/ 38 h 109"/>
                <a:gd name="T34" fmla="*/ 32 w 125"/>
                <a:gd name="T35" fmla="*/ 42 h 109"/>
                <a:gd name="T36" fmla="*/ 35 w 125"/>
                <a:gd name="T37" fmla="*/ 43 h 109"/>
                <a:gd name="T38" fmla="*/ 39 w 125"/>
                <a:gd name="T39" fmla="*/ 44 h 109"/>
                <a:gd name="T40" fmla="*/ 43 w 125"/>
                <a:gd name="T41" fmla="*/ 45 h 109"/>
                <a:gd name="T42" fmla="*/ 47 w 125"/>
                <a:gd name="T43" fmla="*/ 44 h 109"/>
                <a:gd name="T44" fmla="*/ 51 w 125"/>
                <a:gd name="T45" fmla="*/ 44 h 109"/>
                <a:gd name="T46" fmla="*/ 55 w 125"/>
                <a:gd name="T47" fmla="*/ 42 h 109"/>
                <a:gd name="T48" fmla="*/ 58 w 125"/>
                <a:gd name="T49" fmla="*/ 41 h 109"/>
                <a:gd name="T50" fmla="*/ 59 w 125"/>
                <a:gd name="T51" fmla="*/ 41 h 109"/>
                <a:gd name="T52" fmla="*/ 60 w 125"/>
                <a:gd name="T53" fmla="*/ 42 h 109"/>
                <a:gd name="T54" fmla="*/ 61 w 125"/>
                <a:gd name="T55" fmla="*/ 43 h 109"/>
                <a:gd name="T56" fmla="*/ 62 w 125"/>
                <a:gd name="T57" fmla="*/ 44 h 109"/>
                <a:gd name="T58" fmla="*/ 61 w 125"/>
                <a:gd name="T59" fmla="*/ 47 h 109"/>
                <a:gd name="T60" fmla="*/ 59 w 125"/>
                <a:gd name="T61" fmla="*/ 48 h 109"/>
                <a:gd name="T62" fmla="*/ 56 w 125"/>
                <a:gd name="T63" fmla="*/ 50 h 109"/>
                <a:gd name="T64" fmla="*/ 52 w 125"/>
                <a:gd name="T65" fmla="*/ 52 h 109"/>
                <a:gd name="T66" fmla="*/ 47 w 125"/>
                <a:gd name="T67" fmla="*/ 53 h 109"/>
                <a:gd name="T68" fmla="*/ 42 w 125"/>
                <a:gd name="T69" fmla="*/ 54 h 109"/>
                <a:gd name="T70" fmla="*/ 38 w 125"/>
                <a:gd name="T71" fmla="*/ 54 h 109"/>
                <a:gd name="T72" fmla="*/ 32 w 125"/>
                <a:gd name="T73" fmla="*/ 54 h 109"/>
                <a:gd name="T74" fmla="*/ 27 w 125"/>
                <a:gd name="T75" fmla="*/ 53 h 109"/>
                <a:gd name="T76" fmla="*/ 22 w 125"/>
                <a:gd name="T77" fmla="*/ 51 h 109"/>
                <a:gd name="T78" fmla="*/ 17 w 125"/>
                <a:gd name="T79" fmla="*/ 49 h 109"/>
                <a:gd name="T80" fmla="*/ 13 w 125"/>
                <a:gd name="T81" fmla="*/ 47 h 109"/>
                <a:gd name="T82" fmla="*/ 10 w 125"/>
                <a:gd name="T83" fmla="*/ 40 h 109"/>
                <a:gd name="T84" fmla="*/ 10 w 125"/>
                <a:gd name="T85" fmla="*/ 33 h 109"/>
                <a:gd name="T86" fmla="*/ 9 w 125"/>
                <a:gd name="T87" fmla="*/ 26 h 109"/>
                <a:gd name="T88" fmla="*/ 3 w 125"/>
                <a:gd name="T89" fmla="*/ 21 h 109"/>
                <a:gd name="T90" fmla="*/ 1 w 125"/>
                <a:gd name="T91" fmla="*/ 18 h 109"/>
                <a:gd name="T92" fmla="*/ 1 w 125"/>
                <a:gd name="T93" fmla="*/ 16 h 109"/>
                <a:gd name="T94" fmla="*/ 0 w 125"/>
                <a:gd name="T95" fmla="*/ 13 h 109"/>
                <a:gd name="T96" fmla="*/ 0 w 125"/>
                <a:gd name="T97" fmla="*/ 10 h 109"/>
                <a:gd name="T98" fmla="*/ 1 w 125"/>
                <a:gd name="T99" fmla="*/ 9 h 109"/>
                <a:gd name="T100" fmla="*/ 2 w 125"/>
                <a:gd name="T101" fmla="*/ 7 h 109"/>
                <a:gd name="T102" fmla="*/ 4 w 125"/>
                <a:gd name="T103" fmla="*/ 5 h 109"/>
                <a:gd name="T104" fmla="*/ 5 w 125"/>
                <a:gd name="T105" fmla="*/ 3 h 109"/>
                <a:gd name="T106" fmla="*/ 9 w 125"/>
                <a:gd name="T107" fmla="*/ 2 h 109"/>
                <a:gd name="T108" fmla="*/ 12 w 125"/>
                <a:gd name="T109" fmla="*/ 1 h 109"/>
                <a:gd name="T110" fmla="*/ 16 w 125"/>
                <a:gd name="T111" fmla="*/ 0 h 109"/>
                <a:gd name="T112" fmla="*/ 20 w 125"/>
                <a:gd name="T113" fmla="*/ 1 h 109"/>
                <a:gd name="T114" fmla="*/ 22 w 125"/>
                <a:gd name="T115" fmla="*/ 1 h 109"/>
                <a:gd name="T116" fmla="*/ 23 w 125"/>
                <a:gd name="T117" fmla="*/ 3 h 109"/>
                <a:gd name="T118" fmla="*/ 24 w 125"/>
                <a:gd name="T119" fmla="*/ 4 h 109"/>
                <a:gd name="T120" fmla="*/ 25 w 125"/>
                <a:gd name="T121" fmla="*/ 5 h 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5" h="109">
                  <a:moveTo>
                    <a:pt x="51" y="11"/>
                  </a:moveTo>
                  <a:lnTo>
                    <a:pt x="51" y="14"/>
                  </a:lnTo>
                  <a:lnTo>
                    <a:pt x="51" y="16"/>
                  </a:lnTo>
                  <a:lnTo>
                    <a:pt x="49" y="17"/>
                  </a:lnTo>
                  <a:lnTo>
                    <a:pt x="48" y="18"/>
                  </a:lnTo>
                  <a:lnTo>
                    <a:pt x="44" y="18"/>
                  </a:lnTo>
                  <a:lnTo>
                    <a:pt x="41" y="18"/>
                  </a:lnTo>
                  <a:lnTo>
                    <a:pt x="38" y="20"/>
                  </a:lnTo>
                  <a:lnTo>
                    <a:pt x="35" y="21"/>
                  </a:lnTo>
                  <a:lnTo>
                    <a:pt x="38" y="31"/>
                  </a:lnTo>
                  <a:lnTo>
                    <a:pt x="43" y="39"/>
                  </a:lnTo>
                  <a:lnTo>
                    <a:pt x="49" y="44"/>
                  </a:lnTo>
                  <a:lnTo>
                    <a:pt x="59" y="48"/>
                  </a:lnTo>
                  <a:lnTo>
                    <a:pt x="61" y="57"/>
                  </a:lnTo>
                  <a:lnTo>
                    <a:pt x="57" y="63"/>
                  </a:lnTo>
                  <a:lnTo>
                    <a:pt x="56" y="70"/>
                  </a:lnTo>
                  <a:lnTo>
                    <a:pt x="57" y="77"/>
                  </a:lnTo>
                  <a:lnTo>
                    <a:pt x="64" y="84"/>
                  </a:lnTo>
                  <a:lnTo>
                    <a:pt x="71" y="87"/>
                  </a:lnTo>
                  <a:lnTo>
                    <a:pt x="79" y="89"/>
                  </a:lnTo>
                  <a:lnTo>
                    <a:pt x="87" y="91"/>
                  </a:lnTo>
                  <a:lnTo>
                    <a:pt x="95" y="89"/>
                  </a:lnTo>
                  <a:lnTo>
                    <a:pt x="102" y="88"/>
                  </a:lnTo>
                  <a:lnTo>
                    <a:pt x="110" y="85"/>
                  </a:lnTo>
                  <a:lnTo>
                    <a:pt x="117" y="83"/>
                  </a:lnTo>
                  <a:lnTo>
                    <a:pt x="118" y="83"/>
                  </a:lnTo>
                  <a:lnTo>
                    <a:pt x="121" y="84"/>
                  </a:lnTo>
                  <a:lnTo>
                    <a:pt x="123" y="87"/>
                  </a:lnTo>
                  <a:lnTo>
                    <a:pt x="125" y="88"/>
                  </a:lnTo>
                  <a:lnTo>
                    <a:pt x="123" y="94"/>
                  </a:lnTo>
                  <a:lnTo>
                    <a:pt x="118" y="96"/>
                  </a:lnTo>
                  <a:lnTo>
                    <a:pt x="112" y="100"/>
                  </a:lnTo>
                  <a:lnTo>
                    <a:pt x="105" y="104"/>
                  </a:lnTo>
                  <a:lnTo>
                    <a:pt x="95" y="107"/>
                  </a:lnTo>
                  <a:lnTo>
                    <a:pt x="85" y="109"/>
                  </a:lnTo>
                  <a:lnTo>
                    <a:pt x="76" y="109"/>
                  </a:lnTo>
                  <a:lnTo>
                    <a:pt x="64" y="109"/>
                  </a:lnTo>
                  <a:lnTo>
                    <a:pt x="54" y="106"/>
                  </a:lnTo>
                  <a:lnTo>
                    <a:pt x="44" y="103"/>
                  </a:lnTo>
                  <a:lnTo>
                    <a:pt x="35" y="99"/>
                  </a:lnTo>
                  <a:lnTo>
                    <a:pt x="26" y="95"/>
                  </a:lnTo>
                  <a:lnTo>
                    <a:pt x="20" y="81"/>
                  </a:lnTo>
                  <a:lnTo>
                    <a:pt x="20" y="66"/>
                  </a:lnTo>
                  <a:lnTo>
                    <a:pt x="18" y="52"/>
                  </a:lnTo>
                  <a:lnTo>
                    <a:pt x="7" y="42"/>
                  </a:lnTo>
                  <a:lnTo>
                    <a:pt x="3" y="37"/>
                  </a:lnTo>
                  <a:lnTo>
                    <a:pt x="2" y="32"/>
                  </a:lnTo>
                  <a:lnTo>
                    <a:pt x="0" y="26"/>
                  </a:lnTo>
                  <a:lnTo>
                    <a:pt x="0" y="21"/>
                  </a:lnTo>
                  <a:lnTo>
                    <a:pt x="3" y="18"/>
                  </a:lnTo>
                  <a:lnTo>
                    <a:pt x="5" y="14"/>
                  </a:lnTo>
                  <a:lnTo>
                    <a:pt x="8" y="10"/>
                  </a:lnTo>
                  <a:lnTo>
                    <a:pt x="10" y="7"/>
                  </a:lnTo>
                  <a:lnTo>
                    <a:pt x="18" y="5"/>
                  </a:lnTo>
                  <a:lnTo>
                    <a:pt x="25" y="2"/>
                  </a:lnTo>
                  <a:lnTo>
                    <a:pt x="33" y="0"/>
                  </a:lnTo>
                  <a:lnTo>
                    <a:pt x="41" y="2"/>
                  </a:lnTo>
                  <a:lnTo>
                    <a:pt x="44" y="3"/>
                  </a:lnTo>
                  <a:lnTo>
                    <a:pt x="46" y="6"/>
                  </a:lnTo>
                  <a:lnTo>
                    <a:pt x="49" y="9"/>
                  </a:lnTo>
                  <a:lnTo>
                    <a:pt x="51"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1" name="Freeform 176"/>
            <p:cNvSpPr>
              <a:spLocks/>
            </p:cNvSpPr>
            <p:nvPr/>
          </p:nvSpPr>
          <p:spPr bwMode="auto">
            <a:xfrm>
              <a:off x="2190" y="2300"/>
              <a:ext cx="46" cy="46"/>
            </a:xfrm>
            <a:custGeom>
              <a:avLst/>
              <a:gdLst>
                <a:gd name="T0" fmla="*/ 46 w 92"/>
                <a:gd name="T1" fmla="*/ 9 h 93"/>
                <a:gd name="T2" fmla="*/ 46 w 92"/>
                <a:gd name="T3" fmla="*/ 16 h 93"/>
                <a:gd name="T4" fmla="*/ 46 w 92"/>
                <a:gd name="T5" fmla="*/ 17 h 93"/>
                <a:gd name="T6" fmla="*/ 45 w 92"/>
                <a:gd name="T7" fmla="*/ 18 h 93"/>
                <a:gd name="T8" fmla="*/ 44 w 92"/>
                <a:gd name="T9" fmla="*/ 19 h 93"/>
                <a:gd name="T10" fmla="*/ 43 w 92"/>
                <a:gd name="T11" fmla="*/ 20 h 93"/>
                <a:gd name="T12" fmla="*/ 39 w 92"/>
                <a:gd name="T13" fmla="*/ 23 h 93"/>
                <a:gd name="T14" fmla="*/ 39 w 92"/>
                <a:gd name="T15" fmla="*/ 26 h 93"/>
                <a:gd name="T16" fmla="*/ 41 w 92"/>
                <a:gd name="T17" fmla="*/ 31 h 93"/>
                <a:gd name="T18" fmla="*/ 40 w 92"/>
                <a:gd name="T19" fmla="*/ 34 h 93"/>
                <a:gd name="T20" fmla="*/ 38 w 92"/>
                <a:gd name="T21" fmla="*/ 36 h 93"/>
                <a:gd name="T22" fmla="*/ 37 w 92"/>
                <a:gd name="T23" fmla="*/ 38 h 93"/>
                <a:gd name="T24" fmla="*/ 35 w 92"/>
                <a:gd name="T25" fmla="*/ 40 h 93"/>
                <a:gd name="T26" fmla="*/ 33 w 92"/>
                <a:gd name="T27" fmla="*/ 42 h 93"/>
                <a:gd name="T28" fmla="*/ 30 w 92"/>
                <a:gd name="T29" fmla="*/ 42 h 93"/>
                <a:gd name="T30" fmla="*/ 27 w 92"/>
                <a:gd name="T31" fmla="*/ 42 h 93"/>
                <a:gd name="T32" fmla="*/ 23 w 92"/>
                <a:gd name="T33" fmla="*/ 41 h 93"/>
                <a:gd name="T34" fmla="*/ 20 w 92"/>
                <a:gd name="T35" fmla="*/ 41 h 93"/>
                <a:gd name="T36" fmla="*/ 17 w 92"/>
                <a:gd name="T37" fmla="*/ 41 h 93"/>
                <a:gd name="T38" fmla="*/ 14 w 92"/>
                <a:gd name="T39" fmla="*/ 41 h 93"/>
                <a:gd name="T40" fmla="*/ 11 w 92"/>
                <a:gd name="T41" fmla="*/ 42 h 93"/>
                <a:gd name="T42" fmla="*/ 8 w 92"/>
                <a:gd name="T43" fmla="*/ 44 h 93"/>
                <a:gd name="T44" fmla="*/ 6 w 92"/>
                <a:gd name="T45" fmla="*/ 44 h 93"/>
                <a:gd name="T46" fmla="*/ 5 w 92"/>
                <a:gd name="T47" fmla="*/ 46 h 93"/>
                <a:gd name="T48" fmla="*/ 3 w 92"/>
                <a:gd name="T49" fmla="*/ 46 h 93"/>
                <a:gd name="T50" fmla="*/ 1 w 92"/>
                <a:gd name="T51" fmla="*/ 46 h 93"/>
                <a:gd name="T52" fmla="*/ 0 w 92"/>
                <a:gd name="T53" fmla="*/ 43 h 93"/>
                <a:gd name="T54" fmla="*/ 3 w 92"/>
                <a:gd name="T55" fmla="*/ 39 h 93"/>
                <a:gd name="T56" fmla="*/ 6 w 92"/>
                <a:gd name="T57" fmla="*/ 37 h 93"/>
                <a:gd name="T58" fmla="*/ 9 w 92"/>
                <a:gd name="T59" fmla="*/ 34 h 93"/>
                <a:gd name="T60" fmla="*/ 12 w 92"/>
                <a:gd name="T61" fmla="*/ 32 h 93"/>
                <a:gd name="T62" fmla="*/ 16 w 92"/>
                <a:gd name="T63" fmla="*/ 31 h 93"/>
                <a:gd name="T64" fmla="*/ 21 w 92"/>
                <a:gd name="T65" fmla="*/ 30 h 93"/>
                <a:gd name="T66" fmla="*/ 25 w 92"/>
                <a:gd name="T67" fmla="*/ 30 h 93"/>
                <a:gd name="T68" fmla="*/ 26 w 92"/>
                <a:gd name="T69" fmla="*/ 28 h 93"/>
                <a:gd name="T70" fmla="*/ 25 w 92"/>
                <a:gd name="T71" fmla="*/ 25 h 93"/>
                <a:gd name="T72" fmla="*/ 24 w 92"/>
                <a:gd name="T73" fmla="*/ 23 h 93"/>
                <a:gd name="T74" fmla="*/ 25 w 92"/>
                <a:gd name="T75" fmla="*/ 20 h 93"/>
                <a:gd name="T76" fmla="*/ 28 w 92"/>
                <a:gd name="T77" fmla="*/ 18 h 93"/>
                <a:gd name="T78" fmla="*/ 32 w 92"/>
                <a:gd name="T79" fmla="*/ 16 h 93"/>
                <a:gd name="T80" fmla="*/ 36 w 92"/>
                <a:gd name="T81" fmla="*/ 14 h 93"/>
                <a:gd name="T82" fmla="*/ 37 w 92"/>
                <a:gd name="T83" fmla="*/ 11 h 93"/>
                <a:gd name="T84" fmla="*/ 33 w 92"/>
                <a:gd name="T85" fmla="*/ 9 h 93"/>
                <a:gd name="T86" fmla="*/ 31 w 92"/>
                <a:gd name="T87" fmla="*/ 7 h 93"/>
                <a:gd name="T88" fmla="*/ 28 w 92"/>
                <a:gd name="T89" fmla="*/ 5 h 93"/>
                <a:gd name="T90" fmla="*/ 27 w 92"/>
                <a:gd name="T91" fmla="*/ 1 h 93"/>
                <a:gd name="T92" fmla="*/ 32 w 92"/>
                <a:gd name="T93" fmla="*/ 0 h 93"/>
                <a:gd name="T94" fmla="*/ 38 w 92"/>
                <a:gd name="T95" fmla="*/ 1 h 93"/>
                <a:gd name="T96" fmla="*/ 43 w 92"/>
                <a:gd name="T97" fmla="*/ 5 h 93"/>
                <a:gd name="T98" fmla="*/ 46 w 92"/>
                <a:gd name="T99" fmla="*/ 9 h 9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92" h="93">
                  <a:moveTo>
                    <a:pt x="92" y="18"/>
                  </a:moveTo>
                  <a:lnTo>
                    <a:pt x="92" y="32"/>
                  </a:lnTo>
                  <a:lnTo>
                    <a:pt x="91" y="34"/>
                  </a:lnTo>
                  <a:lnTo>
                    <a:pt x="89" y="36"/>
                  </a:lnTo>
                  <a:lnTo>
                    <a:pt x="87" y="38"/>
                  </a:lnTo>
                  <a:lnTo>
                    <a:pt x="86" y="41"/>
                  </a:lnTo>
                  <a:lnTo>
                    <a:pt x="77" y="47"/>
                  </a:lnTo>
                  <a:lnTo>
                    <a:pt x="77" y="53"/>
                  </a:lnTo>
                  <a:lnTo>
                    <a:pt x="81" y="62"/>
                  </a:lnTo>
                  <a:lnTo>
                    <a:pt x="79" y="68"/>
                  </a:lnTo>
                  <a:lnTo>
                    <a:pt x="76" y="73"/>
                  </a:lnTo>
                  <a:lnTo>
                    <a:pt x="73" y="77"/>
                  </a:lnTo>
                  <a:lnTo>
                    <a:pt x="69" y="81"/>
                  </a:lnTo>
                  <a:lnTo>
                    <a:pt x="66" y="85"/>
                  </a:lnTo>
                  <a:lnTo>
                    <a:pt x="59" y="84"/>
                  </a:lnTo>
                  <a:lnTo>
                    <a:pt x="53" y="84"/>
                  </a:lnTo>
                  <a:lnTo>
                    <a:pt x="46" y="82"/>
                  </a:lnTo>
                  <a:lnTo>
                    <a:pt x="40" y="82"/>
                  </a:lnTo>
                  <a:lnTo>
                    <a:pt x="33" y="82"/>
                  </a:lnTo>
                  <a:lnTo>
                    <a:pt x="27" y="82"/>
                  </a:lnTo>
                  <a:lnTo>
                    <a:pt x="22" y="85"/>
                  </a:lnTo>
                  <a:lnTo>
                    <a:pt x="15" y="88"/>
                  </a:lnTo>
                  <a:lnTo>
                    <a:pt x="12" y="89"/>
                  </a:lnTo>
                  <a:lnTo>
                    <a:pt x="9" y="92"/>
                  </a:lnTo>
                  <a:lnTo>
                    <a:pt x="5" y="93"/>
                  </a:lnTo>
                  <a:lnTo>
                    <a:pt x="2" y="93"/>
                  </a:lnTo>
                  <a:lnTo>
                    <a:pt x="0" y="86"/>
                  </a:lnTo>
                  <a:lnTo>
                    <a:pt x="5" y="79"/>
                  </a:lnTo>
                  <a:lnTo>
                    <a:pt x="12" y="74"/>
                  </a:lnTo>
                  <a:lnTo>
                    <a:pt x="17" y="68"/>
                  </a:lnTo>
                  <a:lnTo>
                    <a:pt x="23" y="64"/>
                  </a:lnTo>
                  <a:lnTo>
                    <a:pt x="32" y="62"/>
                  </a:lnTo>
                  <a:lnTo>
                    <a:pt x="41" y="60"/>
                  </a:lnTo>
                  <a:lnTo>
                    <a:pt x="50" y="60"/>
                  </a:lnTo>
                  <a:lnTo>
                    <a:pt x="51" y="56"/>
                  </a:lnTo>
                  <a:lnTo>
                    <a:pt x="50" y="51"/>
                  </a:lnTo>
                  <a:lnTo>
                    <a:pt x="48" y="47"/>
                  </a:lnTo>
                  <a:lnTo>
                    <a:pt x="50" y="41"/>
                  </a:lnTo>
                  <a:lnTo>
                    <a:pt x="56" y="37"/>
                  </a:lnTo>
                  <a:lnTo>
                    <a:pt x="64" y="33"/>
                  </a:lnTo>
                  <a:lnTo>
                    <a:pt x="71" y="29"/>
                  </a:lnTo>
                  <a:lnTo>
                    <a:pt x="73" y="22"/>
                  </a:lnTo>
                  <a:lnTo>
                    <a:pt x="66" y="18"/>
                  </a:lnTo>
                  <a:lnTo>
                    <a:pt x="61" y="14"/>
                  </a:lnTo>
                  <a:lnTo>
                    <a:pt x="55" y="10"/>
                  </a:lnTo>
                  <a:lnTo>
                    <a:pt x="53" y="3"/>
                  </a:lnTo>
                  <a:lnTo>
                    <a:pt x="64" y="0"/>
                  </a:lnTo>
                  <a:lnTo>
                    <a:pt x="76" y="3"/>
                  </a:lnTo>
                  <a:lnTo>
                    <a:pt x="86" y="10"/>
                  </a:lnTo>
                  <a:lnTo>
                    <a:pt x="92"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2" name="Freeform 177"/>
            <p:cNvSpPr>
              <a:spLocks/>
            </p:cNvSpPr>
            <p:nvPr/>
          </p:nvSpPr>
          <p:spPr bwMode="auto">
            <a:xfrm>
              <a:off x="2337" y="2304"/>
              <a:ext cx="59" cy="64"/>
            </a:xfrm>
            <a:custGeom>
              <a:avLst/>
              <a:gdLst>
                <a:gd name="T0" fmla="*/ 28 w 118"/>
                <a:gd name="T1" fmla="*/ 6 h 127"/>
                <a:gd name="T2" fmla="*/ 30 w 118"/>
                <a:gd name="T3" fmla="*/ 10 h 127"/>
                <a:gd name="T4" fmla="*/ 30 w 118"/>
                <a:gd name="T5" fmla="*/ 14 h 127"/>
                <a:gd name="T6" fmla="*/ 30 w 118"/>
                <a:gd name="T7" fmla="*/ 17 h 127"/>
                <a:gd name="T8" fmla="*/ 35 w 118"/>
                <a:gd name="T9" fmla="*/ 19 h 127"/>
                <a:gd name="T10" fmla="*/ 39 w 118"/>
                <a:gd name="T11" fmla="*/ 23 h 127"/>
                <a:gd name="T12" fmla="*/ 40 w 118"/>
                <a:gd name="T13" fmla="*/ 27 h 127"/>
                <a:gd name="T14" fmla="*/ 43 w 118"/>
                <a:gd name="T15" fmla="*/ 32 h 127"/>
                <a:gd name="T16" fmla="*/ 50 w 118"/>
                <a:gd name="T17" fmla="*/ 31 h 127"/>
                <a:gd name="T18" fmla="*/ 53 w 118"/>
                <a:gd name="T19" fmla="*/ 30 h 127"/>
                <a:gd name="T20" fmla="*/ 55 w 118"/>
                <a:gd name="T21" fmla="*/ 29 h 127"/>
                <a:gd name="T22" fmla="*/ 57 w 118"/>
                <a:gd name="T23" fmla="*/ 30 h 127"/>
                <a:gd name="T24" fmla="*/ 59 w 118"/>
                <a:gd name="T25" fmla="*/ 31 h 127"/>
                <a:gd name="T26" fmla="*/ 57 w 118"/>
                <a:gd name="T27" fmla="*/ 36 h 127"/>
                <a:gd name="T28" fmla="*/ 54 w 118"/>
                <a:gd name="T29" fmla="*/ 40 h 127"/>
                <a:gd name="T30" fmla="*/ 50 w 118"/>
                <a:gd name="T31" fmla="*/ 44 h 127"/>
                <a:gd name="T32" fmla="*/ 45 w 118"/>
                <a:gd name="T33" fmla="*/ 48 h 127"/>
                <a:gd name="T34" fmla="*/ 41 w 118"/>
                <a:gd name="T35" fmla="*/ 48 h 127"/>
                <a:gd name="T36" fmla="*/ 39 w 118"/>
                <a:gd name="T37" fmla="*/ 50 h 127"/>
                <a:gd name="T38" fmla="*/ 37 w 118"/>
                <a:gd name="T39" fmla="*/ 53 h 127"/>
                <a:gd name="T40" fmla="*/ 35 w 118"/>
                <a:gd name="T41" fmla="*/ 55 h 127"/>
                <a:gd name="T42" fmla="*/ 34 w 118"/>
                <a:gd name="T43" fmla="*/ 58 h 127"/>
                <a:gd name="T44" fmla="*/ 34 w 118"/>
                <a:gd name="T45" fmla="*/ 60 h 127"/>
                <a:gd name="T46" fmla="*/ 33 w 118"/>
                <a:gd name="T47" fmla="*/ 62 h 127"/>
                <a:gd name="T48" fmla="*/ 31 w 118"/>
                <a:gd name="T49" fmla="*/ 64 h 127"/>
                <a:gd name="T50" fmla="*/ 28 w 118"/>
                <a:gd name="T51" fmla="*/ 60 h 127"/>
                <a:gd name="T52" fmla="*/ 28 w 118"/>
                <a:gd name="T53" fmla="*/ 55 h 127"/>
                <a:gd name="T54" fmla="*/ 28 w 118"/>
                <a:gd name="T55" fmla="*/ 50 h 127"/>
                <a:gd name="T56" fmla="*/ 30 w 118"/>
                <a:gd name="T57" fmla="*/ 45 h 127"/>
                <a:gd name="T58" fmla="*/ 29 w 118"/>
                <a:gd name="T59" fmla="*/ 42 h 127"/>
                <a:gd name="T60" fmla="*/ 29 w 118"/>
                <a:gd name="T61" fmla="*/ 38 h 127"/>
                <a:gd name="T62" fmla="*/ 30 w 118"/>
                <a:gd name="T63" fmla="*/ 34 h 127"/>
                <a:gd name="T64" fmla="*/ 30 w 118"/>
                <a:gd name="T65" fmla="*/ 31 h 127"/>
                <a:gd name="T66" fmla="*/ 30 w 118"/>
                <a:gd name="T67" fmla="*/ 29 h 127"/>
                <a:gd name="T68" fmla="*/ 30 w 118"/>
                <a:gd name="T69" fmla="*/ 28 h 127"/>
                <a:gd name="T70" fmla="*/ 28 w 118"/>
                <a:gd name="T71" fmla="*/ 27 h 127"/>
                <a:gd name="T72" fmla="*/ 26 w 118"/>
                <a:gd name="T73" fmla="*/ 26 h 127"/>
                <a:gd name="T74" fmla="*/ 23 w 118"/>
                <a:gd name="T75" fmla="*/ 26 h 127"/>
                <a:gd name="T76" fmla="*/ 21 w 118"/>
                <a:gd name="T77" fmla="*/ 27 h 127"/>
                <a:gd name="T78" fmla="*/ 18 w 118"/>
                <a:gd name="T79" fmla="*/ 27 h 127"/>
                <a:gd name="T80" fmla="*/ 16 w 118"/>
                <a:gd name="T81" fmla="*/ 26 h 127"/>
                <a:gd name="T82" fmla="*/ 16 w 118"/>
                <a:gd name="T83" fmla="*/ 22 h 127"/>
                <a:gd name="T84" fmla="*/ 16 w 118"/>
                <a:gd name="T85" fmla="*/ 18 h 127"/>
                <a:gd name="T86" fmla="*/ 16 w 118"/>
                <a:gd name="T87" fmla="*/ 14 h 127"/>
                <a:gd name="T88" fmla="*/ 15 w 118"/>
                <a:gd name="T89" fmla="*/ 10 h 127"/>
                <a:gd name="T90" fmla="*/ 11 w 118"/>
                <a:gd name="T91" fmla="*/ 10 h 127"/>
                <a:gd name="T92" fmla="*/ 7 w 118"/>
                <a:gd name="T93" fmla="*/ 10 h 127"/>
                <a:gd name="T94" fmla="*/ 4 w 118"/>
                <a:gd name="T95" fmla="*/ 11 h 127"/>
                <a:gd name="T96" fmla="*/ 1 w 118"/>
                <a:gd name="T97" fmla="*/ 9 h 127"/>
                <a:gd name="T98" fmla="*/ 0 w 118"/>
                <a:gd name="T99" fmla="*/ 8 h 127"/>
                <a:gd name="T100" fmla="*/ 0 w 118"/>
                <a:gd name="T101" fmla="*/ 8 h 127"/>
                <a:gd name="T102" fmla="*/ 0 w 118"/>
                <a:gd name="T103" fmla="*/ 7 h 127"/>
                <a:gd name="T104" fmla="*/ 0 w 118"/>
                <a:gd name="T105" fmla="*/ 6 h 127"/>
                <a:gd name="T106" fmla="*/ 3 w 118"/>
                <a:gd name="T107" fmla="*/ 4 h 127"/>
                <a:gd name="T108" fmla="*/ 6 w 118"/>
                <a:gd name="T109" fmla="*/ 3 h 127"/>
                <a:gd name="T110" fmla="*/ 10 w 118"/>
                <a:gd name="T111" fmla="*/ 1 h 127"/>
                <a:gd name="T112" fmla="*/ 14 w 118"/>
                <a:gd name="T113" fmla="*/ 1 h 127"/>
                <a:gd name="T114" fmla="*/ 18 w 118"/>
                <a:gd name="T115" fmla="*/ 0 h 127"/>
                <a:gd name="T116" fmla="*/ 22 w 118"/>
                <a:gd name="T117" fmla="*/ 1 h 127"/>
                <a:gd name="T118" fmla="*/ 25 w 118"/>
                <a:gd name="T119" fmla="*/ 3 h 127"/>
                <a:gd name="T120" fmla="*/ 28 w 118"/>
                <a:gd name="T121" fmla="*/ 6 h 1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8" h="127">
                  <a:moveTo>
                    <a:pt x="55" y="11"/>
                  </a:moveTo>
                  <a:lnTo>
                    <a:pt x="59" y="19"/>
                  </a:lnTo>
                  <a:lnTo>
                    <a:pt x="59" y="27"/>
                  </a:lnTo>
                  <a:lnTo>
                    <a:pt x="60" y="34"/>
                  </a:lnTo>
                  <a:lnTo>
                    <a:pt x="70" y="38"/>
                  </a:lnTo>
                  <a:lnTo>
                    <a:pt x="78" y="45"/>
                  </a:lnTo>
                  <a:lnTo>
                    <a:pt x="80" y="54"/>
                  </a:lnTo>
                  <a:lnTo>
                    <a:pt x="85" y="63"/>
                  </a:lnTo>
                  <a:lnTo>
                    <a:pt x="100" y="61"/>
                  </a:lnTo>
                  <a:lnTo>
                    <a:pt x="105" y="60"/>
                  </a:lnTo>
                  <a:lnTo>
                    <a:pt x="110" y="58"/>
                  </a:lnTo>
                  <a:lnTo>
                    <a:pt x="114" y="60"/>
                  </a:lnTo>
                  <a:lnTo>
                    <a:pt x="118" y="61"/>
                  </a:lnTo>
                  <a:lnTo>
                    <a:pt x="114" y="72"/>
                  </a:lnTo>
                  <a:lnTo>
                    <a:pt x="108" y="80"/>
                  </a:lnTo>
                  <a:lnTo>
                    <a:pt x="100" y="87"/>
                  </a:lnTo>
                  <a:lnTo>
                    <a:pt x="90" y="95"/>
                  </a:lnTo>
                  <a:lnTo>
                    <a:pt x="82" y="95"/>
                  </a:lnTo>
                  <a:lnTo>
                    <a:pt x="78" y="100"/>
                  </a:lnTo>
                  <a:lnTo>
                    <a:pt x="73" y="106"/>
                  </a:lnTo>
                  <a:lnTo>
                    <a:pt x="70" y="110"/>
                  </a:lnTo>
                  <a:lnTo>
                    <a:pt x="68" y="115"/>
                  </a:lnTo>
                  <a:lnTo>
                    <a:pt x="67" y="119"/>
                  </a:lnTo>
                  <a:lnTo>
                    <a:pt x="65" y="123"/>
                  </a:lnTo>
                  <a:lnTo>
                    <a:pt x="62" y="127"/>
                  </a:lnTo>
                  <a:lnTo>
                    <a:pt x="55" y="119"/>
                  </a:lnTo>
                  <a:lnTo>
                    <a:pt x="55" y="109"/>
                  </a:lnTo>
                  <a:lnTo>
                    <a:pt x="55" y="100"/>
                  </a:lnTo>
                  <a:lnTo>
                    <a:pt x="59" y="90"/>
                  </a:lnTo>
                  <a:lnTo>
                    <a:pt x="57" y="83"/>
                  </a:lnTo>
                  <a:lnTo>
                    <a:pt x="57" y="75"/>
                  </a:lnTo>
                  <a:lnTo>
                    <a:pt x="59" y="68"/>
                  </a:lnTo>
                  <a:lnTo>
                    <a:pt x="60" y="61"/>
                  </a:lnTo>
                  <a:lnTo>
                    <a:pt x="60" y="58"/>
                  </a:lnTo>
                  <a:lnTo>
                    <a:pt x="59" y="56"/>
                  </a:lnTo>
                  <a:lnTo>
                    <a:pt x="55" y="54"/>
                  </a:lnTo>
                  <a:lnTo>
                    <a:pt x="52" y="52"/>
                  </a:lnTo>
                  <a:lnTo>
                    <a:pt x="46" y="52"/>
                  </a:lnTo>
                  <a:lnTo>
                    <a:pt x="41" y="53"/>
                  </a:lnTo>
                  <a:lnTo>
                    <a:pt x="36" y="54"/>
                  </a:lnTo>
                  <a:lnTo>
                    <a:pt x="31" y="52"/>
                  </a:lnTo>
                  <a:lnTo>
                    <a:pt x="31" y="43"/>
                  </a:lnTo>
                  <a:lnTo>
                    <a:pt x="32" y="35"/>
                  </a:lnTo>
                  <a:lnTo>
                    <a:pt x="32" y="28"/>
                  </a:lnTo>
                  <a:lnTo>
                    <a:pt x="29" y="20"/>
                  </a:lnTo>
                  <a:lnTo>
                    <a:pt x="21" y="19"/>
                  </a:lnTo>
                  <a:lnTo>
                    <a:pt x="14" y="20"/>
                  </a:lnTo>
                  <a:lnTo>
                    <a:pt x="8" y="22"/>
                  </a:lnTo>
                  <a:lnTo>
                    <a:pt x="1" y="17"/>
                  </a:lnTo>
                  <a:lnTo>
                    <a:pt x="0" y="16"/>
                  </a:lnTo>
                  <a:lnTo>
                    <a:pt x="0" y="15"/>
                  </a:lnTo>
                  <a:lnTo>
                    <a:pt x="0" y="13"/>
                  </a:lnTo>
                  <a:lnTo>
                    <a:pt x="0" y="12"/>
                  </a:lnTo>
                  <a:lnTo>
                    <a:pt x="5" y="8"/>
                  </a:lnTo>
                  <a:lnTo>
                    <a:pt x="11" y="5"/>
                  </a:lnTo>
                  <a:lnTo>
                    <a:pt x="19" y="2"/>
                  </a:lnTo>
                  <a:lnTo>
                    <a:pt x="27" y="1"/>
                  </a:lnTo>
                  <a:lnTo>
                    <a:pt x="36" y="0"/>
                  </a:lnTo>
                  <a:lnTo>
                    <a:pt x="44" y="2"/>
                  </a:lnTo>
                  <a:lnTo>
                    <a:pt x="50" y="5"/>
                  </a:lnTo>
                  <a:lnTo>
                    <a:pt x="55"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3" name="Freeform 178"/>
            <p:cNvSpPr>
              <a:spLocks/>
            </p:cNvSpPr>
            <p:nvPr/>
          </p:nvSpPr>
          <p:spPr bwMode="auto">
            <a:xfrm>
              <a:off x="1753" y="2314"/>
              <a:ext cx="124" cy="131"/>
            </a:xfrm>
            <a:custGeom>
              <a:avLst/>
              <a:gdLst>
                <a:gd name="T0" fmla="*/ 69 w 248"/>
                <a:gd name="T1" fmla="*/ 9 h 263"/>
                <a:gd name="T2" fmla="*/ 78 w 248"/>
                <a:gd name="T3" fmla="*/ 13 h 263"/>
                <a:gd name="T4" fmla="*/ 87 w 248"/>
                <a:gd name="T5" fmla="*/ 18 h 263"/>
                <a:gd name="T6" fmla="*/ 89 w 248"/>
                <a:gd name="T7" fmla="*/ 24 h 263"/>
                <a:gd name="T8" fmla="*/ 78 w 248"/>
                <a:gd name="T9" fmla="*/ 24 h 263"/>
                <a:gd name="T10" fmla="*/ 64 w 248"/>
                <a:gd name="T11" fmla="*/ 18 h 263"/>
                <a:gd name="T12" fmla="*/ 50 w 248"/>
                <a:gd name="T13" fmla="*/ 16 h 263"/>
                <a:gd name="T14" fmla="*/ 49 w 248"/>
                <a:gd name="T15" fmla="*/ 20 h 263"/>
                <a:gd name="T16" fmla="*/ 40 w 248"/>
                <a:gd name="T17" fmla="*/ 25 h 263"/>
                <a:gd name="T18" fmla="*/ 31 w 248"/>
                <a:gd name="T19" fmla="*/ 30 h 263"/>
                <a:gd name="T20" fmla="*/ 40 w 248"/>
                <a:gd name="T21" fmla="*/ 34 h 263"/>
                <a:gd name="T22" fmla="*/ 58 w 248"/>
                <a:gd name="T23" fmla="*/ 43 h 263"/>
                <a:gd name="T24" fmla="*/ 64 w 248"/>
                <a:gd name="T25" fmla="*/ 50 h 263"/>
                <a:gd name="T26" fmla="*/ 58 w 248"/>
                <a:gd name="T27" fmla="*/ 50 h 263"/>
                <a:gd name="T28" fmla="*/ 45 w 248"/>
                <a:gd name="T29" fmla="*/ 47 h 263"/>
                <a:gd name="T30" fmla="*/ 34 w 248"/>
                <a:gd name="T31" fmla="*/ 43 h 263"/>
                <a:gd name="T32" fmla="*/ 22 w 248"/>
                <a:gd name="T33" fmla="*/ 53 h 263"/>
                <a:gd name="T34" fmla="*/ 21 w 248"/>
                <a:gd name="T35" fmla="*/ 67 h 263"/>
                <a:gd name="T36" fmla="*/ 27 w 248"/>
                <a:gd name="T37" fmla="*/ 71 h 263"/>
                <a:gd name="T38" fmla="*/ 46 w 248"/>
                <a:gd name="T39" fmla="*/ 78 h 263"/>
                <a:gd name="T40" fmla="*/ 62 w 248"/>
                <a:gd name="T41" fmla="*/ 89 h 263"/>
                <a:gd name="T42" fmla="*/ 74 w 248"/>
                <a:gd name="T43" fmla="*/ 102 h 263"/>
                <a:gd name="T44" fmla="*/ 86 w 248"/>
                <a:gd name="T45" fmla="*/ 109 h 263"/>
                <a:gd name="T46" fmla="*/ 99 w 248"/>
                <a:gd name="T47" fmla="*/ 117 h 263"/>
                <a:gd name="T48" fmla="*/ 108 w 248"/>
                <a:gd name="T49" fmla="*/ 117 h 263"/>
                <a:gd name="T50" fmla="*/ 112 w 248"/>
                <a:gd name="T51" fmla="*/ 109 h 263"/>
                <a:gd name="T52" fmla="*/ 103 w 248"/>
                <a:gd name="T53" fmla="*/ 95 h 263"/>
                <a:gd name="T54" fmla="*/ 95 w 248"/>
                <a:gd name="T55" fmla="*/ 85 h 263"/>
                <a:gd name="T56" fmla="*/ 101 w 248"/>
                <a:gd name="T57" fmla="*/ 81 h 263"/>
                <a:gd name="T58" fmla="*/ 113 w 248"/>
                <a:gd name="T59" fmla="*/ 93 h 263"/>
                <a:gd name="T60" fmla="*/ 123 w 248"/>
                <a:gd name="T61" fmla="*/ 123 h 263"/>
                <a:gd name="T62" fmla="*/ 120 w 248"/>
                <a:gd name="T63" fmla="*/ 129 h 263"/>
                <a:gd name="T64" fmla="*/ 107 w 248"/>
                <a:gd name="T65" fmla="*/ 130 h 263"/>
                <a:gd name="T66" fmla="*/ 94 w 248"/>
                <a:gd name="T67" fmla="*/ 124 h 263"/>
                <a:gd name="T68" fmla="*/ 80 w 248"/>
                <a:gd name="T69" fmla="*/ 119 h 263"/>
                <a:gd name="T70" fmla="*/ 58 w 248"/>
                <a:gd name="T71" fmla="*/ 103 h 263"/>
                <a:gd name="T72" fmla="*/ 36 w 248"/>
                <a:gd name="T73" fmla="*/ 87 h 263"/>
                <a:gd name="T74" fmla="*/ 12 w 248"/>
                <a:gd name="T75" fmla="*/ 78 h 263"/>
                <a:gd name="T76" fmla="*/ 0 w 248"/>
                <a:gd name="T77" fmla="*/ 64 h 263"/>
                <a:gd name="T78" fmla="*/ 15 w 248"/>
                <a:gd name="T79" fmla="*/ 43 h 263"/>
                <a:gd name="T80" fmla="*/ 20 w 248"/>
                <a:gd name="T81" fmla="*/ 26 h 263"/>
                <a:gd name="T82" fmla="*/ 26 w 248"/>
                <a:gd name="T83" fmla="*/ 15 h 263"/>
                <a:gd name="T84" fmla="*/ 35 w 248"/>
                <a:gd name="T85" fmla="*/ 6 h 263"/>
                <a:gd name="T86" fmla="*/ 40 w 248"/>
                <a:gd name="T87" fmla="*/ 1 h 263"/>
                <a:gd name="T88" fmla="*/ 53 w 248"/>
                <a:gd name="T89" fmla="*/ 2 h 2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48" h="263">
                  <a:moveTo>
                    <a:pt x="124" y="11"/>
                  </a:moveTo>
                  <a:lnTo>
                    <a:pt x="131" y="13"/>
                  </a:lnTo>
                  <a:lnTo>
                    <a:pt x="138" y="18"/>
                  </a:lnTo>
                  <a:lnTo>
                    <a:pt x="144" y="20"/>
                  </a:lnTo>
                  <a:lnTo>
                    <a:pt x="149" y="23"/>
                  </a:lnTo>
                  <a:lnTo>
                    <a:pt x="156" y="26"/>
                  </a:lnTo>
                  <a:lnTo>
                    <a:pt x="162" y="30"/>
                  </a:lnTo>
                  <a:lnTo>
                    <a:pt x="167" y="33"/>
                  </a:lnTo>
                  <a:lnTo>
                    <a:pt x="174" y="37"/>
                  </a:lnTo>
                  <a:lnTo>
                    <a:pt x="174" y="41"/>
                  </a:lnTo>
                  <a:lnTo>
                    <a:pt x="175" y="45"/>
                  </a:lnTo>
                  <a:lnTo>
                    <a:pt x="177" y="49"/>
                  </a:lnTo>
                  <a:lnTo>
                    <a:pt x="174" y="52"/>
                  </a:lnTo>
                  <a:lnTo>
                    <a:pt x="164" y="52"/>
                  </a:lnTo>
                  <a:lnTo>
                    <a:pt x="156" y="49"/>
                  </a:lnTo>
                  <a:lnTo>
                    <a:pt x="146" y="44"/>
                  </a:lnTo>
                  <a:lnTo>
                    <a:pt x="136" y="39"/>
                  </a:lnTo>
                  <a:lnTo>
                    <a:pt x="128" y="37"/>
                  </a:lnTo>
                  <a:lnTo>
                    <a:pt x="118" y="35"/>
                  </a:lnTo>
                  <a:lnTo>
                    <a:pt x="110" y="33"/>
                  </a:lnTo>
                  <a:lnTo>
                    <a:pt x="100" y="33"/>
                  </a:lnTo>
                  <a:lnTo>
                    <a:pt x="98" y="35"/>
                  </a:lnTo>
                  <a:lnTo>
                    <a:pt x="98" y="38"/>
                  </a:lnTo>
                  <a:lnTo>
                    <a:pt x="98" y="41"/>
                  </a:lnTo>
                  <a:lnTo>
                    <a:pt x="98" y="44"/>
                  </a:lnTo>
                  <a:lnTo>
                    <a:pt x="90" y="49"/>
                  </a:lnTo>
                  <a:lnTo>
                    <a:pt x="79" y="50"/>
                  </a:lnTo>
                  <a:lnTo>
                    <a:pt x="67" y="52"/>
                  </a:lnTo>
                  <a:lnTo>
                    <a:pt x="59" y="56"/>
                  </a:lnTo>
                  <a:lnTo>
                    <a:pt x="62" y="60"/>
                  </a:lnTo>
                  <a:lnTo>
                    <a:pt x="67" y="63"/>
                  </a:lnTo>
                  <a:lnTo>
                    <a:pt x="74" y="65"/>
                  </a:lnTo>
                  <a:lnTo>
                    <a:pt x="80" y="68"/>
                  </a:lnTo>
                  <a:lnTo>
                    <a:pt x="92" y="74"/>
                  </a:lnTo>
                  <a:lnTo>
                    <a:pt x="105" y="79"/>
                  </a:lnTo>
                  <a:lnTo>
                    <a:pt x="116" y="86"/>
                  </a:lnTo>
                  <a:lnTo>
                    <a:pt x="128" y="94"/>
                  </a:lnTo>
                  <a:lnTo>
                    <a:pt x="128" y="97"/>
                  </a:lnTo>
                  <a:lnTo>
                    <a:pt x="128" y="100"/>
                  </a:lnTo>
                  <a:lnTo>
                    <a:pt x="126" y="102"/>
                  </a:lnTo>
                  <a:lnTo>
                    <a:pt x="123" y="102"/>
                  </a:lnTo>
                  <a:lnTo>
                    <a:pt x="115" y="101"/>
                  </a:lnTo>
                  <a:lnTo>
                    <a:pt x="106" y="98"/>
                  </a:lnTo>
                  <a:lnTo>
                    <a:pt x="98" y="97"/>
                  </a:lnTo>
                  <a:lnTo>
                    <a:pt x="90" y="94"/>
                  </a:lnTo>
                  <a:lnTo>
                    <a:pt x="82" y="91"/>
                  </a:lnTo>
                  <a:lnTo>
                    <a:pt x="75" y="90"/>
                  </a:lnTo>
                  <a:lnTo>
                    <a:pt x="67" y="87"/>
                  </a:lnTo>
                  <a:lnTo>
                    <a:pt x="59" y="87"/>
                  </a:lnTo>
                  <a:lnTo>
                    <a:pt x="49" y="97"/>
                  </a:lnTo>
                  <a:lnTo>
                    <a:pt x="44" y="107"/>
                  </a:lnTo>
                  <a:lnTo>
                    <a:pt x="41" y="117"/>
                  </a:lnTo>
                  <a:lnTo>
                    <a:pt x="39" y="130"/>
                  </a:lnTo>
                  <a:lnTo>
                    <a:pt x="41" y="134"/>
                  </a:lnTo>
                  <a:lnTo>
                    <a:pt x="44" y="137"/>
                  </a:lnTo>
                  <a:lnTo>
                    <a:pt x="49" y="139"/>
                  </a:lnTo>
                  <a:lnTo>
                    <a:pt x="54" y="142"/>
                  </a:lnTo>
                  <a:lnTo>
                    <a:pt x="67" y="146"/>
                  </a:lnTo>
                  <a:lnTo>
                    <a:pt x="79" y="152"/>
                  </a:lnTo>
                  <a:lnTo>
                    <a:pt x="92" y="157"/>
                  </a:lnTo>
                  <a:lnTo>
                    <a:pt x="103" y="163"/>
                  </a:lnTo>
                  <a:lnTo>
                    <a:pt x="113" y="169"/>
                  </a:lnTo>
                  <a:lnTo>
                    <a:pt x="123" y="178"/>
                  </a:lnTo>
                  <a:lnTo>
                    <a:pt x="131" y="187"/>
                  </a:lnTo>
                  <a:lnTo>
                    <a:pt x="139" y="197"/>
                  </a:lnTo>
                  <a:lnTo>
                    <a:pt x="147" y="204"/>
                  </a:lnTo>
                  <a:lnTo>
                    <a:pt x="156" y="209"/>
                  </a:lnTo>
                  <a:lnTo>
                    <a:pt x="164" y="215"/>
                  </a:lnTo>
                  <a:lnTo>
                    <a:pt x="172" y="219"/>
                  </a:lnTo>
                  <a:lnTo>
                    <a:pt x="180" y="224"/>
                  </a:lnTo>
                  <a:lnTo>
                    <a:pt x="188" y="228"/>
                  </a:lnTo>
                  <a:lnTo>
                    <a:pt x="198" y="234"/>
                  </a:lnTo>
                  <a:lnTo>
                    <a:pt x="206" y="239"/>
                  </a:lnTo>
                  <a:lnTo>
                    <a:pt x="213" y="239"/>
                  </a:lnTo>
                  <a:lnTo>
                    <a:pt x="216" y="235"/>
                  </a:lnTo>
                  <a:lnTo>
                    <a:pt x="218" y="231"/>
                  </a:lnTo>
                  <a:lnTo>
                    <a:pt x="221" y="228"/>
                  </a:lnTo>
                  <a:lnTo>
                    <a:pt x="223" y="219"/>
                  </a:lnTo>
                  <a:lnTo>
                    <a:pt x="220" y="209"/>
                  </a:lnTo>
                  <a:lnTo>
                    <a:pt x="213" y="201"/>
                  </a:lnTo>
                  <a:lnTo>
                    <a:pt x="206" y="191"/>
                  </a:lnTo>
                  <a:lnTo>
                    <a:pt x="200" y="186"/>
                  </a:lnTo>
                  <a:lnTo>
                    <a:pt x="193" y="178"/>
                  </a:lnTo>
                  <a:lnTo>
                    <a:pt x="190" y="171"/>
                  </a:lnTo>
                  <a:lnTo>
                    <a:pt x="192" y="161"/>
                  </a:lnTo>
                  <a:lnTo>
                    <a:pt x="197" y="160"/>
                  </a:lnTo>
                  <a:lnTo>
                    <a:pt x="202" y="163"/>
                  </a:lnTo>
                  <a:lnTo>
                    <a:pt x="205" y="167"/>
                  </a:lnTo>
                  <a:lnTo>
                    <a:pt x="210" y="171"/>
                  </a:lnTo>
                  <a:lnTo>
                    <a:pt x="226" y="187"/>
                  </a:lnTo>
                  <a:lnTo>
                    <a:pt x="239" y="205"/>
                  </a:lnTo>
                  <a:lnTo>
                    <a:pt x="248" y="226"/>
                  </a:lnTo>
                  <a:lnTo>
                    <a:pt x="246" y="247"/>
                  </a:lnTo>
                  <a:lnTo>
                    <a:pt x="244" y="252"/>
                  </a:lnTo>
                  <a:lnTo>
                    <a:pt x="243" y="256"/>
                  </a:lnTo>
                  <a:lnTo>
                    <a:pt x="239" y="258"/>
                  </a:lnTo>
                  <a:lnTo>
                    <a:pt x="234" y="261"/>
                  </a:lnTo>
                  <a:lnTo>
                    <a:pt x="223" y="263"/>
                  </a:lnTo>
                  <a:lnTo>
                    <a:pt x="213" y="261"/>
                  </a:lnTo>
                  <a:lnTo>
                    <a:pt x="203" y="258"/>
                  </a:lnTo>
                  <a:lnTo>
                    <a:pt x="195" y="254"/>
                  </a:lnTo>
                  <a:lnTo>
                    <a:pt x="187" y="249"/>
                  </a:lnTo>
                  <a:lnTo>
                    <a:pt x="177" y="245"/>
                  </a:lnTo>
                  <a:lnTo>
                    <a:pt x="169" y="241"/>
                  </a:lnTo>
                  <a:lnTo>
                    <a:pt x="159" y="238"/>
                  </a:lnTo>
                  <a:lnTo>
                    <a:pt x="144" y="228"/>
                  </a:lnTo>
                  <a:lnTo>
                    <a:pt x="129" y="219"/>
                  </a:lnTo>
                  <a:lnTo>
                    <a:pt x="116" y="206"/>
                  </a:lnTo>
                  <a:lnTo>
                    <a:pt x="102" y="195"/>
                  </a:lnTo>
                  <a:lnTo>
                    <a:pt x="87" y="185"/>
                  </a:lnTo>
                  <a:lnTo>
                    <a:pt x="72" y="175"/>
                  </a:lnTo>
                  <a:lnTo>
                    <a:pt x="56" y="168"/>
                  </a:lnTo>
                  <a:lnTo>
                    <a:pt x="36" y="163"/>
                  </a:lnTo>
                  <a:lnTo>
                    <a:pt x="23" y="157"/>
                  </a:lnTo>
                  <a:lnTo>
                    <a:pt x="13" y="149"/>
                  </a:lnTo>
                  <a:lnTo>
                    <a:pt x="5" y="141"/>
                  </a:lnTo>
                  <a:lnTo>
                    <a:pt x="0" y="128"/>
                  </a:lnTo>
                  <a:lnTo>
                    <a:pt x="6" y="112"/>
                  </a:lnTo>
                  <a:lnTo>
                    <a:pt x="16" y="98"/>
                  </a:lnTo>
                  <a:lnTo>
                    <a:pt x="29" y="86"/>
                  </a:lnTo>
                  <a:lnTo>
                    <a:pt x="44" y="72"/>
                  </a:lnTo>
                  <a:lnTo>
                    <a:pt x="42" y="63"/>
                  </a:lnTo>
                  <a:lnTo>
                    <a:pt x="39" y="53"/>
                  </a:lnTo>
                  <a:lnTo>
                    <a:pt x="39" y="44"/>
                  </a:lnTo>
                  <a:lnTo>
                    <a:pt x="44" y="35"/>
                  </a:lnTo>
                  <a:lnTo>
                    <a:pt x="52" y="30"/>
                  </a:lnTo>
                  <a:lnTo>
                    <a:pt x="62" y="26"/>
                  </a:lnTo>
                  <a:lnTo>
                    <a:pt x="70" y="20"/>
                  </a:lnTo>
                  <a:lnTo>
                    <a:pt x="70" y="12"/>
                  </a:lnTo>
                  <a:lnTo>
                    <a:pt x="74" y="8"/>
                  </a:lnTo>
                  <a:lnTo>
                    <a:pt x="77" y="5"/>
                  </a:lnTo>
                  <a:lnTo>
                    <a:pt x="80" y="3"/>
                  </a:lnTo>
                  <a:lnTo>
                    <a:pt x="85" y="0"/>
                  </a:lnTo>
                  <a:lnTo>
                    <a:pt x="95" y="1"/>
                  </a:lnTo>
                  <a:lnTo>
                    <a:pt x="105" y="4"/>
                  </a:lnTo>
                  <a:lnTo>
                    <a:pt x="115" y="7"/>
                  </a:lnTo>
                  <a:lnTo>
                    <a:pt x="124"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4" name="Freeform 179"/>
            <p:cNvSpPr>
              <a:spLocks/>
            </p:cNvSpPr>
            <p:nvPr/>
          </p:nvSpPr>
          <p:spPr bwMode="auto">
            <a:xfrm>
              <a:off x="2324" y="2322"/>
              <a:ext cx="126" cy="92"/>
            </a:xfrm>
            <a:custGeom>
              <a:avLst/>
              <a:gdLst>
                <a:gd name="T0" fmla="*/ 125 w 251"/>
                <a:gd name="T1" fmla="*/ 15 h 184"/>
                <a:gd name="T2" fmla="*/ 115 w 251"/>
                <a:gd name="T3" fmla="*/ 33 h 184"/>
                <a:gd name="T4" fmla="*/ 104 w 251"/>
                <a:gd name="T5" fmla="*/ 47 h 184"/>
                <a:gd name="T6" fmla="*/ 92 w 251"/>
                <a:gd name="T7" fmla="*/ 56 h 184"/>
                <a:gd name="T8" fmla="*/ 79 w 251"/>
                <a:gd name="T9" fmla="*/ 64 h 184"/>
                <a:gd name="T10" fmla="*/ 67 w 251"/>
                <a:gd name="T11" fmla="*/ 72 h 184"/>
                <a:gd name="T12" fmla="*/ 57 w 251"/>
                <a:gd name="T13" fmla="*/ 79 h 184"/>
                <a:gd name="T14" fmla="*/ 50 w 251"/>
                <a:gd name="T15" fmla="*/ 85 h 184"/>
                <a:gd name="T16" fmla="*/ 43 w 251"/>
                <a:gd name="T17" fmla="*/ 89 h 184"/>
                <a:gd name="T18" fmla="*/ 35 w 251"/>
                <a:gd name="T19" fmla="*/ 92 h 184"/>
                <a:gd name="T20" fmla="*/ 25 w 251"/>
                <a:gd name="T21" fmla="*/ 91 h 184"/>
                <a:gd name="T22" fmla="*/ 18 w 251"/>
                <a:gd name="T23" fmla="*/ 89 h 184"/>
                <a:gd name="T24" fmla="*/ 11 w 251"/>
                <a:gd name="T25" fmla="*/ 86 h 184"/>
                <a:gd name="T26" fmla="*/ 6 w 251"/>
                <a:gd name="T27" fmla="*/ 82 h 184"/>
                <a:gd name="T28" fmla="*/ 2 w 251"/>
                <a:gd name="T29" fmla="*/ 76 h 184"/>
                <a:gd name="T30" fmla="*/ 0 w 251"/>
                <a:gd name="T31" fmla="*/ 69 h 184"/>
                <a:gd name="T32" fmla="*/ 5 w 251"/>
                <a:gd name="T33" fmla="*/ 65 h 184"/>
                <a:gd name="T34" fmla="*/ 7 w 251"/>
                <a:gd name="T35" fmla="*/ 66 h 184"/>
                <a:gd name="T36" fmla="*/ 10 w 251"/>
                <a:gd name="T37" fmla="*/ 69 h 184"/>
                <a:gd name="T38" fmla="*/ 14 w 251"/>
                <a:gd name="T39" fmla="*/ 71 h 184"/>
                <a:gd name="T40" fmla="*/ 18 w 251"/>
                <a:gd name="T41" fmla="*/ 74 h 184"/>
                <a:gd name="T42" fmla="*/ 24 w 251"/>
                <a:gd name="T43" fmla="*/ 76 h 184"/>
                <a:gd name="T44" fmla="*/ 31 w 251"/>
                <a:gd name="T45" fmla="*/ 77 h 184"/>
                <a:gd name="T46" fmla="*/ 37 w 251"/>
                <a:gd name="T47" fmla="*/ 76 h 184"/>
                <a:gd name="T48" fmla="*/ 44 w 251"/>
                <a:gd name="T49" fmla="*/ 73 h 184"/>
                <a:gd name="T50" fmla="*/ 50 w 251"/>
                <a:gd name="T51" fmla="*/ 69 h 184"/>
                <a:gd name="T52" fmla="*/ 57 w 251"/>
                <a:gd name="T53" fmla="*/ 65 h 184"/>
                <a:gd name="T54" fmla="*/ 63 w 251"/>
                <a:gd name="T55" fmla="*/ 61 h 184"/>
                <a:gd name="T56" fmla="*/ 74 w 251"/>
                <a:gd name="T57" fmla="*/ 56 h 184"/>
                <a:gd name="T58" fmla="*/ 89 w 251"/>
                <a:gd name="T59" fmla="*/ 47 h 184"/>
                <a:gd name="T60" fmla="*/ 100 w 251"/>
                <a:gd name="T61" fmla="*/ 34 h 184"/>
                <a:gd name="T62" fmla="*/ 107 w 251"/>
                <a:gd name="T63" fmla="*/ 20 h 184"/>
                <a:gd name="T64" fmla="*/ 106 w 251"/>
                <a:gd name="T65" fmla="*/ 12 h 184"/>
                <a:gd name="T66" fmla="*/ 100 w 251"/>
                <a:gd name="T67" fmla="*/ 11 h 184"/>
                <a:gd name="T68" fmla="*/ 101 w 251"/>
                <a:gd name="T69" fmla="*/ 7 h 184"/>
                <a:gd name="T70" fmla="*/ 109 w 251"/>
                <a:gd name="T71" fmla="*/ 3 h 184"/>
                <a:gd name="T72" fmla="*/ 116 w 251"/>
                <a:gd name="T73" fmla="*/ 0 h 184"/>
                <a:gd name="T74" fmla="*/ 123 w 251"/>
                <a:gd name="T75" fmla="*/ 2 h 1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1" h="184">
                  <a:moveTo>
                    <a:pt x="251" y="10"/>
                  </a:moveTo>
                  <a:lnTo>
                    <a:pt x="250" y="30"/>
                  </a:lnTo>
                  <a:lnTo>
                    <a:pt x="241" y="48"/>
                  </a:lnTo>
                  <a:lnTo>
                    <a:pt x="230" y="65"/>
                  </a:lnTo>
                  <a:lnTo>
                    <a:pt x="215" y="81"/>
                  </a:lnTo>
                  <a:lnTo>
                    <a:pt x="207" y="93"/>
                  </a:lnTo>
                  <a:lnTo>
                    <a:pt x="197" y="103"/>
                  </a:lnTo>
                  <a:lnTo>
                    <a:pt x="184" y="112"/>
                  </a:lnTo>
                  <a:lnTo>
                    <a:pt x="171" y="121"/>
                  </a:lnTo>
                  <a:lnTo>
                    <a:pt x="158" y="127"/>
                  </a:lnTo>
                  <a:lnTo>
                    <a:pt x="145" y="136"/>
                  </a:lnTo>
                  <a:lnTo>
                    <a:pt x="133" y="144"/>
                  </a:lnTo>
                  <a:lnTo>
                    <a:pt x="122" y="153"/>
                  </a:lnTo>
                  <a:lnTo>
                    <a:pt x="114" y="158"/>
                  </a:lnTo>
                  <a:lnTo>
                    <a:pt x="107" y="163"/>
                  </a:lnTo>
                  <a:lnTo>
                    <a:pt x="100" y="169"/>
                  </a:lnTo>
                  <a:lnTo>
                    <a:pt x="94" y="174"/>
                  </a:lnTo>
                  <a:lnTo>
                    <a:pt x="86" y="178"/>
                  </a:lnTo>
                  <a:lnTo>
                    <a:pt x="77" y="182"/>
                  </a:lnTo>
                  <a:lnTo>
                    <a:pt x="69" y="184"/>
                  </a:lnTo>
                  <a:lnTo>
                    <a:pt x="58" y="182"/>
                  </a:lnTo>
                  <a:lnTo>
                    <a:pt x="50" y="181"/>
                  </a:lnTo>
                  <a:lnTo>
                    <a:pt x="43" y="178"/>
                  </a:lnTo>
                  <a:lnTo>
                    <a:pt x="35" y="177"/>
                  </a:lnTo>
                  <a:lnTo>
                    <a:pt x="28" y="174"/>
                  </a:lnTo>
                  <a:lnTo>
                    <a:pt x="22" y="171"/>
                  </a:lnTo>
                  <a:lnTo>
                    <a:pt x="17" y="167"/>
                  </a:lnTo>
                  <a:lnTo>
                    <a:pt x="12" y="163"/>
                  </a:lnTo>
                  <a:lnTo>
                    <a:pt x="7" y="158"/>
                  </a:lnTo>
                  <a:lnTo>
                    <a:pt x="4" y="151"/>
                  </a:lnTo>
                  <a:lnTo>
                    <a:pt x="0" y="144"/>
                  </a:lnTo>
                  <a:lnTo>
                    <a:pt x="0" y="137"/>
                  </a:lnTo>
                  <a:lnTo>
                    <a:pt x="4" y="130"/>
                  </a:lnTo>
                  <a:lnTo>
                    <a:pt x="9" y="129"/>
                  </a:lnTo>
                  <a:lnTo>
                    <a:pt x="12" y="129"/>
                  </a:lnTo>
                  <a:lnTo>
                    <a:pt x="13" y="132"/>
                  </a:lnTo>
                  <a:lnTo>
                    <a:pt x="18" y="133"/>
                  </a:lnTo>
                  <a:lnTo>
                    <a:pt x="20" y="137"/>
                  </a:lnTo>
                  <a:lnTo>
                    <a:pt x="25" y="138"/>
                  </a:lnTo>
                  <a:lnTo>
                    <a:pt x="28" y="141"/>
                  </a:lnTo>
                  <a:lnTo>
                    <a:pt x="32" y="145"/>
                  </a:lnTo>
                  <a:lnTo>
                    <a:pt x="36" y="148"/>
                  </a:lnTo>
                  <a:lnTo>
                    <a:pt x="43" y="149"/>
                  </a:lnTo>
                  <a:lnTo>
                    <a:pt x="48" y="152"/>
                  </a:lnTo>
                  <a:lnTo>
                    <a:pt x="54" y="152"/>
                  </a:lnTo>
                  <a:lnTo>
                    <a:pt x="61" y="153"/>
                  </a:lnTo>
                  <a:lnTo>
                    <a:pt x="68" y="152"/>
                  </a:lnTo>
                  <a:lnTo>
                    <a:pt x="74" y="151"/>
                  </a:lnTo>
                  <a:lnTo>
                    <a:pt x="81" y="148"/>
                  </a:lnTo>
                  <a:lnTo>
                    <a:pt x="87" y="145"/>
                  </a:lnTo>
                  <a:lnTo>
                    <a:pt x="94" y="141"/>
                  </a:lnTo>
                  <a:lnTo>
                    <a:pt x="100" y="137"/>
                  </a:lnTo>
                  <a:lnTo>
                    <a:pt x="107" y="133"/>
                  </a:lnTo>
                  <a:lnTo>
                    <a:pt x="114" y="130"/>
                  </a:lnTo>
                  <a:lnTo>
                    <a:pt x="118" y="126"/>
                  </a:lnTo>
                  <a:lnTo>
                    <a:pt x="125" y="122"/>
                  </a:lnTo>
                  <a:lnTo>
                    <a:pt x="132" y="119"/>
                  </a:lnTo>
                  <a:lnTo>
                    <a:pt x="148" y="112"/>
                  </a:lnTo>
                  <a:lnTo>
                    <a:pt x="163" y="103"/>
                  </a:lnTo>
                  <a:lnTo>
                    <a:pt x="178" y="93"/>
                  </a:lnTo>
                  <a:lnTo>
                    <a:pt x="189" y="81"/>
                  </a:lnTo>
                  <a:lnTo>
                    <a:pt x="199" y="67"/>
                  </a:lnTo>
                  <a:lnTo>
                    <a:pt x="207" y="54"/>
                  </a:lnTo>
                  <a:lnTo>
                    <a:pt x="214" y="40"/>
                  </a:lnTo>
                  <a:lnTo>
                    <a:pt x="217" y="25"/>
                  </a:lnTo>
                  <a:lnTo>
                    <a:pt x="212" y="23"/>
                  </a:lnTo>
                  <a:lnTo>
                    <a:pt x="205" y="23"/>
                  </a:lnTo>
                  <a:lnTo>
                    <a:pt x="199" y="22"/>
                  </a:lnTo>
                  <a:lnTo>
                    <a:pt x="197" y="17"/>
                  </a:lnTo>
                  <a:lnTo>
                    <a:pt x="202" y="13"/>
                  </a:lnTo>
                  <a:lnTo>
                    <a:pt x="209" y="10"/>
                  </a:lnTo>
                  <a:lnTo>
                    <a:pt x="217" y="6"/>
                  </a:lnTo>
                  <a:lnTo>
                    <a:pt x="225" y="3"/>
                  </a:lnTo>
                  <a:lnTo>
                    <a:pt x="232" y="0"/>
                  </a:lnTo>
                  <a:lnTo>
                    <a:pt x="240" y="2"/>
                  </a:lnTo>
                  <a:lnTo>
                    <a:pt x="246" y="4"/>
                  </a:lnTo>
                  <a:lnTo>
                    <a:pt x="251"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5" name="Freeform 180"/>
            <p:cNvSpPr>
              <a:spLocks/>
            </p:cNvSpPr>
            <p:nvPr/>
          </p:nvSpPr>
          <p:spPr bwMode="auto">
            <a:xfrm>
              <a:off x="2295" y="2323"/>
              <a:ext cx="46" cy="55"/>
            </a:xfrm>
            <a:custGeom>
              <a:avLst/>
              <a:gdLst>
                <a:gd name="T0" fmla="*/ 23 w 94"/>
                <a:gd name="T1" fmla="*/ 3 h 110"/>
                <a:gd name="T2" fmla="*/ 23 w 94"/>
                <a:gd name="T3" fmla="*/ 6 h 110"/>
                <a:gd name="T4" fmla="*/ 20 w 94"/>
                <a:gd name="T5" fmla="*/ 9 h 110"/>
                <a:gd name="T6" fmla="*/ 17 w 94"/>
                <a:gd name="T7" fmla="*/ 12 h 110"/>
                <a:gd name="T8" fmla="*/ 15 w 94"/>
                <a:gd name="T9" fmla="*/ 16 h 110"/>
                <a:gd name="T10" fmla="*/ 15 w 94"/>
                <a:gd name="T11" fmla="*/ 19 h 110"/>
                <a:gd name="T12" fmla="*/ 28 w 94"/>
                <a:gd name="T13" fmla="*/ 19 h 110"/>
                <a:gd name="T14" fmla="*/ 28 w 94"/>
                <a:gd name="T15" fmla="*/ 24 h 110"/>
                <a:gd name="T16" fmla="*/ 27 w 94"/>
                <a:gd name="T17" fmla="*/ 29 h 110"/>
                <a:gd name="T18" fmla="*/ 26 w 94"/>
                <a:gd name="T19" fmla="*/ 34 h 110"/>
                <a:gd name="T20" fmla="*/ 31 w 94"/>
                <a:gd name="T21" fmla="*/ 38 h 110"/>
                <a:gd name="T22" fmla="*/ 35 w 94"/>
                <a:gd name="T23" fmla="*/ 39 h 110"/>
                <a:gd name="T24" fmla="*/ 39 w 94"/>
                <a:gd name="T25" fmla="*/ 37 h 110"/>
                <a:gd name="T26" fmla="*/ 42 w 94"/>
                <a:gd name="T27" fmla="*/ 34 h 110"/>
                <a:gd name="T28" fmla="*/ 46 w 94"/>
                <a:gd name="T29" fmla="*/ 35 h 110"/>
                <a:gd name="T30" fmla="*/ 45 w 94"/>
                <a:gd name="T31" fmla="*/ 38 h 110"/>
                <a:gd name="T32" fmla="*/ 44 w 94"/>
                <a:gd name="T33" fmla="*/ 41 h 110"/>
                <a:gd name="T34" fmla="*/ 40 w 94"/>
                <a:gd name="T35" fmla="*/ 44 h 110"/>
                <a:gd name="T36" fmla="*/ 38 w 94"/>
                <a:gd name="T37" fmla="*/ 47 h 110"/>
                <a:gd name="T38" fmla="*/ 35 w 94"/>
                <a:gd name="T39" fmla="*/ 50 h 110"/>
                <a:gd name="T40" fmla="*/ 32 w 94"/>
                <a:gd name="T41" fmla="*/ 52 h 110"/>
                <a:gd name="T42" fmla="*/ 27 w 94"/>
                <a:gd name="T43" fmla="*/ 53 h 110"/>
                <a:gd name="T44" fmla="*/ 23 w 94"/>
                <a:gd name="T45" fmla="*/ 55 h 110"/>
                <a:gd name="T46" fmla="*/ 20 w 94"/>
                <a:gd name="T47" fmla="*/ 54 h 110"/>
                <a:gd name="T48" fmla="*/ 16 w 94"/>
                <a:gd name="T49" fmla="*/ 53 h 110"/>
                <a:gd name="T50" fmla="*/ 13 w 94"/>
                <a:gd name="T51" fmla="*/ 51 h 110"/>
                <a:gd name="T52" fmla="*/ 11 w 94"/>
                <a:gd name="T53" fmla="*/ 48 h 110"/>
                <a:gd name="T54" fmla="*/ 11 w 94"/>
                <a:gd name="T55" fmla="*/ 43 h 110"/>
                <a:gd name="T56" fmla="*/ 11 w 94"/>
                <a:gd name="T57" fmla="*/ 38 h 110"/>
                <a:gd name="T58" fmla="*/ 11 w 94"/>
                <a:gd name="T59" fmla="*/ 34 h 110"/>
                <a:gd name="T60" fmla="*/ 12 w 94"/>
                <a:gd name="T61" fmla="*/ 29 h 110"/>
                <a:gd name="T62" fmla="*/ 8 w 94"/>
                <a:gd name="T63" fmla="*/ 28 h 110"/>
                <a:gd name="T64" fmla="*/ 4 w 94"/>
                <a:gd name="T65" fmla="*/ 26 h 110"/>
                <a:gd name="T66" fmla="*/ 1 w 94"/>
                <a:gd name="T67" fmla="*/ 24 h 110"/>
                <a:gd name="T68" fmla="*/ 0 w 94"/>
                <a:gd name="T69" fmla="*/ 20 h 110"/>
                <a:gd name="T70" fmla="*/ 2 w 94"/>
                <a:gd name="T71" fmla="*/ 14 h 110"/>
                <a:gd name="T72" fmla="*/ 5 w 94"/>
                <a:gd name="T73" fmla="*/ 8 h 110"/>
                <a:gd name="T74" fmla="*/ 10 w 94"/>
                <a:gd name="T75" fmla="*/ 3 h 110"/>
                <a:gd name="T76" fmla="*/ 16 w 94"/>
                <a:gd name="T77" fmla="*/ 0 h 110"/>
                <a:gd name="T78" fmla="*/ 19 w 94"/>
                <a:gd name="T79" fmla="*/ 0 h 110"/>
                <a:gd name="T80" fmla="*/ 20 w 94"/>
                <a:gd name="T81" fmla="*/ 1 h 110"/>
                <a:gd name="T82" fmla="*/ 22 w 94"/>
                <a:gd name="T83" fmla="*/ 2 h 110"/>
                <a:gd name="T84" fmla="*/ 23 w 94"/>
                <a:gd name="T85" fmla="*/ 3 h 1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94" h="110">
                  <a:moveTo>
                    <a:pt x="48" y="5"/>
                  </a:moveTo>
                  <a:lnTo>
                    <a:pt x="46" y="12"/>
                  </a:lnTo>
                  <a:lnTo>
                    <a:pt x="40" y="17"/>
                  </a:lnTo>
                  <a:lnTo>
                    <a:pt x="35" y="23"/>
                  </a:lnTo>
                  <a:lnTo>
                    <a:pt x="31" y="31"/>
                  </a:lnTo>
                  <a:lnTo>
                    <a:pt x="31" y="38"/>
                  </a:lnTo>
                  <a:lnTo>
                    <a:pt x="58" y="38"/>
                  </a:lnTo>
                  <a:lnTo>
                    <a:pt x="58" y="47"/>
                  </a:lnTo>
                  <a:lnTo>
                    <a:pt x="56" y="58"/>
                  </a:lnTo>
                  <a:lnTo>
                    <a:pt x="54" y="68"/>
                  </a:lnTo>
                  <a:lnTo>
                    <a:pt x="64" y="76"/>
                  </a:lnTo>
                  <a:lnTo>
                    <a:pt x="72" y="78"/>
                  </a:lnTo>
                  <a:lnTo>
                    <a:pt x="79" y="73"/>
                  </a:lnTo>
                  <a:lnTo>
                    <a:pt x="86" y="68"/>
                  </a:lnTo>
                  <a:lnTo>
                    <a:pt x="94" y="69"/>
                  </a:lnTo>
                  <a:lnTo>
                    <a:pt x="92" y="76"/>
                  </a:lnTo>
                  <a:lnTo>
                    <a:pt x="89" y="82"/>
                  </a:lnTo>
                  <a:lnTo>
                    <a:pt x="82" y="87"/>
                  </a:lnTo>
                  <a:lnTo>
                    <a:pt x="77" y="93"/>
                  </a:lnTo>
                  <a:lnTo>
                    <a:pt x="72" y="99"/>
                  </a:lnTo>
                  <a:lnTo>
                    <a:pt x="66" y="104"/>
                  </a:lnTo>
                  <a:lnTo>
                    <a:pt x="56" y="106"/>
                  </a:lnTo>
                  <a:lnTo>
                    <a:pt x="48" y="110"/>
                  </a:lnTo>
                  <a:lnTo>
                    <a:pt x="41" y="108"/>
                  </a:lnTo>
                  <a:lnTo>
                    <a:pt x="33" y="105"/>
                  </a:lnTo>
                  <a:lnTo>
                    <a:pt x="27" y="101"/>
                  </a:lnTo>
                  <a:lnTo>
                    <a:pt x="23" y="95"/>
                  </a:lnTo>
                  <a:lnTo>
                    <a:pt x="22" y="86"/>
                  </a:lnTo>
                  <a:lnTo>
                    <a:pt x="22" y="76"/>
                  </a:lnTo>
                  <a:lnTo>
                    <a:pt x="23" y="68"/>
                  </a:lnTo>
                  <a:lnTo>
                    <a:pt x="25" y="58"/>
                  </a:lnTo>
                  <a:lnTo>
                    <a:pt x="17" y="56"/>
                  </a:lnTo>
                  <a:lnTo>
                    <a:pt x="9" y="52"/>
                  </a:lnTo>
                  <a:lnTo>
                    <a:pt x="2" y="47"/>
                  </a:lnTo>
                  <a:lnTo>
                    <a:pt x="0" y="39"/>
                  </a:lnTo>
                  <a:lnTo>
                    <a:pt x="4" y="27"/>
                  </a:lnTo>
                  <a:lnTo>
                    <a:pt x="10" y="15"/>
                  </a:lnTo>
                  <a:lnTo>
                    <a:pt x="20" y="6"/>
                  </a:lnTo>
                  <a:lnTo>
                    <a:pt x="33" y="0"/>
                  </a:lnTo>
                  <a:lnTo>
                    <a:pt x="38" y="0"/>
                  </a:lnTo>
                  <a:lnTo>
                    <a:pt x="41" y="1"/>
                  </a:lnTo>
                  <a:lnTo>
                    <a:pt x="45" y="4"/>
                  </a:lnTo>
                  <a:lnTo>
                    <a:pt x="4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6" name="Freeform 181"/>
            <p:cNvSpPr>
              <a:spLocks/>
            </p:cNvSpPr>
            <p:nvPr/>
          </p:nvSpPr>
          <p:spPr bwMode="auto">
            <a:xfrm>
              <a:off x="2537" y="2323"/>
              <a:ext cx="74" cy="38"/>
            </a:xfrm>
            <a:custGeom>
              <a:avLst/>
              <a:gdLst>
                <a:gd name="T0" fmla="*/ 20 w 149"/>
                <a:gd name="T1" fmla="*/ 2 h 75"/>
                <a:gd name="T2" fmla="*/ 20 w 149"/>
                <a:gd name="T3" fmla="*/ 5 h 75"/>
                <a:gd name="T4" fmla="*/ 20 w 149"/>
                <a:gd name="T5" fmla="*/ 8 h 75"/>
                <a:gd name="T6" fmla="*/ 21 w 149"/>
                <a:gd name="T7" fmla="*/ 11 h 75"/>
                <a:gd name="T8" fmla="*/ 23 w 149"/>
                <a:gd name="T9" fmla="*/ 14 h 75"/>
                <a:gd name="T10" fmla="*/ 25 w 149"/>
                <a:gd name="T11" fmla="*/ 15 h 75"/>
                <a:gd name="T12" fmla="*/ 28 w 149"/>
                <a:gd name="T13" fmla="*/ 17 h 75"/>
                <a:gd name="T14" fmla="*/ 30 w 149"/>
                <a:gd name="T15" fmla="*/ 17 h 75"/>
                <a:gd name="T16" fmla="*/ 33 w 149"/>
                <a:gd name="T17" fmla="*/ 18 h 75"/>
                <a:gd name="T18" fmla="*/ 37 w 149"/>
                <a:gd name="T19" fmla="*/ 16 h 75"/>
                <a:gd name="T20" fmla="*/ 40 w 149"/>
                <a:gd name="T21" fmla="*/ 14 h 75"/>
                <a:gd name="T22" fmla="*/ 42 w 149"/>
                <a:gd name="T23" fmla="*/ 11 h 75"/>
                <a:gd name="T24" fmla="*/ 47 w 149"/>
                <a:gd name="T25" fmla="*/ 9 h 75"/>
                <a:gd name="T26" fmla="*/ 50 w 149"/>
                <a:gd name="T27" fmla="*/ 8 h 75"/>
                <a:gd name="T28" fmla="*/ 53 w 149"/>
                <a:gd name="T29" fmla="*/ 7 h 75"/>
                <a:gd name="T30" fmla="*/ 57 w 149"/>
                <a:gd name="T31" fmla="*/ 6 h 75"/>
                <a:gd name="T32" fmla="*/ 61 w 149"/>
                <a:gd name="T33" fmla="*/ 7 h 75"/>
                <a:gd name="T34" fmla="*/ 66 w 149"/>
                <a:gd name="T35" fmla="*/ 9 h 75"/>
                <a:gd name="T36" fmla="*/ 70 w 149"/>
                <a:gd name="T37" fmla="*/ 12 h 75"/>
                <a:gd name="T38" fmla="*/ 71 w 149"/>
                <a:gd name="T39" fmla="*/ 16 h 75"/>
                <a:gd name="T40" fmla="*/ 73 w 149"/>
                <a:gd name="T41" fmla="*/ 20 h 75"/>
                <a:gd name="T42" fmla="*/ 73 w 149"/>
                <a:gd name="T43" fmla="*/ 22 h 75"/>
                <a:gd name="T44" fmla="*/ 73 w 149"/>
                <a:gd name="T45" fmla="*/ 24 h 75"/>
                <a:gd name="T46" fmla="*/ 73 w 149"/>
                <a:gd name="T47" fmla="*/ 26 h 75"/>
                <a:gd name="T48" fmla="*/ 74 w 149"/>
                <a:gd name="T49" fmla="*/ 28 h 75"/>
                <a:gd name="T50" fmla="*/ 73 w 149"/>
                <a:gd name="T51" fmla="*/ 30 h 75"/>
                <a:gd name="T52" fmla="*/ 71 w 149"/>
                <a:gd name="T53" fmla="*/ 33 h 75"/>
                <a:gd name="T54" fmla="*/ 70 w 149"/>
                <a:gd name="T55" fmla="*/ 35 h 75"/>
                <a:gd name="T56" fmla="*/ 65 w 149"/>
                <a:gd name="T57" fmla="*/ 34 h 75"/>
                <a:gd name="T58" fmla="*/ 63 w 149"/>
                <a:gd name="T59" fmla="*/ 31 h 75"/>
                <a:gd name="T60" fmla="*/ 61 w 149"/>
                <a:gd name="T61" fmla="*/ 28 h 75"/>
                <a:gd name="T62" fmla="*/ 56 w 149"/>
                <a:gd name="T63" fmla="*/ 24 h 75"/>
                <a:gd name="T64" fmla="*/ 53 w 149"/>
                <a:gd name="T65" fmla="*/ 21 h 75"/>
                <a:gd name="T66" fmla="*/ 47 w 149"/>
                <a:gd name="T67" fmla="*/ 22 h 75"/>
                <a:gd name="T68" fmla="*/ 43 w 149"/>
                <a:gd name="T69" fmla="*/ 24 h 75"/>
                <a:gd name="T70" fmla="*/ 40 w 149"/>
                <a:gd name="T71" fmla="*/ 27 h 75"/>
                <a:gd name="T72" fmla="*/ 38 w 149"/>
                <a:gd name="T73" fmla="*/ 30 h 75"/>
                <a:gd name="T74" fmla="*/ 34 w 149"/>
                <a:gd name="T75" fmla="*/ 34 h 75"/>
                <a:gd name="T76" fmla="*/ 31 w 149"/>
                <a:gd name="T77" fmla="*/ 36 h 75"/>
                <a:gd name="T78" fmla="*/ 26 w 149"/>
                <a:gd name="T79" fmla="*/ 38 h 75"/>
                <a:gd name="T80" fmla="*/ 20 w 149"/>
                <a:gd name="T81" fmla="*/ 38 h 75"/>
                <a:gd name="T82" fmla="*/ 11 w 149"/>
                <a:gd name="T83" fmla="*/ 33 h 75"/>
                <a:gd name="T84" fmla="*/ 6 w 149"/>
                <a:gd name="T85" fmla="*/ 27 h 75"/>
                <a:gd name="T86" fmla="*/ 1 w 149"/>
                <a:gd name="T87" fmla="*/ 19 h 75"/>
                <a:gd name="T88" fmla="*/ 0 w 149"/>
                <a:gd name="T89" fmla="*/ 10 h 75"/>
                <a:gd name="T90" fmla="*/ 4 w 149"/>
                <a:gd name="T91" fmla="*/ 6 h 75"/>
                <a:gd name="T92" fmla="*/ 9 w 149"/>
                <a:gd name="T93" fmla="*/ 2 h 75"/>
                <a:gd name="T94" fmla="*/ 14 w 149"/>
                <a:gd name="T95" fmla="*/ 0 h 75"/>
                <a:gd name="T96" fmla="*/ 20 w 149"/>
                <a:gd name="T97" fmla="*/ 2 h 7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49" h="75">
                  <a:moveTo>
                    <a:pt x="40" y="4"/>
                  </a:moveTo>
                  <a:lnTo>
                    <a:pt x="41" y="10"/>
                  </a:lnTo>
                  <a:lnTo>
                    <a:pt x="41" y="16"/>
                  </a:lnTo>
                  <a:lnTo>
                    <a:pt x="43" y="22"/>
                  </a:lnTo>
                  <a:lnTo>
                    <a:pt x="46" y="27"/>
                  </a:lnTo>
                  <a:lnTo>
                    <a:pt x="51" y="30"/>
                  </a:lnTo>
                  <a:lnTo>
                    <a:pt x="56" y="33"/>
                  </a:lnTo>
                  <a:lnTo>
                    <a:pt x="61" y="34"/>
                  </a:lnTo>
                  <a:lnTo>
                    <a:pt x="67" y="36"/>
                  </a:lnTo>
                  <a:lnTo>
                    <a:pt x="74" y="31"/>
                  </a:lnTo>
                  <a:lnTo>
                    <a:pt x="81" y="27"/>
                  </a:lnTo>
                  <a:lnTo>
                    <a:pt x="85" y="22"/>
                  </a:lnTo>
                  <a:lnTo>
                    <a:pt x="94" y="18"/>
                  </a:lnTo>
                  <a:lnTo>
                    <a:pt x="100" y="15"/>
                  </a:lnTo>
                  <a:lnTo>
                    <a:pt x="107" y="14"/>
                  </a:lnTo>
                  <a:lnTo>
                    <a:pt x="115" y="12"/>
                  </a:lnTo>
                  <a:lnTo>
                    <a:pt x="123" y="14"/>
                  </a:lnTo>
                  <a:lnTo>
                    <a:pt x="133" y="18"/>
                  </a:lnTo>
                  <a:lnTo>
                    <a:pt x="140" y="23"/>
                  </a:lnTo>
                  <a:lnTo>
                    <a:pt x="143" y="31"/>
                  </a:lnTo>
                  <a:lnTo>
                    <a:pt x="146" y="40"/>
                  </a:lnTo>
                  <a:lnTo>
                    <a:pt x="146" y="44"/>
                  </a:lnTo>
                  <a:lnTo>
                    <a:pt x="146" y="48"/>
                  </a:lnTo>
                  <a:lnTo>
                    <a:pt x="146" y="52"/>
                  </a:lnTo>
                  <a:lnTo>
                    <a:pt x="149" y="56"/>
                  </a:lnTo>
                  <a:lnTo>
                    <a:pt x="146" y="60"/>
                  </a:lnTo>
                  <a:lnTo>
                    <a:pt x="143" y="66"/>
                  </a:lnTo>
                  <a:lnTo>
                    <a:pt x="140" y="70"/>
                  </a:lnTo>
                  <a:lnTo>
                    <a:pt x="131" y="68"/>
                  </a:lnTo>
                  <a:lnTo>
                    <a:pt x="126" y="62"/>
                  </a:lnTo>
                  <a:lnTo>
                    <a:pt x="122" y="55"/>
                  </a:lnTo>
                  <a:lnTo>
                    <a:pt x="113" y="48"/>
                  </a:lnTo>
                  <a:lnTo>
                    <a:pt x="107" y="41"/>
                  </a:lnTo>
                  <a:lnTo>
                    <a:pt x="95" y="44"/>
                  </a:lnTo>
                  <a:lnTo>
                    <a:pt x="87" y="48"/>
                  </a:lnTo>
                  <a:lnTo>
                    <a:pt x="81" y="53"/>
                  </a:lnTo>
                  <a:lnTo>
                    <a:pt x="76" y="60"/>
                  </a:lnTo>
                  <a:lnTo>
                    <a:pt x="69" y="67"/>
                  </a:lnTo>
                  <a:lnTo>
                    <a:pt x="62" y="72"/>
                  </a:lnTo>
                  <a:lnTo>
                    <a:pt x="53" y="75"/>
                  </a:lnTo>
                  <a:lnTo>
                    <a:pt x="41" y="75"/>
                  </a:lnTo>
                  <a:lnTo>
                    <a:pt x="23" y="66"/>
                  </a:lnTo>
                  <a:lnTo>
                    <a:pt x="12" y="53"/>
                  </a:lnTo>
                  <a:lnTo>
                    <a:pt x="3" y="37"/>
                  </a:lnTo>
                  <a:lnTo>
                    <a:pt x="0" y="20"/>
                  </a:lnTo>
                  <a:lnTo>
                    <a:pt x="8" y="12"/>
                  </a:lnTo>
                  <a:lnTo>
                    <a:pt x="18" y="4"/>
                  </a:lnTo>
                  <a:lnTo>
                    <a:pt x="28" y="0"/>
                  </a:lnTo>
                  <a:lnTo>
                    <a:pt x="4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7" name="Freeform 182"/>
            <p:cNvSpPr>
              <a:spLocks/>
            </p:cNvSpPr>
            <p:nvPr/>
          </p:nvSpPr>
          <p:spPr bwMode="auto">
            <a:xfrm>
              <a:off x="3007" y="2325"/>
              <a:ext cx="35" cy="32"/>
            </a:xfrm>
            <a:custGeom>
              <a:avLst/>
              <a:gdLst>
                <a:gd name="T0" fmla="*/ 30 w 68"/>
                <a:gd name="T1" fmla="*/ 14 h 64"/>
                <a:gd name="T2" fmla="*/ 32 w 68"/>
                <a:gd name="T3" fmla="*/ 18 h 64"/>
                <a:gd name="T4" fmla="*/ 34 w 68"/>
                <a:gd name="T5" fmla="*/ 21 h 64"/>
                <a:gd name="T6" fmla="*/ 35 w 68"/>
                <a:gd name="T7" fmla="*/ 24 h 64"/>
                <a:gd name="T8" fmla="*/ 33 w 68"/>
                <a:gd name="T9" fmla="*/ 28 h 64"/>
                <a:gd name="T10" fmla="*/ 31 w 68"/>
                <a:gd name="T11" fmla="*/ 28 h 64"/>
                <a:gd name="T12" fmla="*/ 30 w 68"/>
                <a:gd name="T13" fmla="*/ 27 h 64"/>
                <a:gd name="T14" fmla="*/ 28 w 68"/>
                <a:gd name="T15" fmla="*/ 26 h 64"/>
                <a:gd name="T16" fmla="*/ 27 w 68"/>
                <a:gd name="T17" fmla="*/ 25 h 64"/>
                <a:gd name="T18" fmla="*/ 24 w 68"/>
                <a:gd name="T19" fmla="*/ 25 h 64"/>
                <a:gd name="T20" fmla="*/ 21 w 68"/>
                <a:gd name="T21" fmla="*/ 24 h 64"/>
                <a:gd name="T22" fmla="*/ 19 w 68"/>
                <a:gd name="T23" fmla="*/ 24 h 64"/>
                <a:gd name="T24" fmla="*/ 15 w 68"/>
                <a:gd name="T25" fmla="*/ 25 h 64"/>
                <a:gd name="T26" fmla="*/ 12 w 68"/>
                <a:gd name="T27" fmla="*/ 27 h 64"/>
                <a:gd name="T28" fmla="*/ 10 w 68"/>
                <a:gd name="T29" fmla="*/ 29 h 64"/>
                <a:gd name="T30" fmla="*/ 7 w 68"/>
                <a:gd name="T31" fmla="*/ 30 h 64"/>
                <a:gd name="T32" fmla="*/ 4 w 68"/>
                <a:gd name="T33" fmla="*/ 32 h 64"/>
                <a:gd name="T34" fmla="*/ 3 w 68"/>
                <a:gd name="T35" fmla="*/ 32 h 64"/>
                <a:gd name="T36" fmla="*/ 2 w 68"/>
                <a:gd name="T37" fmla="*/ 32 h 64"/>
                <a:gd name="T38" fmla="*/ 1 w 68"/>
                <a:gd name="T39" fmla="*/ 31 h 64"/>
                <a:gd name="T40" fmla="*/ 0 w 68"/>
                <a:gd name="T41" fmla="*/ 30 h 64"/>
                <a:gd name="T42" fmla="*/ 0 w 68"/>
                <a:gd name="T43" fmla="*/ 27 h 64"/>
                <a:gd name="T44" fmla="*/ 2 w 68"/>
                <a:gd name="T45" fmla="*/ 25 h 64"/>
                <a:gd name="T46" fmla="*/ 4 w 68"/>
                <a:gd name="T47" fmla="*/ 23 h 64"/>
                <a:gd name="T48" fmla="*/ 5 w 68"/>
                <a:gd name="T49" fmla="*/ 20 h 64"/>
                <a:gd name="T50" fmla="*/ 7 w 68"/>
                <a:gd name="T51" fmla="*/ 18 h 64"/>
                <a:gd name="T52" fmla="*/ 9 w 68"/>
                <a:gd name="T53" fmla="*/ 16 h 64"/>
                <a:gd name="T54" fmla="*/ 11 w 68"/>
                <a:gd name="T55" fmla="*/ 13 h 64"/>
                <a:gd name="T56" fmla="*/ 12 w 68"/>
                <a:gd name="T57" fmla="*/ 12 h 64"/>
                <a:gd name="T58" fmla="*/ 16 w 68"/>
                <a:gd name="T59" fmla="*/ 8 h 64"/>
                <a:gd name="T60" fmla="*/ 20 w 68"/>
                <a:gd name="T61" fmla="*/ 6 h 64"/>
                <a:gd name="T62" fmla="*/ 24 w 68"/>
                <a:gd name="T63" fmla="*/ 2 h 64"/>
                <a:gd name="T64" fmla="*/ 27 w 68"/>
                <a:gd name="T65" fmla="*/ 0 h 64"/>
                <a:gd name="T66" fmla="*/ 30 w 68"/>
                <a:gd name="T67" fmla="*/ 2 h 64"/>
                <a:gd name="T68" fmla="*/ 31 w 68"/>
                <a:gd name="T69" fmla="*/ 6 h 64"/>
                <a:gd name="T70" fmla="*/ 30 w 68"/>
                <a:gd name="T71" fmla="*/ 10 h 64"/>
                <a:gd name="T72" fmla="*/ 30 w 68"/>
                <a:gd name="T73" fmla="*/ 14 h 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8" h="64">
                  <a:moveTo>
                    <a:pt x="59" y="28"/>
                  </a:moveTo>
                  <a:lnTo>
                    <a:pt x="62" y="35"/>
                  </a:lnTo>
                  <a:lnTo>
                    <a:pt x="67" y="42"/>
                  </a:lnTo>
                  <a:lnTo>
                    <a:pt x="68" y="48"/>
                  </a:lnTo>
                  <a:lnTo>
                    <a:pt x="65" y="56"/>
                  </a:lnTo>
                  <a:lnTo>
                    <a:pt x="60" y="56"/>
                  </a:lnTo>
                  <a:lnTo>
                    <a:pt x="59" y="54"/>
                  </a:lnTo>
                  <a:lnTo>
                    <a:pt x="55" y="52"/>
                  </a:lnTo>
                  <a:lnTo>
                    <a:pt x="52" y="50"/>
                  </a:lnTo>
                  <a:lnTo>
                    <a:pt x="46" y="49"/>
                  </a:lnTo>
                  <a:lnTo>
                    <a:pt x="41" y="48"/>
                  </a:lnTo>
                  <a:lnTo>
                    <a:pt x="36" y="48"/>
                  </a:lnTo>
                  <a:lnTo>
                    <a:pt x="29" y="50"/>
                  </a:lnTo>
                  <a:lnTo>
                    <a:pt x="24" y="54"/>
                  </a:lnTo>
                  <a:lnTo>
                    <a:pt x="19" y="57"/>
                  </a:lnTo>
                  <a:lnTo>
                    <a:pt x="13" y="60"/>
                  </a:lnTo>
                  <a:lnTo>
                    <a:pt x="8" y="64"/>
                  </a:lnTo>
                  <a:lnTo>
                    <a:pt x="5" y="64"/>
                  </a:lnTo>
                  <a:lnTo>
                    <a:pt x="3" y="63"/>
                  </a:lnTo>
                  <a:lnTo>
                    <a:pt x="1" y="61"/>
                  </a:lnTo>
                  <a:lnTo>
                    <a:pt x="0" y="60"/>
                  </a:lnTo>
                  <a:lnTo>
                    <a:pt x="0" y="54"/>
                  </a:lnTo>
                  <a:lnTo>
                    <a:pt x="3" y="49"/>
                  </a:lnTo>
                  <a:lnTo>
                    <a:pt x="8" y="45"/>
                  </a:lnTo>
                  <a:lnTo>
                    <a:pt x="9" y="39"/>
                  </a:lnTo>
                  <a:lnTo>
                    <a:pt x="14" y="35"/>
                  </a:lnTo>
                  <a:lnTo>
                    <a:pt x="18" y="31"/>
                  </a:lnTo>
                  <a:lnTo>
                    <a:pt x="21" y="26"/>
                  </a:lnTo>
                  <a:lnTo>
                    <a:pt x="24" y="23"/>
                  </a:lnTo>
                  <a:lnTo>
                    <a:pt x="31" y="16"/>
                  </a:lnTo>
                  <a:lnTo>
                    <a:pt x="39" y="11"/>
                  </a:lnTo>
                  <a:lnTo>
                    <a:pt x="46" y="4"/>
                  </a:lnTo>
                  <a:lnTo>
                    <a:pt x="52" y="0"/>
                  </a:lnTo>
                  <a:lnTo>
                    <a:pt x="59" y="4"/>
                  </a:lnTo>
                  <a:lnTo>
                    <a:pt x="60" y="12"/>
                  </a:lnTo>
                  <a:lnTo>
                    <a:pt x="59" y="20"/>
                  </a:lnTo>
                  <a:lnTo>
                    <a:pt x="59"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8" name="Freeform 183"/>
            <p:cNvSpPr>
              <a:spLocks/>
            </p:cNvSpPr>
            <p:nvPr/>
          </p:nvSpPr>
          <p:spPr bwMode="auto">
            <a:xfrm>
              <a:off x="2905" y="2326"/>
              <a:ext cx="211" cy="106"/>
            </a:xfrm>
            <a:custGeom>
              <a:avLst/>
              <a:gdLst>
                <a:gd name="T0" fmla="*/ 211 w 423"/>
                <a:gd name="T1" fmla="*/ 16 h 214"/>
                <a:gd name="T2" fmla="*/ 205 w 423"/>
                <a:gd name="T3" fmla="*/ 28 h 214"/>
                <a:gd name="T4" fmla="*/ 193 w 423"/>
                <a:gd name="T5" fmla="*/ 33 h 214"/>
                <a:gd name="T6" fmla="*/ 180 w 423"/>
                <a:gd name="T7" fmla="*/ 36 h 214"/>
                <a:gd name="T8" fmla="*/ 167 w 423"/>
                <a:gd name="T9" fmla="*/ 45 h 214"/>
                <a:gd name="T10" fmla="*/ 153 w 423"/>
                <a:gd name="T11" fmla="*/ 55 h 214"/>
                <a:gd name="T12" fmla="*/ 136 w 423"/>
                <a:gd name="T13" fmla="*/ 61 h 214"/>
                <a:gd name="T14" fmla="*/ 141 w 423"/>
                <a:gd name="T15" fmla="*/ 68 h 214"/>
                <a:gd name="T16" fmla="*/ 152 w 423"/>
                <a:gd name="T17" fmla="*/ 81 h 214"/>
                <a:gd name="T18" fmla="*/ 150 w 423"/>
                <a:gd name="T19" fmla="*/ 90 h 214"/>
                <a:gd name="T20" fmla="*/ 136 w 423"/>
                <a:gd name="T21" fmla="*/ 100 h 214"/>
                <a:gd name="T22" fmla="*/ 121 w 423"/>
                <a:gd name="T23" fmla="*/ 105 h 214"/>
                <a:gd name="T24" fmla="*/ 105 w 423"/>
                <a:gd name="T25" fmla="*/ 105 h 214"/>
                <a:gd name="T26" fmla="*/ 88 w 423"/>
                <a:gd name="T27" fmla="*/ 101 h 214"/>
                <a:gd name="T28" fmla="*/ 70 w 423"/>
                <a:gd name="T29" fmla="*/ 93 h 214"/>
                <a:gd name="T30" fmla="*/ 53 w 423"/>
                <a:gd name="T31" fmla="*/ 83 h 214"/>
                <a:gd name="T32" fmla="*/ 40 w 423"/>
                <a:gd name="T33" fmla="*/ 77 h 214"/>
                <a:gd name="T34" fmla="*/ 32 w 423"/>
                <a:gd name="T35" fmla="*/ 79 h 214"/>
                <a:gd name="T36" fmla="*/ 15 w 423"/>
                <a:gd name="T37" fmla="*/ 70 h 214"/>
                <a:gd name="T38" fmla="*/ 1 w 423"/>
                <a:gd name="T39" fmla="*/ 55 h 214"/>
                <a:gd name="T40" fmla="*/ 0 w 423"/>
                <a:gd name="T41" fmla="*/ 39 h 214"/>
                <a:gd name="T42" fmla="*/ 4 w 423"/>
                <a:gd name="T43" fmla="*/ 39 h 214"/>
                <a:gd name="T44" fmla="*/ 10 w 423"/>
                <a:gd name="T45" fmla="*/ 50 h 214"/>
                <a:gd name="T46" fmla="*/ 20 w 423"/>
                <a:gd name="T47" fmla="*/ 55 h 214"/>
                <a:gd name="T48" fmla="*/ 32 w 423"/>
                <a:gd name="T49" fmla="*/ 60 h 214"/>
                <a:gd name="T50" fmla="*/ 50 w 423"/>
                <a:gd name="T51" fmla="*/ 68 h 214"/>
                <a:gd name="T52" fmla="*/ 69 w 423"/>
                <a:gd name="T53" fmla="*/ 77 h 214"/>
                <a:gd name="T54" fmla="*/ 91 w 423"/>
                <a:gd name="T55" fmla="*/ 83 h 214"/>
                <a:gd name="T56" fmla="*/ 111 w 423"/>
                <a:gd name="T57" fmla="*/ 88 h 214"/>
                <a:gd name="T58" fmla="*/ 127 w 423"/>
                <a:gd name="T59" fmla="*/ 85 h 214"/>
                <a:gd name="T60" fmla="*/ 132 w 423"/>
                <a:gd name="T61" fmla="*/ 78 h 214"/>
                <a:gd name="T62" fmla="*/ 123 w 423"/>
                <a:gd name="T63" fmla="*/ 68 h 214"/>
                <a:gd name="T64" fmla="*/ 112 w 423"/>
                <a:gd name="T65" fmla="*/ 58 h 214"/>
                <a:gd name="T66" fmla="*/ 102 w 423"/>
                <a:gd name="T67" fmla="*/ 48 h 214"/>
                <a:gd name="T68" fmla="*/ 103 w 423"/>
                <a:gd name="T69" fmla="*/ 45 h 214"/>
                <a:gd name="T70" fmla="*/ 110 w 423"/>
                <a:gd name="T71" fmla="*/ 49 h 214"/>
                <a:gd name="T72" fmla="*/ 120 w 423"/>
                <a:gd name="T73" fmla="*/ 55 h 214"/>
                <a:gd name="T74" fmla="*/ 129 w 423"/>
                <a:gd name="T75" fmla="*/ 59 h 214"/>
                <a:gd name="T76" fmla="*/ 128 w 423"/>
                <a:gd name="T77" fmla="*/ 56 h 214"/>
                <a:gd name="T78" fmla="*/ 136 w 423"/>
                <a:gd name="T79" fmla="*/ 52 h 214"/>
                <a:gd name="T80" fmla="*/ 146 w 423"/>
                <a:gd name="T81" fmla="*/ 46 h 214"/>
                <a:gd name="T82" fmla="*/ 154 w 423"/>
                <a:gd name="T83" fmla="*/ 39 h 214"/>
                <a:gd name="T84" fmla="*/ 165 w 423"/>
                <a:gd name="T85" fmla="*/ 26 h 214"/>
                <a:gd name="T86" fmla="*/ 181 w 423"/>
                <a:gd name="T87" fmla="*/ 20 h 214"/>
                <a:gd name="T88" fmla="*/ 196 w 423"/>
                <a:gd name="T89" fmla="*/ 17 h 214"/>
                <a:gd name="T90" fmla="*/ 198 w 423"/>
                <a:gd name="T91" fmla="*/ 9 h 214"/>
                <a:gd name="T92" fmla="*/ 196 w 423"/>
                <a:gd name="T93" fmla="*/ 3 h 214"/>
                <a:gd name="T94" fmla="*/ 203 w 423"/>
                <a:gd name="T95" fmla="*/ 0 h 21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23" h="214">
                  <a:moveTo>
                    <a:pt x="416" y="12"/>
                  </a:moveTo>
                  <a:lnTo>
                    <a:pt x="421" y="22"/>
                  </a:lnTo>
                  <a:lnTo>
                    <a:pt x="423" y="32"/>
                  </a:lnTo>
                  <a:lnTo>
                    <a:pt x="421" y="42"/>
                  </a:lnTo>
                  <a:lnTo>
                    <a:pt x="416" y="51"/>
                  </a:lnTo>
                  <a:lnTo>
                    <a:pt x="410" y="56"/>
                  </a:lnTo>
                  <a:lnTo>
                    <a:pt x="403" y="60"/>
                  </a:lnTo>
                  <a:lnTo>
                    <a:pt x="395" y="64"/>
                  </a:lnTo>
                  <a:lnTo>
                    <a:pt x="387" y="66"/>
                  </a:lnTo>
                  <a:lnTo>
                    <a:pt x="377" y="67"/>
                  </a:lnTo>
                  <a:lnTo>
                    <a:pt x="369" y="70"/>
                  </a:lnTo>
                  <a:lnTo>
                    <a:pt x="360" y="73"/>
                  </a:lnTo>
                  <a:lnTo>
                    <a:pt x="352" y="77"/>
                  </a:lnTo>
                  <a:lnTo>
                    <a:pt x="342" y="84"/>
                  </a:lnTo>
                  <a:lnTo>
                    <a:pt x="334" y="90"/>
                  </a:lnTo>
                  <a:lnTo>
                    <a:pt x="324" y="97"/>
                  </a:lnTo>
                  <a:lnTo>
                    <a:pt x="314" y="104"/>
                  </a:lnTo>
                  <a:lnTo>
                    <a:pt x="306" y="111"/>
                  </a:lnTo>
                  <a:lnTo>
                    <a:pt x="295" y="116"/>
                  </a:lnTo>
                  <a:lnTo>
                    <a:pt x="283" y="120"/>
                  </a:lnTo>
                  <a:lnTo>
                    <a:pt x="272" y="123"/>
                  </a:lnTo>
                  <a:lnTo>
                    <a:pt x="260" y="120"/>
                  </a:lnTo>
                  <a:lnTo>
                    <a:pt x="270" y="129"/>
                  </a:lnTo>
                  <a:lnTo>
                    <a:pt x="283" y="137"/>
                  </a:lnTo>
                  <a:lnTo>
                    <a:pt x="295" y="146"/>
                  </a:lnTo>
                  <a:lnTo>
                    <a:pt x="303" y="157"/>
                  </a:lnTo>
                  <a:lnTo>
                    <a:pt x="305" y="164"/>
                  </a:lnTo>
                  <a:lnTo>
                    <a:pt x="303" y="170"/>
                  </a:lnTo>
                  <a:lnTo>
                    <a:pt x="301" y="177"/>
                  </a:lnTo>
                  <a:lnTo>
                    <a:pt x="300" y="182"/>
                  </a:lnTo>
                  <a:lnTo>
                    <a:pt x="292" y="189"/>
                  </a:lnTo>
                  <a:lnTo>
                    <a:pt x="283" y="196"/>
                  </a:lnTo>
                  <a:lnTo>
                    <a:pt x="273" y="201"/>
                  </a:lnTo>
                  <a:lnTo>
                    <a:pt x="264" y="205"/>
                  </a:lnTo>
                  <a:lnTo>
                    <a:pt x="254" y="209"/>
                  </a:lnTo>
                  <a:lnTo>
                    <a:pt x="242" y="212"/>
                  </a:lnTo>
                  <a:lnTo>
                    <a:pt x="231" y="214"/>
                  </a:lnTo>
                  <a:lnTo>
                    <a:pt x="221" y="212"/>
                  </a:lnTo>
                  <a:lnTo>
                    <a:pt x="210" y="212"/>
                  </a:lnTo>
                  <a:lnTo>
                    <a:pt x="198" y="209"/>
                  </a:lnTo>
                  <a:lnTo>
                    <a:pt x="187" y="207"/>
                  </a:lnTo>
                  <a:lnTo>
                    <a:pt x="177" y="204"/>
                  </a:lnTo>
                  <a:lnTo>
                    <a:pt x="165" y="198"/>
                  </a:lnTo>
                  <a:lnTo>
                    <a:pt x="152" y="193"/>
                  </a:lnTo>
                  <a:lnTo>
                    <a:pt x="141" y="188"/>
                  </a:lnTo>
                  <a:lnTo>
                    <a:pt x="129" y="181"/>
                  </a:lnTo>
                  <a:lnTo>
                    <a:pt x="118" y="175"/>
                  </a:lnTo>
                  <a:lnTo>
                    <a:pt x="106" y="168"/>
                  </a:lnTo>
                  <a:lnTo>
                    <a:pt x="95" y="162"/>
                  </a:lnTo>
                  <a:lnTo>
                    <a:pt x="85" y="155"/>
                  </a:lnTo>
                  <a:lnTo>
                    <a:pt x="80" y="155"/>
                  </a:lnTo>
                  <a:lnTo>
                    <a:pt x="75" y="157"/>
                  </a:lnTo>
                  <a:lnTo>
                    <a:pt x="70" y="160"/>
                  </a:lnTo>
                  <a:lnTo>
                    <a:pt x="64" y="160"/>
                  </a:lnTo>
                  <a:lnTo>
                    <a:pt x="52" y="155"/>
                  </a:lnTo>
                  <a:lnTo>
                    <a:pt x="42" y="148"/>
                  </a:lnTo>
                  <a:lnTo>
                    <a:pt x="31" y="142"/>
                  </a:lnTo>
                  <a:lnTo>
                    <a:pt x="19" y="138"/>
                  </a:lnTo>
                  <a:lnTo>
                    <a:pt x="8" y="126"/>
                  </a:lnTo>
                  <a:lnTo>
                    <a:pt x="3" y="112"/>
                  </a:lnTo>
                  <a:lnTo>
                    <a:pt x="0" y="96"/>
                  </a:lnTo>
                  <a:lnTo>
                    <a:pt x="0" y="79"/>
                  </a:lnTo>
                  <a:lnTo>
                    <a:pt x="1" y="78"/>
                  </a:lnTo>
                  <a:lnTo>
                    <a:pt x="4" y="77"/>
                  </a:lnTo>
                  <a:lnTo>
                    <a:pt x="6" y="77"/>
                  </a:lnTo>
                  <a:lnTo>
                    <a:pt x="8" y="78"/>
                  </a:lnTo>
                  <a:lnTo>
                    <a:pt x="14" y="85"/>
                  </a:lnTo>
                  <a:lnTo>
                    <a:pt x="18" y="93"/>
                  </a:lnTo>
                  <a:lnTo>
                    <a:pt x="21" y="101"/>
                  </a:lnTo>
                  <a:lnTo>
                    <a:pt x="29" y="107"/>
                  </a:lnTo>
                  <a:lnTo>
                    <a:pt x="34" y="110"/>
                  </a:lnTo>
                  <a:lnTo>
                    <a:pt x="41" y="112"/>
                  </a:lnTo>
                  <a:lnTo>
                    <a:pt x="47" y="115"/>
                  </a:lnTo>
                  <a:lnTo>
                    <a:pt x="52" y="119"/>
                  </a:lnTo>
                  <a:lnTo>
                    <a:pt x="65" y="122"/>
                  </a:lnTo>
                  <a:lnTo>
                    <a:pt x="77" y="127"/>
                  </a:lnTo>
                  <a:lnTo>
                    <a:pt x="87" y="134"/>
                  </a:lnTo>
                  <a:lnTo>
                    <a:pt x="100" y="137"/>
                  </a:lnTo>
                  <a:lnTo>
                    <a:pt x="113" y="144"/>
                  </a:lnTo>
                  <a:lnTo>
                    <a:pt x="126" y="149"/>
                  </a:lnTo>
                  <a:lnTo>
                    <a:pt x="139" y="155"/>
                  </a:lnTo>
                  <a:lnTo>
                    <a:pt x="154" y="160"/>
                  </a:lnTo>
                  <a:lnTo>
                    <a:pt x="167" y="164"/>
                  </a:lnTo>
                  <a:lnTo>
                    <a:pt x="182" y="168"/>
                  </a:lnTo>
                  <a:lnTo>
                    <a:pt x="196" y="172"/>
                  </a:lnTo>
                  <a:lnTo>
                    <a:pt x="211" y="177"/>
                  </a:lnTo>
                  <a:lnTo>
                    <a:pt x="223" y="178"/>
                  </a:lnTo>
                  <a:lnTo>
                    <a:pt x="234" y="178"/>
                  </a:lnTo>
                  <a:lnTo>
                    <a:pt x="246" y="177"/>
                  </a:lnTo>
                  <a:lnTo>
                    <a:pt x="255" y="172"/>
                  </a:lnTo>
                  <a:lnTo>
                    <a:pt x="257" y="167"/>
                  </a:lnTo>
                  <a:lnTo>
                    <a:pt x="262" y="162"/>
                  </a:lnTo>
                  <a:lnTo>
                    <a:pt x="264" y="157"/>
                  </a:lnTo>
                  <a:lnTo>
                    <a:pt x="262" y="152"/>
                  </a:lnTo>
                  <a:lnTo>
                    <a:pt x="255" y="144"/>
                  </a:lnTo>
                  <a:lnTo>
                    <a:pt x="247" y="137"/>
                  </a:lnTo>
                  <a:lnTo>
                    <a:pt x="241" y="130"/>
                  </a:lnTo>
                  <a:lnTo>
                    <a:pt x="232" y="123"/>
                  </a:lnTo>
                  <a:lnTo>
                    <a:pt x="224" y="118"/>
                  </a:lnTo>
                  <a:lnTo>
                    <a:pt x="216" y="111"/>
                  </a:lnTo>
                  <a:lnTo>
                    <a:pt x="210" y="104"/>
                  </a:lnTo>
                  <a:lnTo>
                    <a:pt x="205" y="96"/>
                  </a:lnTo>
                  <a:lnTo>
                    <a:pt x="205" y="94"/>
                  </a:lnTo>
                  <a:lnTo>
                    <a:pt x="206" y="92"/>
                  </a:lnTo>
                  <a:lnTo>
                    <a:pt x="206" y="90"/>
                  </a:lnTo>
                  <a:lnTo>
                    <a:pt x="208" y="90"/>
                  </a:lnTo>
                  <a:lnTo>
                    <a:pt x="214" y="94"/>
                  </a:lnTo>
                  <a:lnTo>
                    <a:pt x="221" y="99"/>
                  </a:lnTo>
                  <a:lnTo>
                    <a:pt x="228" y="103"/>
                  </a:lnTo>
                  <a:lnTo>
                    <a:pt x="234" y="107"/>
                  </a:lnTo>
                  <a:lnTo>
                    <a:pt x="241" y="111"/>
                  </a:lnTo>
                  <a:lnTo>
                    <a:pt x="246" y="114"/>
                  </a:lnTo>
                  <a:lnTo>
                    <a:pt x="252" y="118"/>
                  </a:lnTo>
                  <a:lnTo>
                    <a:pt x="259" y="120"/>
                  </a:lnTo>
                  <a:lnTo>
                    <a:pt x="259" y="118"/>
                  </a:lnTo>
                  <a:lnTo>
                    <a:pt x="259" y="116"/>
                  </a:lnTo>
                  <a:lnTo>
                    <a:pt x="257" y="114"/>
                  </a:lnTo>
                  <a:lnTo>
                    <a:pt x="257" y="112"/>
                  </a:lnTo>
                  <a:lnTo>
                    <a:pt x="264" y="108"/>
                  </a:lnTo>
                  <a:lnTo>
                    <a:pt x="272" y="105"/>
                  </a:lnTo>
                  <a:lnTo>
                    <a:pt x="278" y="101"/>
                  </a:lnTo>
                  <a:lnTo>
                    <a:pt x="285" y="97"/>
                  </a:lnTo>
                  <a:lnTo>
                    <a:pt x="292" y="93"/>
                  </a:lnTo>
                  <a:lnTo>
                    <a:pt x="298" y="89"/>
                  </a:lnTo>
                  <a:lnTo>
                    <a:pt x="303" y="84"/>
                  </a:lnTo>
                  <a:lnTo>
                    <a:pt x="308" y="78"/>
                  </a:lnTo>
                  <a:lnTo>
                    <a:pt x="314" y="68"/>
                  </a:lnTo>
                  <a:lnTo>
                    <a:pt x="323" y="60"/>
                  </a:lnTo>
                  <a:lnTo>
                    <a:pt x="331" y="53"/>
                  </a:lnTo>
                  <a:lnTo>
                    <a:pt x="341" y="48"/>
                  </a:lnTo>
                  <a:lnTo>
                    <a:pt x="351" y="42"/>
                  </a:lnTo>
                  <a:lnTo>
                    <a:pt x="362" y="40"/>
                  </a:lnTo>
                  <a:lnTo>
                    <a:pt x="375" y="38"/>
                  </a:lnTo>
                  <a:lnTo>
                    <a:pt x="388" y="38"/>
                  </a:lnTo>
                  <a:lnTo>
                    <a:pt x="392" y="34"/>
                  </a:lnTo>
                  <a:lnTo>
                    <a:pt x="395" y="30"/>
                  </a:lnTo>
                  <a:lnTo>
                    <a:pt x="396" y="25"/>
                  </a:lnTo>
                  <a:lnTo>
                    <a:pt x="396" y="19"/>
                  </a:lnTo>
                  <a:lnTo>
                    <a:pt x="393" y="15"/>
                  </a:lnTo>
                  <a:lnTo>
                    <a:pt x="393" y="11"/>
                  </a:lnTo>
                  <a:lnTo>
                    <a:pt x="393" y="7"/>
                  </a:lnTo>
                  <a:lnTo>
                    <a:pt x="395" y="3"/>
                  </a:lnTo>
                  <a:lnTo>
                    <a:pt x="401" y="0"/>
                  </a:lnTo>
                  <a:lnTo>
                    <a:pt x="406" y="1"/>
                  </a:lnTo>
                  <a:lnTo>
                    <a:pt x="411" y="7"/>
                  </a:lnTo>
                  <a:lnTo>
                    <a:pt x="416"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399" name="Freeform 184"/>
            <p:cNvSpPr>
              <a:spLocks/>
            </p:cNvSpPr>
            <p:nvPr/>
          </p:nvSpPr>
          <p:spPr bwMode="auto">
            <a:xfrm>
              <a:off x="2131" y="2326"/>
              <a:ext cx="130" cy="67"/>
            </a:xfrm>
            <a:custGeom>
              <a:avLst/>
              <a:gdLst>
                <a:gd name="T0" fmla="*/ 20 w 261"/>
                <a:gd name="T1" fmla="*/ 8 h 135"/>
                <a:gd name="T2" fmla="*/ 16 w 261"/>
                <a:gd name="T3" fmla="*/ 16 h 135"/>
                <a:gd name="T4" fmla="*/ 16 w 261"/>
                <a:gd name="T5" fmla="*/ 23 h 135"/>
                <a:gd name="T6" fmla="*/ 20 w 261"/>
                <a:gd name="T7" fmla="*/ 29 h 135"/>
                <a:gd name="T8" fmla="*/ 31 w 261"/>
                <a:gd name="T9" fmla="*/ 32 h 135"/>
                <a:gd name="T10" fmla="*/ 45 w 261"/>
                <a:gd name="T11" fmla="*/ 36 h 135"/>
                <a:gd name="T12" fmla="*/ 57 w 261"/>
                <a:gd name="T13" fmla="*/ 42 h 135"/>
                <a:gd name="T14" fmla="*/ 68 w 261"/>
                <a:gd name="T15" fmla="*/ 49 h 135"/>
                <a:gd name="T16" fmla="*/ 78 w 261"/>
                <a:gd name="T17" fmla="*/ 54 h 135"/>
                <a:gd name="T18" fmla="*/ 88 w 261"/>
                <a:gd name="T19" fmla="*/ 57 h 135"/>
                <a:gd name="T20" fmla="*/ 98 w 261"/>
                <a:gd name="T21" fmla="*/ 57 h 135"/>
                <a:gd name="T22" fmla="*/ 108 w 261"/>
                <a:gd name="T23" fmla="*/ 55 h 135"/>
                <a:gd name="T24" fmla="*/ 114 w 261"/>
                <a:gd name="T25" fmla="*/ 49 h 135"/>
                <a:gd name="T26" fmla="*/ 111 w 261"/>
                <a:gd name="T27" fmla="*/ 42 h 135"/>
                <a:gd name="T28" fmla="*/ 108 w 261"/>
                <a:gd name="T29" fmla="*/ 36 h 135"/>
                <a:gd name="T30" fmla="*/ 107 w 261"/>
                <a:gd name="T31" fmla="*/ 31 h 135"/>
                <a:gd name="T32" fmla="*/ 113 w 261"/>
                <a:gd name="T33" fmla="*/ 30 h 135"/>
                <a:gd name="T34" fmla="*/ 120 w 261"/>
                <a:gd name="T35" fmla="*/ 38 h 135"/>
                <a:gd name="T36" fmla="*/ 126 w 261"/>
                <a:gd name="T37" fmla="*/ 45 h 135"/>
                <a:gd name="T38" fmla="*/ 130 w 261"/>
                <a:gd name="T39" fmla="*/ 54 h 135"/>
                <a:gd name="T40" fmla="*/ 125 w 261"/>
                <a:gd name="T41" fmla="*/ 63 h 135"/>
                <a:gd name="T42" fmla="*/ 111 w 261"/>
                <a:gd name="T43" fmla="*/ 66 h 135"/>
                <a:gd name="T44" fmla="*/ 97 w 261"/>
                <a:gd name="T45" fmla="*/ 66 h 135"/>
                <a:gd name="T46" fmla="*/ 84 w 261"/>
                <a:gd name="T47" fmla="*/ 64 h 135"/>
                <a:gd name="T48" fmla="*/ 72 w 261"/>
                <a:gd name="T49" fmla="*/ 62 h 135"/>
                <a:gd name="T50" fmla="*/ 62 w 261"/>
                <a:gd name="T51" fmla="*/ 57 h 135"/>
                <a:gd name="T52" fmla="*/ 52 w 261"/>
                <a:gd name="T53" fmla="*/ 53 h 135"/>
                <a:gd name="T54" fmla="*/ 43 w 261"/>
                <a:gd name="T55" fmla="*/ 49 h 135"/>
                <a:gd name="T56" fmla="*/ 34 w 261"/>
                <a:gd name="T57" fmla="*/ 48 h 135"/>
                <a:gd name="T58" fmla="*/ 27 w 261"/>
                <a:gd name="T59" fmla="*/ 46 h 135"/>
                <a:gd name="T60" fmla="*/ 20 w 261"/>
                <a:gd name="T61" fmla="*/ 44 h 135"/>
                <a:gd name="T62" fmla="*/ 13 w 261"/>
                <a:gd name="T63" fmla="*/ 43 h 135"/>
                <a:gd name="T64" fmla="*/ 6 w 261"/>
                <a:gd name="T65" fmla="*/ 41 h 135"/>
                <a:gd name="T66" fmla="*/ 2 w 261"/>
                <a:gd name="T67" fmla="*/ 38 h 135"/>
                <a:gd name="T68" fmla="*/ 0 w 261"/>
                <a:gd name="T69" fmla="*/ 27 h 135"/>
                <a:gd name="T70" fmla="*/ 8 w 261"/>
                <a:gd name="T71" fmla="*/ 10 h 135"/>
                <a:gd name="T72" fmla="*/ 14 w 261"/>
                <a:gd name="T73" fmla="*/ 1 h 135"/>
                <a:gd name="T74" fmla="*/ 16 w 261"/>
                <a:gd name="T75" fmla="*/ 0 h 135"/>
                <a:gd name="T76" fmla="*/ 20 w 261"/>
                <a:gd name="T77" fmla="*/ 0 h 135"/>
                <a:gd name="T78" fmla="*/ 21 w 261"/>
                <a:gd name="T79" fmla="*/ 3 h 13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61" h="135">
                  <a:moveTo>
                    <a:pt x="43" y="9"/>
                  </a:moveTo>
                  <a:lnTo>
                    <a:pt x="40" y="17"/>
                  </a:lnTo>
                  <a:lnTo>
                    <a:pt x="35" y="25"/>
                  </a:lnTo>
                  <a:lnTo>
                    <a:pt x="33" y="33"/>
                  </a:lnTo>
                  <a:lnTo>
                    <a:pt x="31" y="40"/>
                  </a:lnTo>
                  <a:lnTo>
                    <a:pt x="33" y="47"/>
                  </a:lnTo>
                  <a:lnTo>
                    <a:pt x="36" y="54"/>
                  </a:lnTo>
                  <a:lnTo>
                    <a:pt x="40" y="59"/>
                  </a:lnTo>
                  <a:lnTo>
                    <a:pt x="48" y="63"/>
                  </a:lnTo>
                  <a:lnTo>
                    <a:pt x="63" y="65"/>
                  </a:lnTo>
                  <a:lnTo>
                    <a:pt x="77" y="67"/>
                  </a:lnTo>
                  <a:lnTo>
                    <a:pt x="91" y="72"/>
                  </a:lnTo>
                  <a:lnTo>
                    <a:pt x="102" y="77"/>
                  </a:lnTo>
                  <a:lnTo>
                    <a:pt x="115" y="84"/>
                  </a:lnTo>
                  <a:lnTo>
                    <a:pt x="125" y="91"/>
                  </a:lnTo>
                  <a:lnTo>
                    <a:pt x="136" y="98"/>
                  </a:lnTo>
                  <a:lnTo>
                    <a:pt x="146" y="104"/>
                  </a:lnTo>
                  <a:lnTo>
                    <a:pt x="156" y="109"/>
                  </a:lnTo>
                  <a:lnTo>
                    <a:pt x="166" y="111"/>
                  </a:lnTo>
                  <a:lnTo>
                    <a:pt x="176" y="114"/>
                  </a:lnTo>
                  <a:lnTo>
                    <a:pt x="186" y="114"/>
                  </a:lnTo>
                  <a:lnTo>
                    <a:pt x="197" y="114"/>
                  </a:lnTo>
                  <a:lnTo>
                    <a:pt x="207" y="113"/>
                  </a:lnTo>
                  <a:lnTo>
                    <a:pt x="217" y="110"/>
                  </a:lnTo>
                  <a:lnTo>
                    <a:pt x="225" y="106"/>
                  </a:lnTo>
                  <a:lnTo>
                    <a:pt x="228" y="98"/>
                  </a:lnTo>
                  <a:lnTo>
                    <a:pt x="225" y="91"/>
                  </a:lnTo>
                  <a:lnTo>
                    <a:pt x="222" y="84"/>
                  </a:lnTo>
                  <a:lnTo>
                    <a:pt x="218" y="76"/>
                  </a:lnTo>
                  <a:lnTo>
                    <a:pt x="217" y="72"/>
                  </a:lnTo>
                  <a:lnTo>
                    <a:pt x="215" y="67"/>
                  </a:lnTo>
                  <a:lnTo>
                    <a:pt x="214" y="63"/>
                  </a:lnTo>
                  <a:lnTo>
                    <a:pt x="217" y="61"/>
                  </a:lnTo>
                  <a:lnTo>
                    <a:pt x="227" y="61"/>
                  </a:lnTo>
                  <a:lnTo>
                    <a:pt x="235" y="67"/>
                  </a:lnTo>
                  <a:lnTo>
                    <a:pt x="241" y="76"/>
                  </a:lnTo>
                  <a:lnTo>
                    <a:pt x="248" y="83"/>
                  </a:lnTo>
                  <a:lnTo>
                    <a:pt x="253" y="91"/>
                  </a:lnTo>
                  <a:lnTo>
                    <a:pt x="258" y="100"/>
                  </a:lnTo>
                  <a:lnTo>
                    <a:pt x="261" y="109"/>
                  </a:lnTo>
                  <a:lnTo>
                    <a:pt x="259" y="119"/>
                  </a:lnTo>
                  <a:lnTo>
                    <a:pt x="250" y="126"/>
                  </a:lnTo>
                  <a:lnTo>
                    <a:pt x="236" y="132"/>
                  </a:lnTo>
                  <a:lnTo>
                    <a:pt x="223" y="133"/>
                  </a:lnTo>
                  <a:lnTo>
                    <a:pt x="210" y="135"/>
                  </a:lnTo>
                  <a:lnTo>
                    <a:pt x="195" y="133"/>
                  </a:lnTo>
                  <a:lnTo>
                    <a:pt x="181" y="132"/>
                  </a:lnTo>
                  <a:lnTo>
                    <a:pt x="168" y="129"/>
                  </a:lnTo>
                  <a:lnTo>
                    <a:pt x="154" y="126"/>
                  </a:lnTo>
                  <a:lnTo>
                    <a:pt x="145" y="124"/>
                  </a:lnTo>
                  <a:lnTo>
                    <a:pt x="135" y="119"/>
                  </a:lnTo>
                  <a:lnTo>
                    <a:pt x="125" y="115"/>
                  </a:lnTo>
                  <a:lnTo>
                    <a:pt x="115" y="110"/>
                  </a:lnTo>
                  <a:lnTo>
                    <a:pt x="105" y="106"/>
                  </a:lnTo>
                  <a:lnTo>
                    <a:pt x="95" y="102"/>
                  </a:lnTo>
                  <a:lnTo>
                    <a:pt x="86" y="99"/>
                  </a:lnTo>
                  <a:lnTo>
                    <a:pt x="74" y="98"/>
                  </a:lnTo>
                  <a:lnTo>
                    <a:pt x="68" y="96"/>
                  </a:lnTo>
                  <a:lnTo>
                    <a:pt x="61" y="93"/>
                  </a:lnTo>
                  <a:lnTo>
                    <a:pt x="54" y="92"/>
                  </a:lnTo>
                  <a:lnTo>
                    <a:pt x="48" y="91"/>
                  </a:lnTo>
                  <a:lnTo>
                    <a:pt x="40" y="89"/>
                  </a:lnTo>
                  <a:lnTo>
                    <a:pt x="33" y="88"/>
                  </a:lnTo>
                  <a:lnTo>
                    <a:pt x="27" y="87"/>
                  </a:lnTo>
                  <a:lnTo>
                    <a:pt x="20" y="85"/>
                  </a:lnTo>
                  <a:lnTo>
                    <a:pt x="13" y="83"/>
                  </a:lnTo>
                  <a:lnTo>
                    <a:pt x="9" y="81"/>
                  </a:lnTo>
                  <a:lnTo>
                    <a:pt x="5" y="77"/>
                  </a:lnTo>
                  <a:lnTo>
                    <a:pt x="2" y="73"/>
                  </a:lnTo>
                  <a:lnTo>
                    <a:pt x="0" y="54"/>
                  </a:lnTo>
                  <a:lnTo>
                    <a:pt x="5" y="36"/>
                  </a:lnTo>
                  <a:lnTo>
                    <a:pt x="17" y="20"/>
                  </a:lnTo>
                  <a:lnTo>
                    <a:pt x="28" y="3"/>
                  </a:lnTo>
                  <a:lnTo>
                    <a:pt x="28" y="2"/>
                  </a:lnTo>
                  <a:lnTo>
                    <a:pt x="31" y="2"/>
                  </a:lnTo>
                  <a:lnTo>
                    <a:pt x="33" y="0"/>
                  </a:lnTo>
                  <a:lnTo>
                    <a:pt x="35" y="0"/>
                  </a:lnTo>
                  <a:lnTo>
                    <a:pt x="40" y="0"/>
                  </a:lnTo>
                  <a:lnTo>
                    <a:pt x="41" y="3"/>
                  </a:lnTo>
                  <a:lnTo>
                    <a:pt x="43" y="6"/>
                  </a:lnTo>
                  <a:lnTo>
                    <a:pt x="43"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0" name="Freeform 185"/>
            <p:cNvSpPr>
              <a:spLocks/>
            </p:cNvSpPr>
            <p:nvPr/>
          </p:nvSpPr>
          <p:spPr bwMode="auto">
            <a:xfrm>
              <a:off x="2020" y="2327"/>
              <a:ext cx="87" cy="31"/>
            </a:xfrm>
            <a:custGeom>
              <a:avLst/>
              <a:gdLst>
                <a:gd name="T0" fmla="*/ 20 w 174"/>
                <a:gd name="T1" fmla="*/ 2 h 63"/>
                <a:gd name="T2" fmla="*/ 22 w 174"/>
                <a:gd name="T3" fmla="*/ 4 h 63"/>
                <a:gd name="T4" fmla="*/ 22 w 174"/>
                <a:gd name="T5" fmla="*/ 7 h 63"/>
                <a:gd name="T6" fmla="*/ 23 w 174"/>
                <a:gd name="T7" fmla="*/ 9 h 63"/>
                <a:gd name="T8" fmla="*/ 23 w 174"/>
                <a:gd name="T9" fmla="*/ 12 h 63"/>
                <a:gd name="T10" fmla="*/ 26 w 174"/>
                <a:gd name="T11" fmla="*/ 13 h 63"/>
                <a:gd name="T12" fmla="*/ 27 w 174"/>
                <a:gd name="T13" fmla="*/ 13 h 63"/>
                <a:gd name="T14" fmla="*/ 29 w 174"/>
                <a:gd name="T15" fmla="*/ 15 h 63"/>
                <a:gd name="T16" fmla="*/ 30 w 174"/>
                <a:gd name="T17" fmla="*/ 17 h 63"/>
                <a:gd name="T18" fmla="*/ 30 w 174"/>
                <a:gd name="T19" fmla="*/ 17 h 63"/>
                <a:gd name="T20" fmla="*/ 30 w 174"/>
                <a:gd name="T21" fmla="*/ 18 h 63"/>
                <a:gd name="T22" fmla="*/ 31 w 174"/>
                <a:gd name="T23" fmla="*/ 19 h 63"/>
                <a:gd name="T24" fmla="*/ 32 w 174"/>
                <a:gd name="T25" fmla="*/ 19 h 63"/>
                <a:gd name="T26" fmla="*/ 37 w 174"/>
                <a:gd name="T27" fmla="*/ 18 h 63"/>
                <a:gd name="T28" fmla="*/ 43 w 174"/>
                <a:gd name="T29" fmla="*/ 17 h 63"/>
                <a:gd name="T30" fmla="*/ 49 w 174"/>
                <a:gd name="T31" fmla="*/ 16 h 63"/>
                <a:gd name="T32" fmla="*/ 55 w 174"/>
                <a:gd name="T33" fmla="*/ 15 h 63"/>
                <a:gd name="T34" fmla="*/ 61 w 174"/>
                <a:gd name="T35" fmla="*/ 15 h 63"/>
                <a:gd name="T36" fmla="*/ 67 w 174"/>
                <a:gd name="T37" fmla="*/ 15 h 63"/>
                <a:gd name="T38" fmla="*/ 72 w 174"/>
                <a:gd name="T39" fmla="*/ 17 h 63"/>
                <a:gd name="T40" fmla="*/ 77 w 174"/>
                <a:gd name="T41" fmla="*/ 19 h 63"/>
                <a:gd name="T42" fmla="*/ 81 w 174"/>
                <a:gd name="T43" fmla="*/ 22 h 63"/>
                <a:gd name="T44" fmla="*/ 85 w 174"/>
                <a:gd name="T45" fmla="*/ 23 h 63"/>
                <a:gd name="T46" fmla="*/ 87 w 174"/>
                <a:gd name="T47" fmla="*/ 25 h 63"/>
                <a:gd name="T48" fmla="*/ 87 w 174"/>
                <a:gd name="T49" fmla="*/ 28 h 63"/>
                <a:gd name="T50" fmla="*/ 82 w 174"/>
                <a:gd name="T51" fmla="*/ 29 h 63"/>
                <a:gd name="T52" fmla="*/ 77 w 174"/>
                <a:gd name="T53" fmla="*/ 28 h 63"/>
                <a:gd name="T54" fmla="*/ 72 w 174"/>
                <a:gd name="T55" fmla="*/ 28 h 63"/>
                <a:gd name="T56" fmla="*/ 67 w 174"/>
                <a:gd name="T57" fmla="*/ 27 h 63"/>
                <a:gd name="T58" fmla="*/ 63 w 174"/>
                <a:gd name="T59" fmla="*/ 28 h 63"/>
                <a:gd name="T60" fmla="*/ 59 w 174"/>
                <a:gd name="T61" fmla="*/ 28 h 63"/>
                <a:gd name="T62" fmla="*/ 55 w 174"/>
                <a:gd name="T63" fmla="*/ 28 h 63"/>
                <a:gd name="T64" fmla="*/ 52 w 174"/>
                <a:gd name="T65" fmla="*/ 28 h 63"/>
                <a:gd name="T66" fmla="*/ 48 w 174"/>
                <a:gd name="T67" fmla="*/ 28 h 63"/>
                <a:gd name="T68" fmla="*/ 44 w 174"/>
                <a:gd name="T69" fmla="*/ 29 h 63"/>
                <a:gd name="T70" fmla="*/ 40 w 174"/>
                <a:gd name="T71" fmla="*/ 30 h 63"/>
                <a:gd name="T72" fmla="*/ 37 w 174"/>
                <a:gd name="T73" fmla="*/ 30 h 63"/>
                <a:gd name="T74" fmla="*/ 34 w 174"/>
                <a:gd name="T75" fmla="*/ 30 h 63"/>
                <a:gd name="T76" fmla="*/ 30 w 174"/>
                <a:gd name="T77" fmla="*/ 31 h 63"/>
                <a:gd name="T78" fmla="*/ 26 w 174"/>
                <a:gd name="T79" fmla="*/ 31 h 63"/>
                <a:gd name="T80" fmla="*/ 24 w 174"/>
                <a:gd name="T81" fmla="*/ 30 h 63"/>
                <a:gd name="T82" fmla="*/ 22 w 174"/>
                <a:gd name="T83" fmla="*/ 28 h 63"/>
                <a:gd name="T84" fmla="*/ 21 w 174"/>
                <a:gd name="T85" fmla="*/ 26 h 63"/>
                <a:gd name="T86" fmla="*/ 19 w 174"/>
                <a:gd name="T87" fmla="*/ 24 h 63"/>
                <a:gd name="T88" fmla="*/ 19 w 174"/>
                <a:gd name="T89" fmla="*/ 22 h 63"/>
                <a:gd name="T90" fmla="*/ 16 w 174"/>
                <a:gd name="T91" fmla="*/ 19 h 63"/>
                <a:gd name="T92" fmla="*/ 11 w 174"/>
                <a:gd name="T93" fmla="*/ 19 h 63"/>
                <a:gd name="T94" fmla="*/ 8 w 174"/>
                <a:gd name="T95" fmla="*/ 17 h 63"/>
                <a:gd name="T96" fmla="*/ 9 w 174"/>
                <a:gd name="T97" fmla="*/ 12 h 63"/>
                <a:gd name="T98" fmla="*/ 8 w 174"/>
                <a:gd name="T99" fmla="*/ 9 h 63"/>
                <a:gd name="T100" fmla="*/ 3 w 174"/>
                <a:gd name="T101" fmla="*/ 7 h 63"/>
                <a:gd name="T102" fmla="*/ 0 w 174"/>
                <a:gd name="T103" fmla="*/ 4 h 63"/>
                <a:gd name="T104" fmla="*/ 3 w 174"/>
                <a:gd name="T105" fmla="*/ 0 h 63"/>
                <a:gd name="T106" fmla="*/ 8 w 174"/>
                <a:gd name="T107" fmla="*/ 0 h 63"/>
                <a:gd name="T108" fmla="*/ 12 w 174"/>
                <a:gd name="T109" fmla="*/ 0 h 63"/>
                <a:gd name="T110" fmla="*/ 16 w 174"/>
                <a:gd name="T111" fmla="*/ 1 h 63"/>
                <a:gd name="T112" fmla="*/ 20 w 174"/>
                <a:gd name="T113" fmla="*/ 2 h 6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74" h="63">
                  <a:moveTo>
                    <a:pt x="39" y="5"/>
                  </a:moveTo>
                  <a:lnTo>
                    <a:pt x="43" y="9"/>
                  </a:lnTo>
                  <a:lnTo>
                    <a:pt x="44" y="15"/>
                  </a:lnTo>
                  <a:lnTo>
                    <a:pt x="46" y="19"/>
                  </a:lnTo>
                  <a:lnTo>
                    <a:pt x="46" y="24"/>
                  </a:lnTo>
                  <a:lnTo>
                    <a:pt x="51" y="26"/>
                  </a:lnTo>
                  <a:lnTo>
                    <a:pt x="54" y="27"/>
                  </a:lnTo>
                  <a:lnTo>
                    <a:pt x="57" y="30"/>
                  </a:lnTo>
                  <a:lnTo>
                    <a:pt x="59" y="34"/>
                  </a:lnTo>
                  <a:lnTo>
                    <a:pt x="59" y="35"/>
                  </a:lnTo>
                  <a:lnTo>
                    <a:pt x="59" y="37"/>
                  </a:lnTo>
                  <a:lnTo>
                    <a:pt x="61" y="38"/>
                  </a:lnTo>
                  <a:lnTo>
                    <a:pt x="64" y="38"/>
                  </a:lnTo>
                  <a:lnTo>
                    <a:pt x="74" y="37"/>
                  </a:lnTo>
                  <a:lnTo>
                    <a:pt x="85" y="34"/>
                  </a:lnTo>
                  <a:lnTo>
                    <a:pt x="97" y="33"/>
                  </a:lnTo>
                  <a:lnTo>
                    <a:pt x="110" y="31"/>
                  </a:lnTo>
                  <a:lnTo>
                    <a:pt x="121" y="31"/>
                  </a:lnTo>
                  <a:lnTo>
                    <a:pt x="133" y="31"/>
                  </a:lnTo>
                  <a:lnTo>
                    <a:pt x="144" y="34"/>
                  </a:lnTo>
                  <a:lnTo>
                    <a:pt x="154" y="39"/>
                  </a:lnTo>
                  <a:lnTo>
                    <a:pt x="161" y="44"/>
                  </a:lnTo>
                  <a:lnTo>
                    <a:pt x="169" y="46"/>
                  </a:lnTo>
                  <a:lnTo>
                    <a:pt x="174" y="50"/>
                  </a:lnTo>
                  <a:lnTo>
                    <a:pt x="174" y="56"/>
                  </a:lnTo>
                  <a:lnTo>
                    <a:pt x="164" y="59"/>
                  </a:lnTo>
                  <a:lnTo>
                    <a:pt x="154" y="57"/>
                  </a:lnTo>
                  <a:lnTo>
                    <a:pt x="144" y="56"/>
                  </a:lnTo>
                  <a:lnTo>
                    <a:pt x="133" y="55"/>
                  </a:lnTo>
                  <a:lnTo>
                    <a:pt x="126" y="56"/>
                  </a:lnTo>
                  <a:lnTo>
                    <a:pt x="118" y="56"/>
                  </a:lnTo>
                  <a:lnTo>
                    <a:pt x="110" y="56"/>
                  </a:lnTo>
                  <a:lnTo>
                    <a:pt x="103" y="57"/>
                  </a:lnTo>
                  <a:lnTo>
                    <a:pt x="95" y="57"/>
                  </a:lnTo>
                  <a:lnTo>
                    <a:pt x="87" y="59"/>
                  </a:lnTo>
                  <a:lnTo>
                    <a:pt x="80" y="60"/>
                  </a:lnTo>
                  <a:lnTo>
                    <a:pt x="74" y="61"/>
                  </a:lnTo>
                  <a:lnTo>
                    <a:pt x="67" y="61"/>
                  </a:lnTo>
                  <a:lnTo>
                    <a:pt x="59" y="63"/>
                  </a:lnTo>
                  <a:lnTo>
                    <a:pt x="52" y="63"/>
                  </a:lnTo>
                  <a:lnTo>
                    <a:pt x="47" y="60"/>
                  </a:lnTo>
                  <a:lnTo>
                    <a:pt x="44" y="56"/>
                  </a:lnTo>
                  <a:lnTo>
                    <a:pt x="41" y="53"/>
                  </a:lnTo>
                  <a:lnTo>
                    <a:pt x="38" y="49"/>
                  </a:lnTo>
                  <a:lnTo>
                    <a:pt x="38" y="44"/>
                  </a:lnTo>
                  <a:lnTo>
                    <a:pt x="31" y="39"/>
                  </a:lnTo>
                  <a:lnTo>
                    <a:pt x="21" y="38"/>
                  </a:lnTo>
                  <a:lnTo>
                    <a:pt x="16" y="34"/>
                  </a:lnTo>
                  <a:lnTo>
                    <a:pt x="18" y="24"/>
                  </a:lnTo>
                  <a:lnTo>
                    <a:pt x="15" y="19"/>
                  </a:lnTo>
                  <a:lnTo>
                    <a:pt x="5" y="15"/>
                  </a:lnTo>
                  <a:lnTo>
                    <a:pt x="0" y="9"/>
                  </a:lnTo>
                  <a:lnTo>
                    <a:pt x="6" y="1"/>
                  </a:lnTo>
                  <a:lnTo>
                    <a:pt x="15" y="0"/>
                  </a:lnTo>
                  <a:lnTo>
                    <a:pt x="23" y="0"/>
                  </a:lnTo>
                  <a:lnTo>
                    <a:pt x="31" y="3"/>
                  </a:lnTo>
                  <a:lnTo>
                    <a:pt x="39"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1" name="Freeform 186"/>
            <p:cNvSpPr>
              <a:spLocks/>
            </p:cNvSpPr>
            <p:nvPr/>
          </p:nvSpPr>
          <p:spPr bwMode="auto">
            <a:xfrm>
              <a:off x="1963" y="2328"/>
              <a:ext cx="67" cy="64"/>
            </a:xfrm>
            <a:custGeom>
              <a:avLst/>
              <a:gdLst>
                <a:gd name="T0" fmla="*/ 48 w 133"/>
                <a:gd name="T1" fmla="*/ 4 h 129"/>
                <a:gd name="T2" fmla="*/ 45 w 133"/>
                <a:gd name="T3" fmla="*/ 7 h 129"/>
                <a:gd name="T4" fmla="*/ 39 w 133"/>
                <a:gd name="T5" fmla="*/ 11 h 129"/>
                <a:gd name="T6" fmla="*/ 31 w 133"/>
                <a:gd name="T7" fmla="*/ 18 h 129"/>
                <a:gd name="T8" fmla="*/ 24 w 133"/>
                <a:gd name="T9" fmla="*/ 24 h 129"/>
                <a:gd name="T10" fmla="*/ 18 w 133"/>
                <a:gd name="T11" fmla="*/ 31 h 129"/>
                <a:gd name="T12" fmla="*/ 21 w 133"/>
                <a:gd name="T13" fmla="*/ 35 h 129"/>
                <a:gd name="T14" fmla="*/ 29 w 133"/>
                <a:gd name="T15" fmla="*/ 35 h 129"/>
                <a:gd name="T16" fmla="*/ 30 w 133"/>
                <a:gd name="T17" fmla="*/ 41 h 129"/>
                <a:gd name="T18" fmla="*/ 28 w 133"/>
                <a:gd name="T19" fmla="*/ 47 h 129"/>
                <a:gd name="T20" fmla="*/ 33 w 133"/>
                <a:gd name="T21" fmla="*/ 49 h 129"/>
                <a:gd name="T22" fmla="*/ 42 w 133"/>
                <a:gd name="T23" fmla="*/ 44 h 129"/>
                <a:gd name="T24" fmla="*/ 50 w 133"/>
                <a:gd name="T25" fmla="*/ 37 h 129"/>
                <a:gd name="T26" fmla="*/ 59 w 133"/>
                <a:gd name="T27" fmla="*/ 32 h 129"/>
                <a:gd name="T28" fmla="*/ 66 w 133"/>
                <a:gd name="T29" fmla="*/ 32 h 129"/>
                <a:gd name="T30" fmla="*/ 67 w 133"/>
                <a:gd name="T31" fmla="*/ 35 h 129"/>
                <a:gd name="T32" fmla="*/ 63 w 133"/>
                <a:gd name="T33" fmla="*/ 39 h 129"/>
                <a:gd name="T34" fmla="*/ 57 w 133"/>
                <a:gd name="T35" fmla="*/ 46 h 129"/>
                <a:gd name="T36" fmla="*/ 52 w 133"/>
                <a:gd name="T37" fmla="*/ 54 h 129"/>
                <a:gd name="T38" fmla="*/ 45 w 133"/>
                <a:gd name="T39" fmla="*/ 61 h 129"/>
                <a:gd name="T40" fmla="*/ 35 w 133"/>
                <a:gd name="T41" fmla="*/ 64 h 129"/>
                <a:gd name="T42" fmla="*/ 26 w 133"/>
                <a:gd name="T43" fmla="*/ 61 h 129"/>
                <a:gd name="T44" fmla="*/ 17 w 133"/>
                <a:gd name="T45" fmla="*/ 58 h 129"/>
                <a:gd name="T46" fmla="*/ 15 w 133"/>
                <a:gd name="T47" fmla="*/ 50 h 129"/>
                <a:gd name="T48" fmla="*/ 12 w 133"/>
                <a:gd name="T49" fmla="*/ 46 h 129"/>
                <a:gd name="T50" fmla="*/ 5 w 133"/>
                <a:gd name="T51" fmla="*/ 44 h 129"/>
                <a:gd name="T52" fmla="*/ 1 w 133"/>
                <a:gd name="T53" fmla="*/ 41 h 129"/>
                <a:gd name="T54" fmla="*/ 1 w 133"/>
                <a:gd name="T55" fmla="*/ 37 h 129"/>
                <a:gd name="T56" fmla="*/ 3 w 133"/>
                <a:gd name="T57" fmla="*/ 32 h 129"/>
                <a:gd name="T58" fmla="*/ 6 w 133"/>
                <a:gd name="T59" fmla="*/ 26 h 129"/>
                <a:gd name="T60" fmla="*/ 12 w 133"/>
                <a:gd name="T61" fmla="*/ 20 h 129"/>
                <a:gd name="T62" fmla="*/ 21 w 133"/>
                <a:gd name="T63" fmla="*/ 14 h 129"/>
                <a:gd name="T64" fmla="*/ 30 w 133"/>
                <a:gd name="T65" fmla="*/ 8 h 129"/>
                <a:gd name="T66" fmla="*/ 40 w 133"/>
                <a:gd name="T67" fmla="*/ 3 h 129"/>
                <a:gd name="T68" fmla="*/ 47 w 133"/>
                <a:gd name="T69" fmla="*/ 0 h 129"/>
                <a:gd name="T70" fmla="*/ 49 w 133"/>
                <a:gd name="T71" fmla="*/ 1 h 12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33" h="129">
                  <a:moveTo>
                    <a:pt x="98" y="4"/>
                  </a:moveTo>
                  <a:lnTo>
                    <a:pt x="96" y="8"/>
                  </a:lnTo>
                  <a:lnTo>
                    <a:pt x="95" y="12"/>
                  </a:lnTo>
                  <a:lnTo>
                    <a:pt x="90" y="15"/>
                  </a:lnTo>
                  <a:lnTo>
                    <a:pt x="85" y="18"/>
                  </a:lnTo>
                  <a:lnTo>
                    <a:pt x="78" y="23"/>
                  </a:lnTo>
                  <a:lnTo>
                    <a:pt x="70" y="29"/>
                  </a:lnTo>
                  <a:lnTo>
                    <a:pt x="62" y="36"/>
                  </a:lnTo>
                  <a:lnTo>
                    <a:pt x="54" y="41"/>
                  </a:lnTo>
                  <a:lnTo>
                    <a:pt x="47" y="48"/>
                  </a:lnTo>
                  <a:lnTo>
                    <a:pt x="41" y="55"/>
                  </a:lnTo>
                  <a:lnTo>
                    <a:pt x="36" y="63"/>
                  </a:lnTo>
                  <a:lnTo>
                    <a:pt x="33" y="71"/>
                  </a:lnTo>
                  <a:lnTo>
                    <a:pt x="41" y="71"/>
                  </a:lnTo>
                  <a:lnTo>
                    <a:pt x="49" y="70"/>
                  </a:lnTo>
                  <a:lnTo>
                    <a:pt x="57" y="71"/>
                  </a:lnTo>
                  <a:lnTo>
                    <a:pt x="60" y="77"/>
                  </a:lnTo>
                  <a:lnTo>
                    <a:pt x="60" y="82"/>
                  </a:lnTo>
                  <a:lnTo>
                    <a:pt x="59" y="88"/>
                  </a:lnTo>
                  <a:lnTo>
                    <a:pt x="55" y="95"/>
                  </a:lnTo>
                  <a:lnTo>
                    <a:pt x="54" y="100"/>
                  </a:lnTo>
                  <a:lnTo>
                    <a:pt x="65" y="99"/>
                  </a:lnTo>
                  <a:lnTo>
                    <a:pt x="75" y="95"/>
                  </a:lnTo>
                  <a:lnTo>
                    <a:pt x="83" y="89"/>
                  </a:lnTo>
                  <a:lnTo>
                    <a:pt x="92" y="82"/>
                  </a:lnTo>
                  <a:lnTo>
                    <a:pt x="100" y="75"/>
                  </a:lnTo>
                  <a:lnTo>
                    <a:pt x="108" y="70"/>
                  </a:lnTo>
                  <a:lnTo>
                    <a:pt x="118" y="64"/>
                  </a:lnTo>
                  <a:lnTo>
                    <a:pt x="129" y="62"/>
                  </a:lnTo>
                  <a:lnTo>
                    <a:pt x="131" y="64"/>
                  </a:lnTo>
                  <a:lnTo>
                    <a:pt x="133" y="67"/>
                  </a:lnTo>
                  <a:lnTo>
                    <a:pt x="133" y="70"/>
                  </a:lnTo>
                  <a:lnTo>
                    <a:pt x="133" y="73"/>
                  </a:lnTo>
                  <a:lnTo>
                    <a:pt x="126" y="78"/>
                  </a:lnTo>
                  <a:lnTo>
                    <a:pt x="119" y="85"/>
                  </a:lnTo>
                  <a:lnTo>
                    <a:pt x="113" y="92"/>
                  </a:lnTo>
                  <a:lnTo>
                    <a:pt x="108" y="100"/>
                  </a:lnTo>
                  <a:lnTo>
                    <a:pt x="103" y="108"/>
                  </a:lnTo>
                  <a:lnTo>
                    <a:pt x="96" y="115"/>
                  </a:lnTo>
                  <a:lnTo>
                    <a:pt x="90" y="122"/>
                  </a:lnTo>
                  <a:lnTo>
                    <a:pt x="82" y="127"/>
                  </a:lnTo>
                  <a:lnTo>
                    <a:pt x="70" y="129"/>
                  </a:lnTo>
                  <a:lnTo>
                    <a:pt x="60" y="127"/>
                  </a:lnTo>
                  <a:lnTo>
                    <a:pt x="51" y="123"/>
                  </a:lnTo>
                  <a:lnTo>
                    <a:pt x="41" y="122"/>
                  </a:lnTo>
                  <a:lnTo>
                    <a:pt x="34" y="116"/>
                  </a:lnTo>
                  <a:lnTo>
                    <a:pt x="31" y="108"/>
                  </a:lnTo>
                  <a:lnTo>
                    <a:pt x="29" y="100"/>
                  </a:lnTo>
                  <a:lnTo>
                    <a:pt x="31" y="90"/>
                  </a:lnTo>
                  <a:lnTo>
                    <a:pt x="24" y="92"/>
                  </a:lnTo>
                  <a:lnTo>
                    <a:pt x="18" y="90"/>
                  </a:lnTo>
                  <a:lnTo>
                    <a:pt x="10" y="89"/>
                  </a:lnTo>
                  <a:lnTo>
                    <a:pt x="3" y="86"/>
                  </a:lnTo>
                  <a:lnTo>
                    <a:pt x="1" y="82"/>
                  </a:lnTo>
                  <a:lnTo>
                    <a:pt x="0" y="78"/>
                  </a:lnTo>
                  <a:lnTo>
                    <a:pt x="1" y="74"/>
                  </a:lnTo>
                  <a:lnTo>
                    <a:pt x="1" y="70"/>
                  </a:lnTo>
                  <a:lnTo>
                    <a:pt x="6" y="64"/>
                  </a:lnTo>
                  <a:lnTo>
                    <a:pt x="8" y="59"/>
                  </a:lnTo>
                  <a:lnTo>
                    <a:pt x="11" y="52"/>
                  </a:lnTo>
                  <a:lnTo>
                    <a:pt x="14" y="48"/>
                  </a:lnTo>
                  <a:lnTo>
                    <a:pt x="23" y="41"/>
                  </a:lnTo>
                  <a:lnTo>
                    <a:pt x="33" y="34"/>
                  </a:lnTo>
                  <a:lnTo>
                    <a:pt x="41" y="29"/>
                  </a:lnTo>
                  <a:lnTo>
                    <a:pt x="51" y="22"/>
                  </a:lnTo>
                  <a:lnTo>
                    <a:pt x="60" y="17"/>
                  </a:lnTo>
                  <a:lnTo>
                    <a:pt x="70" y="11"/>
                  </a:lnTo>
                  <a:lnTo>
                    <a:pt x="80" y="6"/>
                  </a:lnTo>
                  <a:lnTo>
                    <a:pt x="90" y="0"/>
                  </a:lnTo>
                  <a:lnTo>
                    <a:pt x="93" y="0"/>
                  </a:lnTo>
                  <a:lnTo>
                    <a:pt x="95" y="0"/>
                  </a:lnTo>
                  <a:lnTo>
                    <a:pt x="98" y="2"/>
                  </a:lnTo>
                  <a:lnTo>
                    <a:pt x="9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2" name="Freeform 187"/>
            <p:cNvSpPr>
              <a:spLocks/>
            </p:cNvSpPr>
            <p:nvPr/>
          </p:nvSpPr>
          <p:spPr bwMode="auto">
            <a:xfrm>
              <a:off x="3179" y="2334"/>
              <a:ext cx="37" cy="31"/>
            </a:xfrm>
            <a:custGeom>
              <a:avLst/>
              <a:gdLst>
                <a:gd name="T0" fmla="*/ 37 w 76"/>
                <a:gd name="T1" fmla="*/ 8 h 63"/>
                <a:gd name="T2" fmla="*/ 37 w 76"/>
                <a:gd name="T3" fmla="*/ 10 h 63"/>
                <a:gd name="T4" fmla="*/ 37 w 76"/>
                <a:gd name="T5" fmla="*/ 11 h 63"/>
                <a:gd name="T6" fmla="*/ 36 w 76"/>
                <a:gd name="T7" fmla="*/ 12 h 63"/>
                <a:gd name="T8" fmla="*/ 36 w 76"/>
                <a:gd name="T9" fmla="*/ 12 h 63"/>
                <a:gd name="T10" fmla="*/ 31 w 76"/>
                <a:gd name="T11" fmla="*/ 14 h 63"/>
                <a:gd name="T12" fmla="*/ 26 w 76"/>
                <a:gd name="T13" fmla="*/ 15 h 63"/>
                <a:gd name="T14" fmla="*/ 22 w 76"/>
                <a:gd name="T15" fmla="*/ 17 h 63"/>
                <a:gd name="T16" fmla="*/ 18 w 76"/>
                <a:gd name="T17" fmla="*/ 20 h 63"/>
                <a:gd name="T18" fmla="*/ 15 w 76"/>
                <a:gd name="T19" fmla="*/ 23 h 63"/>
                <a:gd name="T20" fmla="*/ 11 w 76"/>
                <a:gd name="T21" fmla="*/ 25 h 63"/>
                <a:gd name="T22" fmla="*/ 8 w 76"/>
                <a:gd name="T23" fmla="*/ 28 h 63"/>
                <a:gd name="T24" fmla="*/ 5 w 76"/>
                <a:gd name="T25" fmla="*/ 31 h 63"/>
                <a:gd name="T26" fmla="*/ 4 w 76"/>
                <a:gd name="T27" fmla="*/ 31 h 63"/>
                <a:gd name="T28" fmla="*/ 2 w 76"/>
                <a:gd name="T29" fmla="*/ 31 h 63"/>
                <a:gd name="T30" fmla="*/ 2 w 76"/>
                <a:gd name="T31" fmla="*/ 30 h 63"/>
                <a:gd name="T32" fmla="*/ 2 w 76"/>
                <a:gd name="T33" fmla="*/ 29 h 63"/>
                <a:gd name="T34" fmla="*/ 2 w 76"/>
                <a:gd name="T35" fmla="*/ 29 h 63"/>
                <a:gd name="T36" fmla="*/ 1 w 76"/>
                <a:gd name="T37" fmla="*/ 28 h 63"/>
                <a:gd name="T38" fmla="*/ 1 w 76"/>
                <a:gd name="T39" fmla="*/ 27 h 63"/>
                <a:gd name="T40" fmla="*/ 0 w 76"/>
                <a:gd name="T41" fmla="*/ 27 h 63"/>
                <a:gd name="T42" fmla="*/ 3 w 76"/>
                <a:gd name="T43" fmla="*/ 19 h 63"/>
                <a:gd name="T44" fmla="*/ 7 w 76"/>
                <a:gd name="T45" fmla="*/ 12 h 63"/>
                <a:gd name="T46" fmla="*/ 13 w 76"/>
                <a:gd name="T47" fmla="*/ 5 h 63"/>
                <a:gd name="T48" fmla="*/ 22 w 76"/>
                <a:gd name="T49" fmla="*/ 0 h 63"/>
                <a:gd name="T50" fmla="*/ 27 w 76"/>
                <a:gd name="T51" fmla="*/ 1 h 63"/>
                <a:gd name="T52" fmla="*/ 31 w 76"/>
                <a:gd name="T53" fmla="*/ 3 h 63"/>
                <a:gd name="T54" fmla="*/ 34 w 76"/>
                <a:gd name="T55" fmla="*/ 5 h 63"/>
                <a:gd name="T56" fmla="*/ 37 w 76"/>
                <a:gd name="T57" fmla="*/ 8 h 6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6" h="63">
                  <a:moveTo>
                    <a:pt x="76" y="17"/>
                  </a:moveTo>
                  <a:lnTo>
                    <a:pt x="76" y="20"/>
                  </a:lnTo>
                  <a:lnTo>
                    <a:pt x="76" y="22"/>
                  </a:lnTo>
                  <a:lnTo>
                    <a:pt x="74" y="24"/>
                  </a:lnTo>
                  <a:lnTo>
                    <a:pt x="73" y="25"/>
                  </a:lnTo>
                  <a:lnTo>
                    <a:pt x="63" y="28"/>
                  </a:lnTo>
                  <a:lnTo>
                    <a:pt x="53" y="31"/>
                  </a:lnTo>
                  <a:lnTo>
                    <a:pt x="45" y="35"/>
                  </a:lnTo>
                  <a:lnTo>
                    <a:pt x="36" y="40"/>
                  </a:lnTo>
                  <a:lnTo>
                    <a:pt x="30" y="46"/>
                  </a:lnTo>
                  <a:lnTo>
                    <a:pt x="23" y="51"/>
                  </a:lnTo>
                  <a:lnTo>
                    <a:pt x="17" y="57"/>
                  </a:lnTo>
                  <a:lnTo>
                    <a:pt x="10" y="63"/>
                  </a:lnTo>
                  <a:lnTo>
                    <a:pt x="9" y="63"/>
                  </a:lnTo>
                  <a:lnTo>
                    <a:pt x="5" y="62"/>
                  </a:lnTo>
                  <a:lnTo>
                    <a:pt x="4" y="61"/>
                  </a:lnTo>
                  <a:lnTo>
                    <a:pt x="4" y="59"/>
                  </a:lnTo>
                  <a:lnTo>
                    <a:pt x="4" y="58"/>
                  </a:lnTo>
                  <a:lnTo>
                    <a:pt x="2" y="57"/>
                  </a:lnTo>
                  <a:lnTo>
                    <a:pt x="2" y="55"/>
                  </a:lnTo>
                  <a:lnTo>
                    <a:pt x="0" y="55"/>
                  </a:lnTo>
                  <a:lnTo>
                    <a:pt x="7" y="39"/>
                  </a:lnTo>
                  <a:lnTo>
                    <a:pt x="15" y="24"/>
                  </a:lnTo>
                  <a:lnTo>
                    <a:pt x="27" y="10"/>
                  </a:lnTo>
                  <a:lnTo>
                    <a:pt x="45" y="0"/>
                  </a:lnTo>
                  <a:lnTo>
                    <a:pt x="55" y="2"/>
                  </a:lnTo>
                  <a:lnTo>
                    <a:pt x="63" y="6"/>
                  </a:lnTo>
                  <a:lnTo>
                    <a:pt x="69" y="11"/>
                  </a:lnTo>
                  <a:lnTo>
                    <a:pt x="76"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3" name="Freeform 188"/>
            <p:cNvSpPr>
              <a:spLocks/>
            </p:cNvSpPr>
            <p:nvPr/>
          </p:nvSpPr>
          <p:spPr bwMode="auto">
            <a:xfrm>
              <a:off x="3139" y="2338"/>
              <a:ext cx="127" cy="70"/>
            </a:xfrm>
            <a:custGeom>
              <a:avLst/>
              <a:gdLst>
                <a:gd name="T0" fmla="*/ 15 w 254"/>
                <a:gd name="T1" fmla="*/ 18 h 139"/>
                <a:gd name="T2" fmla="*/ 20 w 254"/>
                <a:gd name="T3" fmla="*/ 28 h 139"/>
                <a:gd name="T4" fmla="*/ 29 w 254"/>
                <a:gd name="T5" fmla="*/ 32 h 139"/>
                <a:gd name="T6" fmla="*/ 37 w 254"/>
                <a:gd name="T7" fmla="*/ 34 h 139"/>
                <a:gd name="T8" fmla="*/ 44 w 254"/>
                <a:gd name="T9" fmla="*/ 38 h 139"/>
                <a:gd name="T10" fmla="*/ 49 w 254"/>
                <a:gd name="T11" fmla="*/ 43 h 139"/>
                <a:gd name="T12" fmla="*/ 56 w 254"/>
                <a:gd name="T13" fmla="*/ 47 h 139"/>
                <a:gd name="T14" fmla="*/ 63 w 254"/>
                <a:gd name="T15" fmla="*/ 51 h 139"/>
                <a:gd name="T16" fmla="*/ 72 w 254"/>
                <a:gd name="T17" fmla="*/ 54 h 139"/>
                <a:gd name="T18" fmla="*/ 80 w 254"/>
                <a:gd name="T19" fmla="*/ 56 h 139"/>
                <a:gd name="T20" fmla="*/ 89 w 254"/>
                <a:gd name="T21" fmla="*/ 57 h 139"/>
                <a:gd name="T22" fmla="*/ 97 w 254"/>
                <a:gd name="T23" fmla="*/ 57 h 139"/>
                <a:gd name="T24" fmla="*/ 104 w 254"/>
                <a:gd name="T25" fmla="*/ 55 h 139"/>
                <a:gd name="T26" fmla="*/ 111 w 254"/>
                <a:gd name="T27" fmla="*/ 50 h 139"/>
                <a:gd name="T28" fmla="*/ 112 w 254"/>
                <a:gd name="T29" fmla="*/ 41 h 139"/>
                <a:gd name="T30" fmla="*/ 106 w 254"/>
                <a:gd name="T31" fmla="*/ 33 h 139"/>
                <a:gd name="T32" fmla="*/ 98 w 254"/>
                <a:gd name="T33" fmla="*/ 27 h 139"/>
                <a:gd name="T34" fmla="*/ 90 w 254"/>
                <a:gd name="T35" fmla="*/ 21 h 139"/>
                <a:gd name="T36" fmla="*/ 86 w 254"/>
                <a:gd name="T37" fmla="*/ 15 h 139"/>
                <a:gd name="T38" fmla="*/ 87 w 254"/>
                <a:gd name="T39" fmla="*/ 13 h 139"/>
                <a:gd name="T40" fmla="*/ 94 w 254"/>
                <a:gd name="T41" fmla="*/ 13 h 139"/>
                <a:gd name="T42" fmla="*/ 100 w 254"/>
                <a:gd name="T43" fmla="*/ 19 h 139"/>
                <a:gd name="T44" fmla="*/ 110 w 254"/>
                <a:gd name="T45" fmla="*/ 23 h 139"/>
                <a:gd name="T46" fmla="*/ 118 w 254"/>
                <a:gd name="T47" fmla="*/ 30 h 139"/>
                <a:gd name="T48" fmla="*/ 127 w 254"/>
                <a:gd name="T49" fmla="*/ 37 h 139"/>
                <a:gd name="T50" fmla="*/ 126 w 254"/>
                <a:gd name="T51" fmla="*/ 49 h 139"/>
                <a:gd name="T52" fmla="*/ 122 w 254"/>
                <a:gd name="T53" fmla="*/ 59 h 139"/>
                <a:gd name="T54" fmla="*/ 114 w 254"/>
                <a:gd name="T55" fmla="*/ 64 h 139"/>
                <a:gd name="T56" fmla="*/ 105 w 254"/>
                <a:gd name="T57" fmla="*/ 68 h 139"/>
                <a:gd name="T58" fmla="*/ 95 w 254"/>
                <a:gd name="T59" fmla="*/ 70 h 139"/>
                <a:gd name="T60" fmla="*/ 85 w 254"/>
                <a:gd name="T61" fmla="*/ 69 h 139"/>
                <a:gd name="T62" fmla="*/ 75 w 254"/>
                <a:gd name="T63" fmla="*/ 68 h 139"/>
                <a:gd name="T64" fmla="*/ 63 w 254"/>
                <a:gd name="T65" fmla="*/ 65 h 139"/>
                <a:gd name="T66" fmla="*/ 53 w 254"/>
                <a:gd name="T67" fmla="*/ 61 h 139"/>
                <a:gd name="T68" fmla="*/ 42 w 254"/>
                <a:gd name="T69" fmla="*/ 56 h 139"/>
                <a:gd name="T70" fmla="*/ 33 w 254"/>
                <a:gd name="T71" fmla="*/ 49 h 139"/>
                <a:gd name="T72" fmla="*/ 26 w 254"/>
                <a:gd name="T73" fmla="*/ 42 h 139"/>
                <a:gd name="T74" fmla="*/ 18 w 254"/>
                <a:gd name="T75" fmla="*/ 40 h 139"/>
                <a:gd name="T76" fmla="*/ 10 w 254"/>
                <a:gd name="T77" fmla="*/ 39 h 139"/>
                <a:gd name="T78" fmla="*/ 3 w 254"/>
                <a:gd name="T79" fmla="*/ 36 h 139"/>
                <a:gd name="T80" fmla="*/ 0 w 254"/>
                <a:gd name="T81" fmla="*/ 25 h 139"/>
                <a:gd name="T82" fmla="*/ 1 w 254"/>
                <a:gd name="T83" fmla="*/ 9 h 139"/>
                <a:gd name="T84" fmla="*/ 4 w 254"/>
                <a:gd name="T85" fmla="*/ 1 h 139"/>
                <a:gd name="T86" fmla="*/ 7 w 254"/>
                <a:gd name="T87" fmla="*/ 0 h 139"/>
                <a:gd name="T88" fmla="*/ 10 w 254"/>
                <a:gd name="T89" fmla="*/ 3 h 139"/>
                <a:gd name="T90" fmla="*/ 12 w 254"/>
                <a:gd name="T91" fmla="*/ 8 h 139"/>
                <a:gd name="T92" fmla="*/ 13 w 254"/>
                <a:gd name="T93" fmla="*/ 13 h 13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54" h="139">
                  <a:moveTo>
                    <a:pt x="26" y="26"/>
                  </a:moveTo>
                  <a:lnTo>
                    <a:pt x="30" y="35"/>
                  </a:lnTo>
                  <a:lnTo>
                    <a:pt x="33" y="46"/>
                  </a:lnTo>
                  <a:lnTo>
                    <a:pt x="39" y="56"/>
                  </a:lnTo>
                  <a:lnTo>
                    <a:pt x="49" y="61"/>
                  </a:lnTo>
                  <a:lnTo>
                    <a:pt x="57" y="63"/>
                  </a:lnTo>
                  <a:lnTo>
                    <a:pt x="66" y="64"/>
                  </a:lnTo>
                  <a:lnTo>
                    <a:pt x="74" y="67"/>
                  </a:lnTo>
                  <a:lnTo>
                    <a:pt x="80" y="71"/>
                  </a:lnTo>
                  <a:lnTo>
                    <a:pt x="87" y="75"/>
                  </a:lnTo>
                  <a:lnTo>
                    <a:pt x="94" y="80"/>
                  </a:lnTo>
                  <a:lnTo>
                    <a:pt x="98" y="85"/>
                  </a:lnTo>
                  <a:lnTo>
                    <a:pt x="103" y="90"/>
                  </a:lnTo>
                  <a:lnTo>
                    <a:pt x="112" y="94"/>
                  </a:lnTo>
                  <a:lnTo>
                    <a:pt x="118" y="98"/>
                  </a:lnTo>
                  <a:lnTo>
                    <a:pt x="126" y="101"/>
                  </a:lnTo>
                  <a:lnTo>
                    <a:pt x="135" y="105"/>
                  </a:lnTo>
                  <a:lnTo>
                    <a:pt x="143" y="108"/>
                  </a:lnTo>
                  <a:lnTo>
                    <a:pt x="151" y="109"/>
                  </a:lnTo>
                  <a:lnTo>
                    <a:pt x="159" y="111"/>
                  </a:lnTo>
                  <a:lnTo>
                    <a:pt x="169" y="112"/>
                  </a:lnTo>
                  <a:lnTo>
                    <a:pt x="177" y="113"/>
                  </a:lnTo>
                  <a:lnTo>
                    <a:pt x="185" y="113"/>
                  </a:lnTo>
                  <a:lnTo>
                    <a:pt x="194" y="113"/>
                  </a:lnTo>
                  <a:lnTo>
                    <a:pt x="200" y="111"/>
                  </a:lnTo>
                  <a:lnTo>
                    <a:pt x="208" y="109"/>
                  </a:lnTo>
                  <a:lnTo>
                    <a:pt x="215" y="105"/>
                  </a:lnTo>
                  <a:lnTo>
                    <a:pt x="221" y="100"/>
                  </a:lnTo>
                  <a:lnTo>
                    <a:pt x="225" y="93"/>
                  </a:lnTo>
                  <a:lnTo>
                    <a:pt x="223" y="82"/>
                  </a:lnTo>
                  <a:lnTo>
                    <a:pt x="218" y="74"/>
                  </a:lnTo>
                  <a:lnTo>
                    <a:pt x="212" y="65"/>
                  </a:lnTo>
                  <a:lnTo>
                    <a:pt x="205" y="60"/>
                  </a:lnTo>
                  <a:lnTo>
                    <a:pt x="195" y="53"/>
                  </a:lnTo>
                  <a:lnTo>
                    <a:pt x="187" y="48"/>
                  </a:lnTo>
                  <a:lnTo>
                    <a:pt x="179" y="41"/>
                  </a:lnTo>
                  <a:lnTo>
                    <a:pt x="171" y="33"/>
                  </a:lnTo>
                  <a:lnTo>
                    <a:pt x="171" y="30"/>
                  </a:lnTo>
                  <a:lnTo>
                    <a:pt x="171" y="27"/>
                  </a:lnTo>
                  <a:lnTo>
                    <a:pt x="174" y="26"/>
                  </a:lnTo>
                  <a:lnTo>
                    <a:pt x="176" y="24"/>
                  </a:lnTo>
                  <a:lnTo>
                    <a:pt x="187" y="26"/>
                  </a:lnTo>
                  <a:lnTo>
                    <a:pt x="194" y="31"/>
                  </a:lnTo>
                  <a:lnTo>
                    <a:pt x="200" y="37"/>
                  </a:lnTo>
                  <a:lnTo>
                    <a:pt x="210" y="42"/>
                  </a:lnTo>
                  <a:lnTo>
                    <a:pt x="220" y="46"/>
                  </a:lnTo>
                  <a:lnTo>
                    <a:pt x="228" y="52"/>
                  </a:lnTo>
                  <a:lnTo>
                    <a:pt x="235" y="59"/>
                  </a:lnTo>
                  <a:lnTo>
                    <a:pt x="244" y="63"/>
                  </a:lnTo>
                  <a:lnTo>
                    <a:pt x="253" y="74"/>
                  </a:lnTo>
                  <a:lnTo>
                    <a:pt x="254" y="85"/>
                  </a:lnTo>
                  <a:lnTo>
                    <a:pt x="251" y="98"/>
                  </a:lnTo>
                  <a:lnTo>
                    <a:pt x="248" y="111"/>
                  </a:lnTo>
                  <a:lnTo>
                    <a:pt x="243" y="117"/>
                  </a:lnTo>
                  <a:lnTo>
                    <a:pt x="236" y="123"/>
                  </a:lnTo>
                  <a:lnTo>
                    <a:pt x="228" y="128"/>
                  </a:lnTo>
                  <a:lnTo>
                    <a:pt x="220" y="132"/>
                  </a:lnTo>
                  <a:lnTo>
                    <a:pt x="210" y="135"/>
                  </a:lnTo>
                  <a:lnTo>
                    <a:pt x="200" y="138"/>
                  </a:lnTo>
                  <a:lnTo>
                    <a:pt x="190" y="139"/>
                  </a:lnTo>
                  <a:lnTo>
                    <a:pt x="179" y="139"/>
                  </a:lnTo>
                  <a:lnTo>
                    <a:pt x="169" y="138"/>
                  </a:lnTo>
                  <a:lnTo>
                    <a:pt x="159" y="137"/>
                  </a:lnTo>
                  <a:lnTo>
                    <a:pt x="149" y="135"/>
                  </a:lnTo>
                  <a:lnTo>
                    <a:pt x="138" y="134"/>
                  </a:lnTo>
                  <a:lnTo>
                    <a:pt x="126" y="130"/>
                  </a:lnTo>
                  <a:lnTo>
                    <a:pt x="115" y="126"/>
                  </a:lnTo>
                  <a:lnTo>
                    <a:pt x="105" y="121"/>
                  </a:lnTo>
                  <a:lnTo>
                    <a:pt x="94" y="116"/>
                  </a:lnTo>
                  <a:lnTo>
                    <a:pt x="84" y="111"/>
                  </a:lnTo>
                  <a:lnTo>
                    <a:pt x="74" y="104"/>
                  </a:lnTo>
                  <a:lnTo>
                    <a:pt x="66" y="97"/>
                  </a:lnTo>
                  <a:lnTo>
                    <a:pt x="59" y="89"/>
                  </a:lnTo>
                  <a:lnTo>
                    <a:pt x="52" y="83"/>
                  </a:lnTo>
                  <a:lnTo>
                    <a:pt x="46" y="80"/>
                  </a:lnTo>
                  <a:lnTo>
                    <a:pt x="36" y="79"/>
                  </a:lnTo>
                  <a:lnTo>
                    <a:pt x="28" y="78"/>
                  </a:lnTo>
                  <a:lnTo>
                    <a:pt x="20" y="78"/>
                  </a:lnTo>
                  <a:lnTo>
                    <a:pt x="11" y="75"/>
                  </a:lnTo>
                  <a:lnTo>
                    <a:pt x="5" y="71"/>
                  </a:lnTo>
                  <a:lnTo>
                    <a:pt x="2" y="64"/>
                  </a:lnTo>
                  <a:lnTo>
                    <a:pt x="0" y="49"/>
                  </a:lnTo>
                  <a:lnTo>
                    <a:pt x="0" y="34"/>
                  </a:lnTo>
                  <a:lnTo>
                    <a:pt x="2" y="17"/>
                  </a:lnTo>
                  <a:lnTo>
                    <a:pt x="3" y="4"/>
                  </a:lnTo>
                  <a:lnTo>
                    <a:pt x="7" y="2"/>
                  </a:lnTo>
                  <a:lnTo>
                    <a:pt x="10" y="0"/>
                  </a:lnTo>
                  <a:lnTo>
                    <a:pt x="13" y="0"/>
                  </a:lnTo>
                  <a:lnTo>
                    <a:pt x="16" y="1"/>
                  </a:lnTo>
                  <a:lnTo>
                    <a:pt x="20" y="5"/>
                  </a:lnTo>
                  <a:lnTo>
                    <a:pt x="21" y="9"/>
                  </a:lnTo>
                  <a:lnTo>
                    <a:pt x="23" y="15"/>
                  </a:lnTo>
                  <a:lnTo>
                    <a:pt x="26" y="19"/>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4" name="Freeform 189"/>
            <p:cNvSpPr>
              <a:spLocks/>
            </p:cNvSpPr>
            <p:nvPr/>
          </p:nvSpPr>
          <p:spPr bwMode="auto">
            <a:xfrm>
              <a:off x="1829" y="2339"/>
              <a:ext cx="38" cy="43"/>
            </a:xfrm>
            <a:custGeom>
              <a:avLst/>
              <a:gdLst>
                <a:gd name="T0" fmla="*/ 32 w 77"/>
                <a:gd name="T1" fmla="*/ 7 h 87"/>
                <a:gd name="T2" fmla="*/ 35 w 77"/>
                <a:gd name="T3" fmla="*/ 11 h 87"/>
                <a:gd name="T4" fmla="*/ 37 w 77"/>
                <a:gd name="T5" fmla="*/ 16 h 87"/>
                <a:gd name="T6" fmla="*/ 38 w 77"/>
                <a:gd name="T7" fmla="*/ 20 h 87"/>
                <a:gd name="T8" fmla="*/ 37 w 77"/>
                <a:gd name="T9" fmla="*/ 25 h 87"/>
                <a:gd name="T10" fmla="*/ 36 w 77"/>
                <a:gd name="T11" fmla="*/ 27 h 87"/>
                <a:gd name="T12" fmla="*/ 33 w 77"/>
                <a:gd name="T13" fmla="*/ 28 h 87"/>
                <a:gd name="T14" fmla="*/ 30 w 77"/>
                <a:gd name="T15" fmla="*/ 29 h 87"/>
                <a:gd name="T16" fmla="*/ 27 w 77"/>
                <a:gd name="T17" fmla="*/ 29 h 87"/>
                <a:gd name="T18" fmla="*/ 25 w 77"/>
                <a:gd name="T19" fmla="*/ 29 h 87"/>
                <a:gd name="T20" fmla="*/ 24 w 77"/>
                <a:gd name="T21" fmla="*/ 30 h 87"/>
                <a:gd name="T22" fmla="*/ 24 w 77"/>
                <a:gd name="T23" fmla="*/ 31 h 87"/>
                <a:gd name="T24" fmla="*/ 23 w 77"/>
                <a:gd name="T25" fmla="*/ 33 h 87"/>
                <a:gd name="T26" fmla="*/ 22 w 77"/>
                <a:gd name="T27" fmla="*/ 36 h 87"/>
                <a:gd name="T28" fmla="*/ 18 w 77"/>
                <a:gd name="T29" fmla="*/ 40 h 87"/>
                <a:gd name="T30" fmla="*/ 15 w 77"/>
                <a:gd name="T31" fmla="*/ 42 h 87"/>
                <a:gd name="T32" fmla="*/ 11 w 77"/>
                <a:gd name="T33" fmla="*/ 43 h 87"/>
                <a:gd name="T34" fmla="*/ 8 w 77"/>
                <a:gd name="T35" fmla="*/ 42 h 87"/>
                <a:gd name="T36" fmla="*/ 5 w 77"/>
                <a:gd name="T37" fmla="*/ 40 h 87"/>
                <a:gd name="T38" fmla="*/ 2 w 77"/>
                <a:gd name="T39" fmla="*/ 38 h 87"/>
                <a:gd name="T40" fmla="*/ 0 w 77"/>
                <a:gd name="T41" fmla="*/ 35 h 87"/>
                <a:gd name="T42" fmla="*/ 0 w 77"/>
                <a:gd name="T43" fmla="*/ 33 h 87"/>
                <a:gd name="T44" fmla="*/ 1 w 77"/>
                <a:gd name="T45" fmla="*/ 32 h 87"/>
                <a:gd name="T46" fmla="*/ 3 w 77"/>
                <a:gd name="T47" fmla="*/ 31 h 87"/>
                <a:gd name="T48" fmla="*/ 5 w 77"/>
                <a:gd name="T49" fmla="*/ 30 h 87"/>
                <a:gd name="T50" fmla="*/ 5 w 77"/>
                <a:gd name="T51" fmla="*/ 31 h 87"/>
                <a:gd name="T52" fmla="*/ 7 w 77"/>
                <a:gd name="T53" fmla="*/ 31 h 87"/>
                <a:gd name="T54" fmla="*/ 8 w 77"/>
                <a:gd name="T55" fmla="*/ 31 h 87"/>
                <a:gd name="T56" fmla="*/ 9 w 77"/>
                <a:gd name="T57" fmla="*/ 31 h 87"/>
                <a:gd name="T58" fmla="*/ 10 w 77"/>
                <a:gd name="T59" fmla="*/ 29 h 87"/>
                <a:gd name="T60" fmla="*/ 10 w 77"/>
                <a:gd name="T61" fmla="*/ 28 h 87"/>
                <a:gd name="T62" fmla="*/ 9 w 77"/>
                <a:gd name="T63" fmla="*/ 27 h 87"/>
                <a:gd name="T64" fmla="*/ 9 w 77"/>
                <a:gd name="T65" fmla="*/ 25 h 87"/>
                <a:gd name="T66" fmla="*/ 9 w 77"/>
                <a:gd name="T67" fmla="*/ 25 h 87"/>
                <a:gd name="T68" fmla="*/ 9 w 77"/>
                <a:gd name="T69" fmla="*/ 23 h 87"/>
                <a:gd name="T70" fmla="*/ 9 w 77"/>
                <a:gd name="T71" fmla="*/ 23 h 87"/>
                <a:gd name="T72" fmla="*/ 9 w 77"/>
                <a:gd name="T73" fmla="*/ 21 h 87"/>
                <a:gd name="T74" fmla="*/ 13 w 77"/>
                <a:gd name="T75" fmla="*/ 18 h 87"/>
                <a:gd name="T76" fmla="*/ 18 w 77"/>
                <a:gd name="T77" fmla="*/ 18 h 87"/>
                <a:gd name="T78" fmla="*/ 23 w 77"/>
                <a:gd name="T79" fmla="*/ 16 h 87"/>
                <a:gd name="T80" fmla="*/ 25 w 77"/>
                <a:gd name="T81" fmla="*/ 12 h 87"/>
                <a:gd name="T82" fmla="*/ 23 w 77"/>
                <a:gd name="T83" fmla="*/ 9 h 87"/>
                <a:gd name="T84" fmla="*/ 18 w 77"/>
                <a:gd name="T85" fmla="*/ 6 h 87"/>
                <a:gd name="T86" fmla="*/ 17 w 77"/>
                <a:gd name="T87" fmla="*/ 3 h 87"/>
                <a:gd name="T88" fmla="*/ 21 w 77"/>
                <a:gd name="T89" fmla="*/ 0 h 87"/>
                <a:gd name="T90" fmla="*/ 24 w 77"/>
                <a:gd name="T91" fmla="*/ 1 h 87"/>
                <a:gd name="T92" fmla="*/ 27 w 77"/>
                <a:gd name="T93" fmla="*/ 3 h 87"/>
                <a:gd name="T94" fmla="*/ 29 w 77"/>
                <a:gd name="T95" fmla="*/ 5 h 87"/>
                <a:gd name="T96" fmla="*/ 32 w 77"/>
                <a:gd name="T97" fmla="*/ 7 h 8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7" h="87">
                  <a:moveTo>
                    <a:pt x="64" y="14"/>
                  </a:moveTo>
                  <a:lnTo>
                    <a:pt x="70" y="22"/>
                  </a:lnTo>
                  <a:lnTo>
                    <a:pt x="75" y="32"/>
                  </a:lnTo>
                  <a:lnTo>
                    <a:pt x="77" y="40"/>
                  </a:lnTo>
                  <a:lnTo>
                    <a:pt x="75" y="50"/>
                  </a:lnTo>
                  <a:lnTo>
                    <a:pt x="72" y="54"/>
                  </a:lnTo>
                  <a:lnTo>
                    <a:pt x="67" y="57"/>
                  </a:lnTo>
                  <a:lnTo>
                    <a:pt x="60" y="59"/>
                  </a:lnTo>
                  <a:lnTo>
                    <a:pt x="54" y="59"/>
                  </a:lnTo>
                  <a:lnTo>
                    <a:pt x="51" y="59"/>
                  </a:lnTo>
                  <a:lnTo>
                    <a:pt x="49" y="61"/>
                  </a:lnTo>
                  <a:lnTo>
                    <a:pt x="49" y="63"/>
                  </a:lnTo>
                  <a:lnTo>
                    <a:pt x="47" y="66"/>
                  </a:lnTo>
                  <a:lnTo>
                    <a:pt x="44" y="73"/>
                  </a:lnTo>
                  <a:lnTo>
                    <a:pt x="37" y="80"/>
                  </a:lnTo>
                  <a:lnTo>
                    <a:pt x="31" y="84"/>
                  </a:lnTo>
                  <a:lnTo>
                    <a:pt x="23" y="87"/>
                  </a:lnTo>
                  <a:lnTo>
                    <a:pt x="16" y="85"/>
                  </a:lnTo>
                  <a:lnTo>
                    <a:pt x="10" y="80"/>
                  </a:lnTo>
                  <a:lnTo>
                    <a:pt x="5" y="76"/>
                  </a:lnTo>
                  <a:lnTo>
                    <a:pt x="0" y="70"/>
                  </a:lnTo>
                  <a:lnTo>
                    <a:pt x="0" y="67"/>
                  </a:lnTo>
                  <a:lnTo>
                    <a:pt x="3" y="65"/>
                  </a:lnTo>
                  <a:lnTo>
                    <a:pt x="6" y="62"/>
                  </a:lnTo>
                  <a:lnTo>
                    <a:pt x="10" y="61"/>
                  </a:lnTo>
                  <a:lnTo>
                    <a:pt x="11" y="62"/>
                  </a:lnTo>
                  <a:lnTo>
                    <a:pt x="14" y="62"/>
                  </a:lnTo>
                  <a:lnTo>
                    <a:pt x="16" y="62"/>
                  </a:lnTo>
                  <a:lnTo>
                    <a:pt x="19" y="62"/>
                  </a:lnTo>
                  <a:lnTo>
                    <a:pt x="21" y="59"/>
                  </a:lnTo>
                  <a:lnTo>
                    <a:pt x="21" y="57"/>
                  </a:lnTo>
                  <a:lnTo>
                    <a:pt x="19" y="54"/>
                  </a:lnTo>
                  <a:lnTo>
                    <a:pt x="19" y="51"/>
                  </a:lnTo>
                  <a:lnTo>
                    <a:pt x="18" y="50"/>
                  </a:lnTo>
                  <a:lnTo>
                    <a:pt x="18" y="47"/>
                  </a:lnTo>
                  <a:lnTo>
                    <a:pt x="18" y="46"/>
                  </a:lnTo>
                  <a:lnTo>
                    <a:pt x="18" y="43"/>
                  </a:lnTo>
                  <a:lnTo>
                    <a:pt x="26" y="37"/>
                  </a:lnTo>
                  <a:lnTo>
                    <a:pt x="37" y="36"/>
                  </a:lnTo>
                  <a:lnTo>
                    <a:pt x="47" y="33"/>
                  </a:lnTo>
                  <a:lnTo>
                    <a:pt x="51" y="25"/>
                  </a:lnTo>
                  <a:lnTo>
                    <a:pt x="46" y="18"/>
                  </a:lnTo>
                  <a:lnTo>
                    <a:pt x="37" y="13"/>
                  </a:lnTo>
                  <a:lnTo>
                    <a:pt x="34" y="7"/>
                  </a:lnTo>
                  <a:lnTo>
                    <a:pt x="42" y="0"/>
                  </a:lnTo>
                  <a:lnTo>
                    <a:pt x="49" y="3"/>
                  </a:lnTo>
                  <a:lnTo>
                    <a:pt x="54" y="6"/>
                  </a:lnTo>
                  <a:lnTo>
                    <a:pt x="59" y="10"/>
                  </a:lnTo>
                  <a:lnTo>
                    <a:pt x="6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5" name="Freeform 190"/>
            <p:cNvSpPr>
              <a:spLocks/>
            </p:cNvSpPr>
            <p:nvPr/>
          </p:nvSpPr>
          <p:spPr bwMode="auto">
            <a:xfrm>
              <a:off x="2918" y="2340"/>
              <a:ext cx="78" cy="31"/>
            </a:xfrm>
            <a:custGeom>
              <a:avLst/>
              <a:gdLst>
                <a:gd name="T0" fmla="*/ 73 w 156"/>
                <a:gd name="T1" fmla="*/ 9 h 63"/>
                <a:gd name="T2" fmla="*/ 76 w 156"/>
                <a:gd name="T3" fmla="*/ 13 h 63"/>
                <a:gd name="T4" fmla="*/ 77 w 156"/>
                <a:gd name="T5" fmla="*/ 17 h 63"/>
                <a:gd name="T6" fmla="*/ 78 w 156"/>
                <a:gd name="T7" fmla="*/ 22 h 63"/>
                <a:gd name="T8" fmla="*/ 77 w 156"/>
                <a:gd name="T9" fmla="*/ 26 h 63"/>
                <a:gd name="T10" fmla="*/ 76 w 156"/>
                <a:gd name="T11" fmla="*/ 26 h 63"/>
                <a:gd name="T12" fmla="*/ 74 w 156"/>
                <a:gd name="T13" fmla="*/ 27 h 63"/>
                <a:gd name="T14" fmla="*/ 73 w 156"/>
                <a:gd name="T15" fmla="*/ 26 h 63"/>
                <a:gd name="T16" fmla="*/ 72 w 156"/>
                <a:gd name="T17" fmla="*/ 26 h 63"/>
                <a:gd name="T18" fmla="*/ 68 w 156"/>
                <a:gd name="T19" fmla="*/ 22 h 63"/>
                <a:gd name="T20" fmla="*/ 64 w 156"/>
                <a:gd name="T21" fmla="*/ 18 h 63"/>
                <a:gd name="T22" fmla="*/ 60 w 156"/>
                <a:gd name="T23" fmla="*/ 15 h 63"/>
                <a:gd name="T24" fmla="*/ 54 w 156"/>
                <a:gd name="T25" fmla="*/ 14 h 63"/>
                <a:gd name="T26" fmla="*/ 50 w 156"/>
                <a:gd name="T27" fmla="*/ 14 h 63"/>
                <a:gd name="T28" fmla="*/ 47 w 156"/>
                <a:gd name="T29" fmla="*/ 14 h 63"/>
                <a:gd name="T30" fmla="*/ 44 w 156"/>
                <a:gd name="T31" fmla="*/ 15 h 63"/>
                <a:gd name="T32" fmla="*/ 41 w 156"/>
                <a:gd name="T33" fmla="*/ 17 h 63"/>
                <a:gd name="T34" fmla="*/ 41 w 156"/>
                <a:gd name="T35" fmla="*/ 22 h 63"/>
                <a:gd name="T36" fmla="*/ 40 w 156"/>
                <a:gd name="T37" fmla="*/ 26 h 63"/>
                <a:gd name="T38" fmla="*/ 37 w 156"/>
                <a:gd name="T39" fmla="*/ 28 h 63"/>
                <a:gd name="T40" fmla="*/ 33 w 156"/>
                <a:gd name="T41" fmla="*/ 30 h 63"/>
                <a:gd name="T42" fmla="*/ 28 w 156"/>
                <a:gd name="T43" fmla="*/ 31 h 63"/>
                <a:gd name="T44" fmla="*/ 23 w 156"/>
                <a:gd name="T45" fmla="*/ 31 h 63"/>
                <a:gd name="T46" fmla="*/ 19 w 156"/>
                <a:gd name="T47" fmla="*/ 30 h 63"/>
                <a:gd name="T48" fmla="*/ 15 w 156"/>
                <a:gd name="T49" fmla="*/ 28 h 63"/>
                <a:gd name="T50" fmla="*/ 11 w 156"/>
                <a:gd name="T51" fmla="*/ 26 h 63"/>
                <a:gd name="T52" fmla="*/ 8 w 156"/>
                <a:gd name="T53" fmla="*/ 23 h 63"/>
                <a:gd name="T54" fmla="*/ 4 w 156"/>
                <a:gd name="T55" fmla="*/ 19 h 63"/>
                <a:gd name="T56" fmla="*/ 1 w 156"/>
                <a:gd name="T57" fmla="*/ 17 h 63"/>
                <a:gd name="T58" fmla="*/ 0 w 156"/>
                <a:gd name="T59" fmla="*/ 15 h 63"/>
                <a:gd name="T60" fmla="*/ 0 w 156"/>
                <a:gd name="T61" fmla="*/ 14 h 63"/>
                <a:gd name="T62" fmla="*/ 1 w 156"/>
                <a:gd name="T63" fmla="*/ 13 h 63"/>
                <a:gd name="T64" fmla="*/ 2 w 156"/>
                <a:gd name="T65" fmla="*/ 11 h 63"/>
                <a:gd name="T66" fmla="*/ 8 w 156"/>
                <a:gd name="T67" fmla="*/ 12 h 63"/>
                <a:gd name="T68" fmla="*/ 13 w 156"/>
                <a:gd name="T69" fmla="*/ 14 h 63"/>
                <a:gd name="T70" fmla="*/ 19 w 156"/>
                <a:gd name="T71" fmla="*/ 15 h 63"/>
                <a:gd name="T72" fmla="*/ 26 w 156"/>
                <a:gd name="T73" fmla="*/ 16 h 63"/>
                <a:gd name="T74" fmla="*/ 28 w 156"/>
                <a:gd name="T75" fmla="*/ 13 h 63"/>
                <a:gd name="T76" fmla="*/ 31 w 156"/>
                <a:gd name="T77" fmla="*/ 8 h 63"/>
                <a:gd name="T78" fmla="*/ 33 w 156"/>
                <a:gd name="T79" fmla="*/ 4 h 63"/>
                <a:gd name="T80" fmla="*/ 37 w 156"/>
                <a:gd name="T81" fmla="*/ 2 h 63"/>
                <a:gd name="T82" fmla="*/ 42 w 156"/>
                <a:gd name="T83" fmla="*/ 1 h 63"/>
                <a:gd name="T84" fmla="*/ 46 w 156"/>
                <a:gd name="T85" fmla="*/ 0 h 63"/>
                <a:gd name="T86" fmla="*/ 51 w 156"/>
                <a:gd name="T87" fmla="*/ 0 h 63"/>
                <a:gd name="T88" fmla="*/ 57 w 156"/>
                <a:gd name="T89" fmla="*/ 0 h 63"/>
                <a:gd name="T90" fmla="*/ 61 w 156"/>
                <a:gd name="T91" fmla="*/ 1 h 63"/>
                <a:gd name="T92" fmla="*/ 66 w 156"/>
                <a:gd name="T93" fmla="*/ 2 h 63"/>
                <a:gd name="T94" fmla="*/ 70 w 156"/>
                <a:gd name="T95" fmla="*/ 5 h 63"/>
                <a:gd name="T96" fmla="*/ 73 w 156"/>
                <a:gd name="T97" fmla="*/ 9 h 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6" h="63">
                  <a:moveTo>
                    <a:pt x="146" y="18"/>
                  </a:moveTo>
                  <a:lnTo>
                    <a:pt x="151" y="26"/>
                  </a:lnTo>
                  <a:lnTo>
                    <a:pt x="154" y="34"/>
                  </a:lnTo>
                  <a:lnTo>
                    <a:pt x="156" y="44"/>
                  </a:lnTo>
                  <a:lnTo>
                    <a:pt x="154" y="53"/>
                  </a:lnTo>
                  <a:lnTo>
                    <a:pt x="151" y="53"/>
                  </a:lnTo>
                  <a:lnTo>
                    <a:pt x="147" y="55"/>
                  </a:lnTo>
                  <a:lnTo>
                    <a:pt x="146" y="53"/>
                  </a:lnTo>
                  <a:lnTo>
                    <a:pt x="143" y="52"/>
                  </a:lnTo>
                  <a:lnTo>
                    <a:pt x="136" y="45"/>
                  </a:lnTo>
                  <a:lnTo>
                    <a:pt x="128" y="37"/>
                  </a:lnTo>
                  <a:lnTo>
                    <a:pt x="120" y="31"/>
                  </a:lnTo>
                  <a:lnTo>
                    <a:pt x="108" y="29"/>
                  </a:lnTo>
                  <a:lnTo>
                    <a:pt x="100" y="29"/>
                  </a:lnTo>
                  <a:lnTo>
                    <a:pt x="93" y="29"/>
                  </a:lnTo>
                  <a:lnTo>
                    <a:pt x="87" y="31"/>
                  </a:lnTo>
                  <a:lnTo>
                    <a:pt x="82" y="35"/>
                  </a:lnTo>
                  <a:lnTo>
                    <a:pt x="82" y="45"/>
                  </a:lnTo>
                  <a:lnTo>
                    <a:pt x="79" y="52"/>
                  </a:lnTo>
                  <a:lnTo>
                    <a:pt x="74" y="57"/>
                  </a:lnTo>
                  <a:lnTo>
                    <a:pt x="65" y="61"/>
                  </a:lnTo>
                  <a:lnTo>
                    <a:pt x="56" y="63"/>
                  </a:lnTo>
                  <a:lnTo>
                    <a:pt x="46" y="63"/>
                  </a:lnTo>
                  <a:lnTo>
                    <a:pt x="38" y="60"/>
                  </a:lnTo>
                  <a:lnTo>
                    <a:pt x="29" y="56"/>
                  </a:lnTo>
                  <a:lnTo>
                    <a:pt x="21" y="52"/>
                  </a:lnTo>
                  <a:lnTo>
                    <a:pt x="15" y="46"/>
                  </a:lnTo>
                  <a:lnTo>
                    <a:pt x="8" y="39"/>
                  </a:lnTo>
                  <a:lnTo>
                    <a:pt x="1" y="34"/>
                  </a:lnTo>
                  <a:lnTo>
                    <a:pt x="0" y="31"/>
                  </a:lnTo>
                  <a:lnTo>
                    <a:pt x="0" y="29"/>
                  </a:lnTo>
                  <a:lnTo>
                    <a:pt x="1" y="26"/>
                  </a:lnTo>
                  <a:lnTo>
                    <a:pt x="3" y="23"/>
                  </a:lnTo>
                  <a:lnTo>
                    <a:pt x="15" y="24"/>
                  </a:lnTo>
                  <a:lnTo>
                    <a:pt x="26" y="29"/>
                  </a:lnTo>
                  <a:lnTo>
                    <a:pt x="38" y="31"/>
                  </a:lnTo>
                  <a:lnTo>
                    <a:pt x="51" y="33"/>
                  </a:lnTo>
                  <a:lnTo>
                    <a:pt x="56" y="26"/>
                  </a:lnTo>
                  <a:lnTo>
                    <a:pt x="61" y="16"/>
                  </a:lnTo>
                  <a:lnTo>
                    <a:pt x="65" y="9"/>
                  </a:lnTo>
                  <a:lnTo>
                    <a:pt x="74" y="5"/>
                  </a:lnTo>
                  <a:lnTo>
                    <a:pt x="83" y="3"/>
                  </a:lnTo>
                  <a:lnTo>
                    <a:pt x="92" y="1"/>
                  </a:lnTo>
                  <a:lnTo>
                    <a:pt x="102" y="0"/>
                  </a:lnTo>
                  <a:lnTo>
                    <a:pt x="113" y="1"/>
                  </a:lnTo>
                  <a:lnTo>
                    <a:pt x="121" y="3"/>
                  </a:lnTo>
                  <a:lnTo>
                    <a:pt x="131" y="5"/>
                  </a:lnTo>
                  <a:lnTo>
                    <a:pt x="139" y="11"/>
                  </a:lnTo>
                  <a:lnTo>
                    <a:pt x="146"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6" name="Freeform 191"/>
            <p:cNvSpPr>
              <a:spLocks/>
            </p:cNvSpPr>
            <p:nvPr/>
          </p:nvSpPr>
          <p:spPr bwMode="auto">
            <a:xfrm>
              <a:off x="2519" y="2354"/>
              <a:ext cx="118" cy="92"/>
            </a:xfrm>
            <a:custGeom>
              <a:avLst/>
              <a:gdLst>
                <a:gd name="T0" fmla="*/ 15 w 236"/>
                <a:gd name="T1" fmla="*/ 3 h 185"/>
                <a:gd name="T2" fmla="*/ 22 w 236"/>
                <a:gd name="T3" fmla="*/ 10 h 185"/>
                <a:gd name="T4" fmla="*/ 31 w 236"/>
                <a:gd name="T5" fmla="*/ 16 h 185"/>
                <a:gd name="T6" fmla="*/ 39 w 236"/>
                <a:gd name="T7" fmla="*/ 23 h 185"/>
                <a:gd name="T8" fmla="*/ 45 w 236"/>
                <a:gd name="T9" fmla="*/ 32 h 185"/>
                <a:gd name="T10" fmla="*/ 52 w 236"/>
                <a:gd name="T11" fmla="*/ 41 h 185"/>
                <a:gd name="T12" fmla="*/ 59 w 236"/>
                <a:gd name="T13" fmla="*/ 50 h 185"/>
                <a:gd name="T14" fmla="*/ 66 w 236"/>
                <a:gd name="T15" fmla="*/ 58 h 185"/>
                <a:gd name="T16" fmla="*/ 73 w 236"/>
                <a:gd name="T17" fmla="*/ 66 h 185"/>
                <a:gd name="T18" fmla="*/ 81 w 236"/>
                <a:gd name="T19" fmla="*/ 70 h 185"/>
                <a:gd name="T20" fmla="*/ 89 w 236"/>
                <a:gd name="T21" fmla="*/ 75 h 185"/>
                <a:gd name="T22" fmla="*/ 99 w 236"/>
                <a:gd name="T23" fmla="*/ 76 h 185"/>
                <a:gd name="T24" fmla="*/ 105 w 236"/>
                <a:gd name="T25" fmla="*/ 72 h 185"/>
                <a:gd name="T26" fmla="*/ 104 w 236"/>
                <a:gd name="T27" fmla="*/ 63 h 185"/>
                <a:gd name="T28" fmla="*/ 95 w 236"/>
                <a:gd name="T29" fmla="*/ 40 h 185"/>
                <a:gd name="T30" fmla="*/ 97 w 236"/>
                <a:gd name="T31" fmla="*/ 37 h 185"/>
                <a:gd name="T32" fmla="*/ 99 w 236"/>
                <a:gd name="T33" fmla="*/ 35 h 185"/>
                <a:gd name="T34" fmla="*/ 109 w 236"/>
                <a:gd name="T35" fmla="*/ 46 h 185"/>
                <a:gd name="T36" fmla="*/ 118 w 236"/>
                <a:gd name="T37" fmla="*/ 68 h 185"/>
                <a:gd name="T38" fmla="*/ 117 w 236"/>
                <a:gd name="T39" fmla="*/ 83 h 185"/>
                <a:gd name="T40" fmla="*/ 113 w 236"/>
                <a:gd name="T41" fmla="*/ 88 h 185"/>
                <a:gd name="T42" fmla="*/ 106 w 236"/>
                <a:gd name="T43" fmla="*/ 92 h 185"/>
                <a:gd name="T44" fmla="*/ 100 w 236"/>
                <a:gd name="T45" fmla="*/ 92 h 185"/>
                <a:gd name="T46" fmla="*/ 91 w 236"/>
                <a:gd name="T47" fmla="*/ 91 h 185"/>
                <a:gd name="T48" fmla="*/ 81 w 236"/>
                <a:gd name="T49" fmla="*/ 85 h 185"/>
                <a:gd name="T50" fmla="*/ 72 w 236"/>
                <a:gd name="T51" fmla="*/ 79 h 185"/>
                <a:gd name="T52" fmla="*/ 63 w 236"/>
                <a:gd name="T53" fmla="*/ 73 h 185"/>
                <a:gd name="T54" fmla="*/ 53 w 236"/>
                <a:gd name="T55" fmla="*/ 67 h 185"/>
                <a:gd name="T56" fmla="*/ 44 w 236"/>
                <a:gd name="T57" fmla="*/ 58 h 185"/>
                <a:gd name="T58" fmla="*/ 36 w 236"/>
                <a:gd name="T59" fmla="*/ 49 h 185"/>
                <a:gd name="T60" fmla="*/ 30 w 236"/>
                <a:gd name="T61" fmla="*/ 39 h 185"/>
                <a:gd name="T62" fmla="*/ 26 w 236"/>
                <a:gd name="T63" fmla="*/ 33 h 185"/>
                <a:gd name="T64" fmla="*/ 23 w 236"/>
                <a:gd name="T65" fmla="*/ 31 h 185"/>
                <a:gd name="T66" fmla="*/ 17 w 236"/>
                <a:gd name="T67" fmla="*/ 31 h 185"/>
                <a:gd name="T68" fmla="*/ 9 w 236"/>
                <a:gd name="T69" fmla="*/ 24 h 185"/>
                <a:gd name="T70" fmla="*/ 4 w 236"/>
                <a:gd name="T71" fmla="*/ 21 h 185"/>
                <a:gd name="T72" fmla="*/ 2 w 236"/>
                <a:gd name="T73" fmla="*/ 19 h 185"/>
                <a:gd name="T74" fmla="*/ 0 w 236"/>
                <a:gd name="T75" fmla="*/ 14 h 185"/>
                <a:gd name="T76" fmla="*/ 4 w 236"/>
                <a:gd name="T77" fmla="*/ 5 h 185"/>
                <a:gd name="T78" fmla="*/ 7 w 236"/>
                <a:gd name="T79" fmla="*/ 1 h 185"/>
                <a:gd name="T80" fmla="*/ 9 w 236"/>
                <a:gd name="T81" fmla="*/ 0 h 18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36" h="185">
                  <a:moveTo>
                    <a:pt x="21" y="0"/>
                  </a:moveTo>
                  <a:lnTo>
                    <a:pt x="30" y="7"/>
                  </a:lnTo>
                  <a:lnTo>
                    <a:pt x="36" y="14"/>
                  </a:lnTo>
                  <a:lnTo>
                    <a:pt x="44" y="21"/>
                  </a:lnTo>
                  <a:lnTo>
                    <a:pt x="53" y="28"/>
                  </a:lnTo>
                  <a:lnTo>
                    <a:pt x="61" y="33"/>
                  </a:lnTo>
                  <a:lnTo>
                    <a:pt x="69" y="40"/>
                  </a:lnTo>
                  <a:lnTo>
                    <a:pt x="77" y="47"/>
                  </a:lnTo>
                  <a:lnTo>
                    <a:pt x="84" y="55"/>
                  </a:lnTo>
                  <a:lnTo>
                    <a:pt x="90" y="64"/>
                  </a:lnTo>
                  <a:lnTo>
                    <a:pt x="95" y="74"/>
                  </a:lnTo>
                  <a:lnTo>
                    <a:pt x="103" y="82"/>
                  </a:lnTo>
                  <a:lnTo>
                    <a:pt x="110" y="90"/>
                  </a:lnTo>
                  <a:lnTo>
                    <a:pt x="117" y="100"/>
                  </a:lnTo>
                  <a:lnTo>
                    <a:pt x="125" y="108"/>
                  </a:lnTo>
                  <a:lnTo>
                    <a:pt x="131" y="116"/>
                  </a:lnTo>
                  <a:lnTo>
                    <a:pt x="139" y="126"/>
                  </a:lnTo>
                  <a:lnTo>
                    <a:pt x="146" y="132"/>
                  </a:lnTo>
                  <a:lnTo>
                    <a:pt x="154" y="136"/>
                  </a:lnTo>
                  <a:lnTo>
                    <a:pt x="161" y="141"/>
                  </a:lnTo>
                  <a:lnTo>
                    <a:pt x="169" y="147"/>
                  </a:lnTo>
                  <a:lnTo>
                    <a:pt x="177" y="151"/>
                  </a:lnTo>
                  <a:lnTo>
                    <a:pt x="187" y="152"/>
                  </a:lnTo>
                  <a:lnTo>
                    <a:pt x="197" y="153"/>
                  </a:lnTo>
                  <a:lnTo>
                    <a:pt x="207" y="152"/>
                  </a:lnTo>
                  <a:lnTo>
                    <a:pt x="210" y="144"/>
                  </a:lnTo>
                  <a:lnTo>
                    <a:pt x="208" y="134"/>
                  </a:lnTo>
                  <a:lnTo>
                    <a:pt x="207" y="126"/>
                  </a:lnTo>
                  <a:lnTo>
                    <a:pt x="205" y="116"/>
                  </a:lnTo>
                  <a:lnTo>
                    <a:pt x="190" y="80"/>
                  </a:lnTo>
                  <a:lnTo>
                    <a:pt x="192" y="77"/>
                  </a:lnTo>
                  <a:lnTo>
                    <a:pt x="194" y="74"/>
                  </a:lnTo>
                  <a:lnTo>
                    <a:pt x="195" y="73"/>
                  </a:lnTo>
                  <a:lnTo>
                    <a:pt x="197" y="71"/>
                  </a:lnTo>
                  <a:lnTo>
                    <a:pt x="203" y="71"/>
                  </a:lnTo>
                  <a:lnTo>
                    <a:pt x="217" y="93"/>
                  </a:lnTo>
                  <a:lnTo>
                    <a:pt x="228" y="114"/>
                  </a:lnTo>
                  <a:lnTo>
                    <a:pt x="236" y="137"/>
                  </a:lnTo>
                  <a:lnTo>
                    <a:pt x="235" y="162"/>
                  </a:lnTo>
                  <a:lnTo>
                    <a:pt x="233" y="167"/>
                  </a:lnTo>
                  <a:lnTo>
                    <a:pt x="230" y="173"/>
                  </a:lnTo>
                  <a:lnTo>
                    <a:pt x="225" y="177"/>
                  </a:lnTo>
                  <a:lnTo>
                    <a:pt x="218" y="181"/>
                  </a:lnTo>
                  <a:lnTo>
                    <a:pt x="212" y="184"/>
                  </a:lnTo>
                  <a:lnTo>
                    <a:pt x="207" y="184"/>
                  </a:lnTo>
                  <a:lnTo>
                    <a:pt x="200" y="185"/>
                  </a:lnTo>
                  <a:lnTo>
                    <a:pt x="194" y="185"/>
                  </a:lnTo>
                  <a:lnTo>
                    <a:pt x="182" y="182"/>
                  </a:lnTo>
                  <a:lnTo>
                    <a:pt x="171" y="178"/>
                  </a:lnTo>
                  <a:lnTo>
                    <a:pt x="162" y="171"/>
                  </a:lnTo>
                  <a:lnTo>
                    <a:pt x="153" y="166"/>
                  </a:lnTo>
                  <a:lnTo>
                    <a:pt x="143" y="159"/>
                  </a:lnTo>
                  <a:lnTo>
                    <a:pt x="135" y="152"/>
                  </a:lnTo>
                  <a:lnTo>
                    <a:pt x="125" y="147"/>
                  </a:lnTo>
                  <a:lnTo>
                    <a:pt x="115" y="141"/>
                  </a:lnTo>
                  <a:lnTo>
                    <a:pt x="105" y="134"/>
                  </a:lnTo>
                  <a:lnTo>
                    <a:pt x="95" y="126"/>
                  </a:lnTo>
                  <a:lnTo>
                    <a:pt x="87" y="116"/>
                  </a:lnTo>
                  <a:lnTo>
                    <a:pt x="79" y="108"/>
                  </a:lnTo>
                  <a:lnTo>
                    <a:pt x="71" y="99"/>
                  </a:lnTo>
                  <a:lnTo>
                    <a:pt x="64" y="89"/>
                  </a:lnTo>
                  <a:lnTo>
                    <a:pt x="59" y="78"/>
                  </a:lnTo>
                  <a:lnTo>
                    <a:pt x="54" y="69"/>
                  </a:lnTo>
                  <a:lnTo>
                    <a:pt x="51" y="67"/>
                  </a:lnTo>
                  <a:lnTo>
                    <a:pt x="49" y="64"/>
                  </a:lnTo>
                  <a:lnTo>
                    <a:pt x="46" y="63"/>
                  </a:lnTo>
                  <a:lnTo>
                    <a:pt x="43" y="64"/>
                  </a:lnTo>
                  <a:lnTo>
                    <a:pt x="33" y="62"/>
                  </a:lnTo>
                  <a:lnTo>
                    <a:pt x="25" y="56"/>
                  </a:lnTo>
                  <a:lnTo>
                    <a:pt x="18" y="49"/>
                  </a:lnTo>
                  <a:lnTo>
                    <a:pt x="12" y="44"/>
                  </a:lnTo>
                  <a:lnTo>
                    <a:pt x="8" y="43"/>
                  </a:lnTo>
                  <a:lnTo>
                    <a:pt x="7" y="41"/>
                  </a:lnTo>
                  <a:lnTo>
                    <a:pt x="3" y="38"/>
                  </a:lnTo>
                  <a:lnTo>
                    <a:pt x="0" y="37"/>
                  </a:lnTo>
                  <a:lnTo>
                    <a:pt x="0" y="28"/>
                  </a:lnTo>
                  <a:lnTo>
                    <a:pt x="3" y="19"/>
                  </a:lnTo>
                  <a:lnTo>
                    <a:pt x="8" y="11"/>
                  </a:lnTo>
                  <a:lnTo>
                    <a:pt x="12" y="3"/>
                  </a:lnTo>
                  <a:lnTo>
                    <a:pt x="13" y="2"/>
                  </a:lnTo>
                  <a:lnTo>
                    <a:pt x="15" y="0"/>
                  </a:lnTo>
                  <a:lnTo>
                    <a:pt x="18" y="0"/>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sp>
          <p:nvSpPr>
            <p:cNvPr id="9407" name="Freeform 192"/>
            <p:cNvSpPr>
              <a:spLocks/>
            </p:cNvSpPr>
            <p:nvPr/>
          </p:nvSpPr>
          <p:spPr bwMode="auto">
            <a:xfrm>
              <a:off x="1999" y="2367"/>
              <a:ext cx="114" cy="62"/>
            </a:xfrm>
            <a:custGeom>
              <a:avLst/>
              <a:gdLst>
                <a:gd name="T0" fmla="*/ 114 w 228"/>
                <a:gd name="T1" fmla="*/ 0 h 125"/>
                <a:gd name="T2" fmla="*/ 114 w 228"/>
                <a:gd name="T3" fmla="*/ 5 h 125"/>
                <a:gd name="T4" fmla="*/ 112 w 228"/>
                <a:gd name="T5" fmla="*/ 9 h 125"/>
                <a:gd name="T6" fmla="*/ 109 w 228"/>
                <a:gd name="T7" fmla="*/ 13 h 125"/>
                <a:gd name="T8" fmla="*/ 105 w 228"/>
                <a:gd name="T9" fmla="*/ 16 h 125"/>
                <a:gd name="T10" fmla="*/ 99 w 228"/>
                <a:gd name="T11" fmla="*/ 20 h 125"/>
                <a:gd name="T12" fmla="*/ 92 w 228"/>
                <a:gd name="T13" fmla="*/ 24 h 125"/>
                <a:gd name="T14" fmla="*/ 85 w 228"/>
                <a:gd name="T15" fmla="*/ 27 h 125"/>
                <a:gd name="T16" fmla="*/ 78 w 228"/>
                <a:gd name="T17" fmla="*/ 30 h 125"/>
                <a:gd name="T18" fmla="*/ 72 w 228"/>
                <a:gd name="T19" fmla="*/ 33 h 125"/>
                <a:gd name="T20" fmla="*/ 65 w 228"/>
                <a:gd name="T21" fmla="*/ 37 h 125"/>
                <a:gd name="T22" fmla="*/ 59 w 228"/>
                <a:gd name="T23" fmla="*/ 41 h 125"/>
                <a:gd name="T24" fmla="*/ 54 w 228"/>
                <a:gd name="T25" fmla="*/ 46 h 125"/>
                <a:gd name="T26" fmla="*/ 52 w 228"/>
                <a:gd name="T27" fmla="*/ 49 h 125"/>
                <a:gd name="T28" fmla="*/ 49 w 228"/>
                <a:gd name="T29" fmla="*/ 52 h 125"/>
                <a:gd name="T30" fmla="*/ 45 w 228"/>
                <a:gd name="T31" fmla="*/ 55 h 125"/>
                <a:gd name="T32" fmla="*/ 41 w 228"/>
                <a:gd name="T33" fmla="*/ 57 h 125"/>
                <a:gd name="T34" fmla="*/ 38 w 228"/>
                <a:gd name="T35" fmla="*/ 59 h 125"/>
                <a:gd name="T36" fmla="*/ 33 w 228"/>
                <a:gd name="T37" fmla="*/ 61 h 125"/>
                <a:gd name="T38" fmla="*/ 28 w 228"/>
                <a:gd name="T39" fmla="*/ 61 h 125"/>
                <a:gd name="T40" fmla="*/ 23 w 228"/>
                <a:gd name="T41" fmla="*/ 62 h 125"/>
                <a:gd name="T42" fmla="*/ 16 w 228"/>
                <a:gd name="T43" fmla="*/ 57 h 125"/>
                <a:gd name="T44" fmla="*/ 9 w 228"/>
                <a:gd name="T45" fmla="*/ 51 h 125"/>
                <a:gd name="T46" fmla="*/ 4 w 228"/>
                <a:gd name="T47" fmla="*/ 44 h 125"/>
                <a:gd name="T48" fmla="*/ 0 w 228"/>
                <a:gd name="T49" fmla="*/ 36 h 125"/>
                <a:gd name="T50" fmla="*/ 0 w 228"/>
                <a:gd name="T51" fmla="*/ 34 h 125"/>
                <a:gd name="T52" fmla="*/ 0 w 228"/>
                <a:gd name="T53" fmla="*/ 32 h 125"/>
                <a:gd name="T54" fmla="*/ 0 w 228"/>
                <a:gd name="T55" fmla="*/ 30 h 125"/>
                <a:gd name="T56" fmla="*/ 3 w 228"/>
                <a:gd name="T57" fmla="*/ 29 h 125"/>
                <a:gd name="T58" fmla="*/ 6 w 228"/>
                <a:gd name="T59" fmla="*/ 31 h 125"/>
                <a:gd name="T60" fmla="*/ 8 w 228"/>
                <a:gd name="T61" fmla="*/ 32 h 125"/>
                <a:gd name="T62" fmla="*/ 9 w 228"/>
                <a:gd name="T63" fmla="*/ 35 h 125"/>
                <a:gd name="T64" fmla="*/ 10 w 228"/>
                <a:gd name="T65" fmla="*/ 37 h 125"/>
                <a:gd name="T66" fmla="*/ 14 w 228"/>
                <a:gd name="T67" fmla="*/ 40 h 125"/>
                <a:gd name="T68" fmla="*/ 18 w 228"/>
                <a:gd name="T69" fmla="*/ 44 h 125"/>
                <a:gd name="T70" fmla="*/ 23 w 228"/>
                <a:gd name="T71" fmla="*/ 46 h 125"/>
                <a:gd name="T72" fmla="*/ 29 w 228"/>
                <a:gd name="T73" fmla="*/ 48 h 125"/>
                <a:gd name="T74" fmla="*/ 31 w 228"/>
                <a:gd name="T75" fmla="*/ 48 h 125"/>
                <a:gd name="T76" fmla="*/ 32 w 228"/>
                <a:gd name="T77" fmla="*/ 47 h 125"/>
                <a:gd name="T78" fmla="*/ 33 w 228"/>
                <a:gd name="T79" fmla="*/ 46 h 125"/>
                <a:gd name="T80" fmla="*/ 35 w 228"/>
                <a:gd name="T81" fmla="*/ 44 h 125"/>
                <a:gd name="T82" fmla="*/ 39 w 228"/>
                <a:gd name="T83" fmla="*/ 40 h 125"/>
                <a:gd name="T84" fmla="*/ 43 w 228"/>
                <a:gd name="T85" fmla="*/ 37 h 125"/>
                <a:gd name="T86" fmla="*/ 47 w 228"/>
                <a:gd name="T87" fmla="*/ 35 h 125"/>
                <a:gd name="T88" fmla="*/ 51 w 228"/>
                <a:gd name="T89" fmla="*/ 32 h 125"/>
                <a:gd name="T90" fmla="*/ 56 w 228"/>
                <a:gd name="T91" fmla="*/ 30 h 125"/>
                <a:gd name="T92" fmla="*/ 61 w 228"/>
                <a:gd name="T93" fmla="*/ 27 h 125"/>
                <a:gd name="T94" fmla="*/ 65 w 228"/>
                <a:gd name="T95" fmla="*/ 24 h 125"/>
                <a:gd name="T96" fmla="*/ 70 w 228"/>
                <a:gd name="T97" fmla="*/ 22 h 125"/>
                <a:gd name="T98" fmla="*/ 75 w 228"/>
                <a:gd name="T99" fmla="*/ 20 h 125"/>
                <a:gd name="T100" fmla="*/ 81 w 228"/>
                <a:gd name="T101" fmla="*/ 17 h 125"/>
                <a:gd name="T102" fmla="*/ 86 w 228"/>
                <a:gd name="T103" fmla="*/ 15 h 125"/>
                <a:gd name="T104" fmla="*/ 91 w 228"/>
                <a:gd name="T105" fmla="*/ 12 h 125"/>
                <a:gd name="T106" fmla="*/ 96 w 228"/>
                <a:gd name="T107" fmla="*/ 9 h 125"/>
                <a:gd name="T108" fmla="*/ 100 w 228"/>
                <a:gd name="T109" fmla="*/ 6 h 125"/>
                <a:gd name="T110" fmla="*/ 105 w 228"/>
                <a:gd name="T111" fmla="*/ 3 h 125"/>
                <a:gd name="T112" fmla="*/ 109 w 228"/>
                <a:gd name="T113" fmla="*/ 0 h 125"/>
                <a:gd name="T114" fmla="*/ 114 w 228"/>
                <a:gd name="T115" fmla="*/ 0 h 12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8" h="125">
                  <a:moveTo>
                    <a:pt x="228" y="0"/>
                  </a:moveTo>
                  <a:lnTo>
                    <a:pt x="228" y="10"/>
                  </a:lnTo>
                  <a:lnTo>
                    <a:pt x="223" y="18"/>
                  </a:lnTo>
                  <a:lnTo>
                    <a:pt x="217" y="26"/>
                  </a:lnTo>
                  <a:lnTo>
                    <a:pt x="209" y="33"/>
                  </a:lnTo>
                  <a:lnTo>
                    <a:pt x="197" y="41"/>
                  </a:lnTo>
                  <a:lnTo>
                    <a:pt x="184" y="48"/>
                  </a:lnTo>
                  <a:lnTo>
                    <a:pt x="169" y="54"/>
                  </a:lnTo>
                  <a:lnTo>
                    <a:pt x="156" y="60"/>
                  </a:lnTo>
                  <a:lnTo>
                    <a:pt x="143" y="66"/>
                  </a:lnTo>
                  <a:lnTo>
                    <a:pt x="130" y="74"/>
                  </a:lnTo>
                  <a:lnTo>
                    <a:pt x="118" y="82"/>
                  </a:lnTo>
                  <a:lnTo>
                    <a:pt x="108" y="92"/>
                  </a:lnTo>
                  <a:lnTo>
                    <a:pt x="104" y="99"/>
                  </a:lnTo>
                  <a:lnTo>
                    <a:pt x="97" y="104"/>
                  </a:lnTo>
                  <a:lnTo>
                    <a:pt x="90" y="110"/>
                  </a:lnTo>
                  <a:lnTo>
                    <a:pt x="82" y="114"/>
                  </a:lnTo>
                  <a:lnTo>
                    <a:pt x="76" y="118"/>
                  </a:lnTo>
                  <a:lnTo>
                    <a:pt x="66" y="122"/>
                  </a:lnTo>
                  <a:lnTo>
                    <a:pt x="56" y="123"/>
                  </a:lnTo>
                  <a:lnTo>
                    <a:pt x="46" y="125"/>
                  </a:lnTo>
                  <a:lnTo>
                    <a:pt x="31" y="115"/>
                  </a:lnTo>
                  <a:lnTo>
                    <a:pt x="18" y="103"/>
                  </a:lnTo>
                  <a:lnTo>
                    <a:pt x="7" y="88"/>
                  </a:lnTo>
                  <a:lnTo>
                    <a:pt x="0" y="73"/>
                  </a:lnTo>
                  <a:lnTo>
                    <a:pt x="0" y="69"/>
                  </a:lnTo>
                  <a:lnTo>
                    <a:pt x="0" y="64"/>
                  </a:lnTo>
                  <a:lnTo>
                    <a:pt x="0" y="60"/>
                  </a:lnTo>
                  <a:lnTo>
                    <a:pt x="5" y="59"/>
                  </a:lnTo>
                  <a:lnTo>
                    <a:pt x="12" y="62"/>
                  </a:lnTo>
                  <a:lnTo>
                    <a:pt x="15" y="64"/>
                  </a:lnTo>
                  <a:lnTo>
                    <a:pt x="17" y="70"/>
                  </a:lnTo>
                  <a:lnTo>
                    <a:pt x="20" y="74"/>
                  </a:lnTo>
                  <a:lnTo>
                    <a:pt x="28" y="81"/>
                  </a:lnTo>
                  <a:lnTo>
                    <a:pt x="36" y="88"/>
                  </a:lnTo>
                  <a:lnTo>
                    <a:pt x="46" y="93"/>
                  </a:lnTo>
                  <a:lnTo>
                    <a:pt x="58" y="97"/>
                  </a:lnTo>
                  <a:lnTo>
                    <a:pt x="61" y="96"/>
                  </a:lnTo>
                  <a:lnTo>
                    <a:pt x="64" y="95"/>
                  </a:lnTo>
                  <a:lnTo>
                    <a:pt x="66" y="92"/>
                  </a:lnTo>
                  <a:lnTo>
                    <a:pt x="69" y="88"/>
                  </a:lnTo>
                  <a:lnTo>
                    <a:pt x="77" y="81"/>
                  </a:lnTo>
                  <a:lnTo>
                    <a:pt x="86" y="75"/>
                  </a:lnTo>
                  <a:lnTo>
                    <a:pt x="94" y="70"/>
                  </a:lnTo>
                  <a:lnTo>
                    <a:pt x="102" y="64"/>
                  </a:lnTo>
                  <a:lnTo>
                    <a:pt x="112" y="60"/>
                  </a:lnTo>
                  <a:lnTo>
                    <a:pt x="122" y="55"/>
                  </a:lnTo>
                  <a:lnTo>
                    <a:pt x="130" y="49"/>
                  </a:lnTo>
                  <a:lnTo>
                    <a:pt x="140" y="44"/>
                  </a:lnTo>
                  <a:lnTo>
                    <a:pt x="149" y="40"/>
                  </a:lnTo>
                  <a:lnTo>
                    <a:pt x="161" y="34"/>
                  </a:lnTo>
                  <a:lnTo>
                    <a:pt x="171" y="30"/>
                  </a:lnTo>
                  <a:lnTo>
                    <a:pt x="182" y="25"/>
                  </a:lnTo>
                  <a:lnTo>
                    <a:pt x="192" y="19"/>
                  </a:lnTo>
                  <a:lnTo>
                    <a:pt x="200" y="12"/>
                  </a:lnTo>
                  <a:lnTo>
                    <a:pt x="210" y="7"/>
                  </a:lnTo>
                  <a:lnTo>
                    <a:pt x="218" y="0"/>
                  </a:lnTo>
                  <a:lnTo>
                    <a:pt x="22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AU"/>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60198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en-US" sz="3200">
                <a:latin typeface="Verdana" pitchFamily="34" charset="0"/>
              </a:rPr>
              <a:t>Everyone is happy when I use my words.</a:t>
            </a:r>
          </a:p>
        </p:txBody>
      </p:sp>
      <p:pic>
        <p:nvPicPr>
          <p:cNvPr id="10243" name="Picture 5" descr="PE06301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1143000"/>
            <a:ext cx="4343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I Can Use My Words Scripted Story Tips&amp;quot;&quot;/&gt;&lt;property id=&quot;20307&quot; value=&quot;273&quot;/&gt;&lt;/object&gt;&lt;object type=&quot;3&quot; unique_id=&quot;10004&quot;&gt;&lt;property id=&quot;20148&quot; value=&quot;5&quot;/&gt;&lt;property id=&quot;20300&quot; value=&quot;Slide 2&quot;/&gt;&lt;property id=&quot;20307&quot; value=&quot;274&quot;/&gt;&lt;/object&gt;&lt;object type=&quot;3&quot; unique_id=&quot;10005&quot;&gt;&lt;property id=&quot;20148&quot; value=&quot;5&quot;/&gt;&lt;property id=&quot;20300&quot; value=&quot;Slide 3&quot;/&gt;&lt;property id=&quot;20307&quot; value=&quot;275&quot;/&gt;&lt;/object&gt;&lt;object type=&quot;3&quot; unique_id=&quot;10006&quot;&gt;&lt;property id=&quot;20148&quot; value=&quot;5&quot;/&gt;&lt;property id=&quot;20300&quot; value=&quot;Slide 4&quot;/&gt;&lt;property id=&quot;20307&quot; value=&quot;256&quot;/&gt;&lt;/object&gt;&lt;object type=&quot;3&quot; unique_id=&quot;10007&quot;&gt;&lt;property id=&quot;20148&quot; value=&quot;5&quot;/&gt;&lt;property id=&quot;20300&quot; value=&quot;Slide 5&quot;/&gt;&lt;property id=&quot;20307&quot; value=&quot;257&quot;/&gt;&lt;/object&gt;&lt;object type=&quot;3&quot; unique_id=&quot;10008&quot;&gt;&lt;property id=&quot;20148&quot; value=&quot;5&quot;/&gt;&lt;property id=&quot;20300&quot; value=&quot;Slide 6&quot;/&gt;&lt;property id=&quot;20307&quot; value=&quot;262&quot;/&gt;&lt;/object&gt;&lt;object type=&quot;3&quot; unique_id=&quot;10009&quot;&gt;&lt;property id=&quot;20148&quot; value=&quot;5&quot;/&gt;&lt;property id=&quot;20300&quot; value=&quot;Slide 7&quot;/&gt;&lt;property id=&quot;20307&quot; value=&quot;261&quot;/&gt;&lt;/object&gt;&lt;object type=&quot;3&quot; unique_id=&quot;10010&quot;&gt;&lt;property id=&quot;20148&quot; value=&quot;5&quot;/&gt;&lt;property id=&quot;20300&quot; value=&quot;Slide 8&quot;/&gt;&lt;property id=&quot;20307&quot; value=&quot;272&quot;/&gt;&lt;/object&gt;&lt;object type=&quot;3&quot; unique_id=&quot;10011&quot;&gt;&lt;property id=&quot;20148&quot; value=&quot;5&quot;/&gt;&lt;property id=&quot;20300&quot; value=&quot;Slide 9&quot;/&gt;&lt;property id=&quot;20307&quot; value=&quot;260&quot;/&gt;&lt;/object&gt;&lt;object type=&quot;3&quot; unique_id=&quot;10012&quot;&gt;&lt;property id=&quot;20148&quot; value=&quot;5&quot;/&gt;&lt;property id=&quot;20300&quot; value=&quot;Slide 10&quot;/&gt;&lt;property id=&quot;20307&quot; value=&quot;259&quot;/&gt;&lt;/object&gt;&lt;object type=&quot;3&quot; unique_id=&quot;10013&quot;&gt;&lt;property id=&quot;20148&quot; value=&quot;5&quot;/&gt;&lt;property id=&quot;20300&quot; value=&quot;Slide 11&quot;/&gt;&lt;property id=&quot;20307&quot; value=&quot;258&quot;/&gt;&lt;/object&gt;&lt;object type=&quot;3&quot; unique_id=&quot;10014&quot;&gt;&lt;property id=&quot;20148&quot; value=&quot;5&quot;/&gt;&lt;property id=&quot;20300&quot; value=&quot;Slide 12&quot;/&gt;&lt;property id=&quot;20307&quot; value=&quot;263&quot;/&gt;&lt;/object&gt;&lt;object type=&quot;3&quot; unique_id=&quot;10015&quot;&gt;&lt;property id=&quot;20148&quot; value=&quot;5&quot;/&gt;&lt;property id=&quot;20300&quot; value=&quot;Slide 13&quot;/&gt;&lt;property id=&quot;20307&quot; value=&quot;264&quot;/&gt;&lt;/object&gt;&lt;object type=&quot;3&quot; unique_id=&quot;10016&quot;&gt;&lt;property id=&quot;20148&quot; value=&quot;5&quot;/&gt;&lt;property id=&quot;20300&quot; value=&quot;Slide 14&quot;/&gt;&lt;property id=&quot;20307&quot; value=&quot;265&quot;/&gt;&lt;/object&gt;&lt;object type=&quot;3&quot; unique_id=&quot;10017&quot;&gt;&lt;property id=&quot;20148&quot; value=&quot;5&quot;/&gt;&lt;property id=&quot;20300&quot; value=&quot;Slide 15&quot;/&gt;&lt;property id=&quot;20307&quot; value=&quot;266&quot;/&gt;&lt;/object&gt;&lt;object type=&quot;3&quot; unique_id=&quot;10018&quot;&gt;&lt;property id=&quot;20148&quot; value=&quot;5&quot;/&gt;&lt;property id=&quot;20300&quot; value=&quot;Slide 16&quot;/&gt;&lt;property id=&quot;20307&quot; value=&quot;268&quot;/&gt;&lt;/object&gt;&lt;object type=&quot;3&quot; unique_id=&quot;10019&quot;&gt;&lt;property id=&quot;20148&quot; value=&quot;5&quot;/&gt;&lt;property id=&quot;20300&quot; value=&quot;Slide 17&quot;/&gt;&lt;property id=&quot;20307&quot; value=&quot;271&quot;/&gt;&lt;/object&gt;&lt;/object&gt;&lt;object type=&quot;8&quot; unique_id=&quot;10038&quot;&gt;&lt;/object&gt;&lt;/object&gt;&lt;/database&gt;"/>
  <p:tag name="MMPROD_NEXTUNIQUEID" val="10009"/>
  <p:tag name="SECTOMILLISECCONVERTED" val="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740</Words>
  <Application>Microsoft Office PowerPoint</Application>
  <PresentationFormat>On-screen Show (4:3)</PresentationFormat>
  <Paragraphs>119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Comic Sans MS</vt:lpstr>
      <vt:lpstr>Times New Roman</vt:lpstr>
      <vt:lpstr>Verdana</vt:lpstr>
      <vt:lpstr>Default Design</vt:lpstr>
      <vt:lpstr>I Can Use My Words Scripted Story Tips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Florida Mental Health Inst.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DELLPC2003</dc:creator>
  <cp:lastModifiedBy>Vicki Delves</cp:lastModifiedBy>
  <cp:revision>33</cp:revision>
  <dcterms:created xsi:type="dcterms:W3CDTF">2004-08-31T16:58:42Z</dcterms:created>
  <dcterms:modified xsi:type="dcterms:W3CDTF">2016-02-01T08:13:43Z</dcterms:modified>
</cp:coreProperties>
</file>